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9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93" r:id="rId14"/>
    <p:sldId id="267" r:id="rId15"/>
    <p:sldId id="294" r:id="rId16"/>
    <p:sldId id="286" r:id="rId17"/>
    <p:sldId id="273" r:id="rId18"/>
    <p:sldId id="274" r:id="rId19"/>
    <p:sldId id="28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3578E-60B4-460C-A416-87D8419F5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F7155F-3DC9-4381-B6CD-998CAF073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519851-B638-481A-AA49-0B92CEFA0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12433-1A25-4CB2-8FA0-325A7610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2124E7E-5A67-41B0-8D32-C54C0F7C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720DD-BD74-4246-8520-1986745C4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045D76-28FC-4E99-A530-15FBE7A4D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684C9-028F-4490-809C-2C68779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E42CB9-2C7A-48C0-9D53-1E7FFEC4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32D546-77ED-4AA4-9D33-DC4DF655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0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EE8A33-D094-4FFF-94B4-4270BEF00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E35848-9675-46D3-A90D-C6AE6E71F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0E2E26-AC5F-4844-854D-1C1D9C83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15274-A729-4E1C-BCD9-C37618F2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C1FAF2-D87D-4F0C-BBCC-2C9FE1151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1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F1BA41-A8B5-49E6-81DF-49C6DA15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D47A2E-D193-4163-BDF9-CB4C21DA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90231F-7E62-410B-89AF-2431BD5DF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CD4197-FF26-49F6-9F17-36A2C873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046BC1-F578-4B9B-B9E6-BD6ECDB27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4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15BF33-7AD0-47E0-8EAC-B2B8575A3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5D7E77-0829-4059-B139-208F33F4A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CC40E3-E42D-490D-B852-8BED774BC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20A8E5-AC4A-4CAF-BDD6-6EBA0AAB4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06A3D8-D8C6-432E-95A0-B5E25B54D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89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B2E3E-4EDE-4587-8485-A5D7F598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C85821-A9B1-4CCD-B504-F4379FF32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5CD2FE-3966-4A61-82DD-97AF8D10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AEA88F-E784-4CA4-9E28-501BBB72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A744034-3E43-49D6-8AD6-5EC11327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FDDD2E6-BCAD-45B5-8BB1-E17CD33D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7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1A819-56AC-46C6-A5BD-8C399D87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2103AC-53ED-4BE9-B358-1502B7E01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DD3B81-0789-439D-80CF-FA056E15B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F72C571-FB7C-43C0-8905-1AF2B66F0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2B1C67D-159D-4971-AA65-F1C3F625A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A6F943D-4B8D-4416-B708-C0B1EBCB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22F066C-1044-4B4C-BABB-607062534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E6EB71E-EE9E-4E14-8DE6-1CB71F0F0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52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C8EF7-6E23-488A-8EFA-7EC34F6DE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3824E1-2F6B-417A-AD2C-FCA726A7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F653BE-0142-495D-B673-FEF42AB8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2CC249A-2F4A-4664-9632-9915C429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C13AFA-ABD8-4E01-9C09-DF0C8922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7B5CF4-0F62-4EC8-B0DB-E3D7E1BA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A6F49D-3DAC-42EA-B2AD-36E92D7E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4420F4-461C-43CB-B3B6-25437EA5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43C772-1C91-4C04-ADD1-698547001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4DE70F-BFDC-4D0A-B87A-909FA2AF1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09374B-6993-4DA0-9383-7DCB30AE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0BA2B8-EC90-49AC-A72F-04BCFB93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737D6-4DC9-4A7A-A040-092791326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6E2B9-CF13-40DD-AF1D-A960A6FD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BBD6262-5C26-4A5B-89C7-965AEDDF44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0CADBB-0A67-41B5-8E5F-7EDDD58BC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1CEA73-2E4F-4513-8FE5-F7A51BE63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B572BC-619B-469C-BE8A-51A1ABAF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D61F91-8E6F-48C6-8636-EFA7A08B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1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63E17B-0D04-4D71-B4B5-623FEFE3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B013BA-D02F-4BF4-BB54-C761B1EAA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DB14A3-9FAB-48FA-9A30-0574824A3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62287-4EB2-45A8-908F-5419D64E8828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B1F6DA-37AB-4DBF-BF23-452209154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93B06-9D79-4F49-B885-FB75A85E4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FE14-2C62-4DA5-8A21-7DC400973F5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4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87669" y="2095447"/>
            <a:ext cx="6243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serrote também pode ser usado para fazer cortes angulares e precisos. Isso é útil para criar juntas angulares em móveis ou estruturas de construção.</a:t>
            </a:r>
          </a:p>
        </p:txBody>
      </p:sp>
    </p:spTree>
    <p:extLst>
      <p:ext uri="{BB962C8B-B14F-4D97-AF65-F5344CB8AC3E}">
        <p14:creationId xmlns:p14="http://schemas.microsoft.com/office/powerpoint/2010/main" val="15373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091558" y="1671515"/>
            <a:ext cx="7378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Corte de materiais mais duros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51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735725" y="1780209"/>
            <a:ext cx="66845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Embora o serrote seja ideal para cortar madeira, ele também pode cortar outros materiais duros, como metal ou plástico, embora sejam necessários serrotes especializados para esses materiais.</a:t>
            </a:r>
          </a:p>
        </p:txBody>
      </p:sp>
    </p:spTree>
    <p:extLst>
      <p:ext uri="{BB962C8B-B14F-4D97-AF65-F5344CB8AC3E}">
        <p14:creationId xmlns:p14="http://schemas.microsoft.com/office/powerpoint/2010/main" val="39713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3209753" y="393088"/>
            <a:ext cx="75148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Quando falamos de informação, precisamos ir a uma fonte confiável para verificar sua veracidade. Muitos usam as redes sociais como uma fonte onde as pessoas tendem a compartilhar sua opinião, às vezes com base em “fatos” que leram em algum lugar ou em algo que eles mesmos inventaram.</a:t>
            </a:r>
          </a:p>
        </p:txBody>
      </p:sp>
    </p:spTree>
    <p:extLst>
      <p:ext uri="{BB962C8B-B14F-4D97-AF65-F5344CB8AC3E}">
        <p14:creationId xmlns:p14="http://schemas.microsoft.com/office/powerpoint/2010/main" val="17570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2894443" y="971157"/>
            <a:ext cx="7514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Precisamos ter cuidado. Por exemplo, muitas informações compartilhadas sobre o sábado geralmente se baseiam na opinião de outras pessoas, e não no resultado de um estudo cuidadoso da Palavra de Deus.</a:t>
            </a:r>
          </a:p>
        </p:txBody>
      </p:sp>
    </p:spTree>
    <p:extLst>
      <p:ext uri="{BB962C8B-B14F-4D97-AF65-F5344CB8AC3E}">
        <p14:creationId xmlns:p14="http://schemas.microsoft.com/office/powerpoint/2010/main" val="22123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48255" y="1098148"/>
            <a:ext cx="62720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sábado, o casamento e a família andam juntos na Bíblia. O casamento (e a família) foi a primeira instituição estabelecida por Deus na criação, e o sábado foi a segunda instituição que Ele inaugurou no final da semana da criação como um monumento reconhecendo Deus como Criador. </a:t>
            </a:r>
          </a:p>
        </p:txBody>
      </p:sp>
    </p:spTree>
    <p:extLst>
      <p:ext uri="{BB962C8B-B14F-4D97-AF65-F5344CB8AC3E}">
        <p14:creationId xmlns:p14="http://schemas.microsoft.com/office/powerpoint/2010/main" val="24578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48255" y="1098148"/>
            <a:ext cx="62720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sábado é parte fundamental do altar da família. Portanto, conhecer o sábado é saber que Deus o deu a nós no final de uma longa semana de trabalho e/ou escola como um meio de nos ajudar a desacelerar e nos reconectar com Ele. </a:t>
            </a:r>
          </a:p>
        </p:txBody>
      </p:sp>
    </p:spTree>
    <p:extLst>
      <p:ext uri="{BB962C8B-B14F-4D97-AF65-F5344CB8AC3E}">
        <p14:creationId xmlns:p14="http://schemas.microsoft.com/office/powerpoint/2010/main" val="2922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051035" y="1434405"/>
            <a:ext cx="60224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 voltarmos à nossa ferramenta de hoje, o serrote, e a compararmos com as informações que temos sobre a verdade do sábado, podemos usar a analogia de sua utilidade em fazer cortes precisos e angulados, como forma de verificar a exatidão do corte.</a:t>
            </a:r>
          </a:p>
        </p:txBody>
      </p:sp>
    </p:spTree>
    <p:extLst>
      <p:ext uri="{BB962C8B-B14F-4D97-AF65-F5344CB8AC3E}">
        <p14:creationId xmlns:p14="http://schemas.microsoft.com/office/powerpoint/2010/main" val="414721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87672" y="1044448"/>
            <a:ext cx="64743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Se Deus, o Criador do Universo, que não se cansa, descansou no sábado e o deixou como sinal para o Seu povo, para que tivéssemos um dia da semana em plena comunhão com Ele, não há nada mais a explicar.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Guardar o sábado faz parte do altar de adoração que precisamos reconstruir como família.</a:t>
            </a:r>
          </a:p>
        </p:txBody>
      </p:sp>
    </p:spTree>
    <p:extLst>
      <p:ext uri="{BB962C8B-B14F-4D97-AF65-F5344CB8AC3E}">
        <p14:creationId xmlns:p14="http://schemas.microsoft.com/office/powerpoint/2010/main" val="271720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4177B5-03F0-423D-9187-01E0B405F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7" y="269838"/>
            <a:ext cx="6306206" cy="4459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4773168" y="1160971"/>
            <a:ext cx="5504688" cy="267765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“Amarás, pois, o Senhor, teu Deus, de todo o teu coração, de toda a tua alma e de toda a tua força”</a:t>
            </a:r>
          </a:p>
          <a:p>
            <a:pPr algn="ctr"/>
            <a:endParaRPr lang="pt-BR" sz="28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Deuteronômio 6:5</a:t>
            </a:r>
          </a:p>
        </p:txBody>
      </p:sp>
    </p:spTree>
    <p:extLst>
      <p:ext uri="{BB962C8B-B14F-4D97-AF65-F5344CB8AC3E}">
        <p14:creationId xmlns:p14="http://schemas.microsoft.com/office/powerpoint/2010/main" val="24477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CC4680-5893-448D-BF8E-E0907FFC664A}"/>
              </a:ext>
            </a:extLst>
          </p:cNvPr>
          <p:cNvSpPr txBox="1"/>
          <p:nvPr/>
        </p:nvSpPr>
        <p:spPr>
          <a:xfrm>
            <a:off x="2875631" y="2849141"/>
            <a:ext cx="826113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97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8800" dirty="0">
                <a:solidFill>
                  <a:schemeClr val="accent4"/>
                </a:solidFill>
                <a:latin typeface="Regular Brush" panose="02000500000000000000" pitchFamily="50" charset="0"/>
                <a:cs typeface="Arial" panose="020B0604020202020204" pitchFamily="34" charset="0"/>
              </a:rPr>
              <a:t>Um dia especial</a:t>
            </a:r>
          </a:p>
        </p:txBody>
      </p:sp>
    </p:spTree>
    <p:extLst>
      <p:ext uri="{BB962C8B-B14F-4D97-AF65-F5344CB8AC3E}">
        <p14:creationId xmlns:p14="http://schemas.microsoft.com/office/powerpoint/2010/main" val="370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251047" y="2044005"/>
            <a:ext cx="52686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“Lembra-te do dia de sábado, para o santificar” </a:t>
            </a:r>
          </a:p>
          <a:p>
            <a:pPr algn="ctr"/>
            <a:r>
              <a:rPr 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(Êxodo 20:8). </a:t>
            </a:r>
          </a:p>
        </p:txBody>
      </p:sp>
    </p:spTree>
    <p:extLst>
      <p:ext uri="{BB962C8B-B14F-4D97-AF65-F5344CB8AC3E}">
        <p14:creationId xmlns:p14="http://schemas.microsoft.com/office/powerpoint/2010/main" val="227544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37430" y="1697635"/>
            <a:ext cx="63354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É importante sabermos hoje a diferença entre informações e valores que vêm de Deus, o Criador do Universo, e aqueles que vêm de qualquer outro lugar.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origem de uma ideia determinará seu valor ou falta de importância.  </a:t>
            </a:r>
          </a:p>
        </p:txBody>
      </p:sp>
    </p:spTree>
    <p:extLst>
      <p:ext uri="{BB962C8B-B14F-4D97-AF65-F5344CB8AC3E}">
        <p14:creationId xmlns:p14="http://schemas.microsoft.com/office/powerpoint/2010/main" val="1985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47940" y="1245690"/>
            <a:ext cx="77963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 fonte de cada ideia é muito importante, pois determina se devemos levá-la a sério ou simplesmente ignorá-la ou eliminá-la de nosso arsenal de informações.</a:t>
            </a: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isso me faz pensar na próxima ferramenta que vamos colocar em nossa caixa de ferramentas: o serrote.</a:t>
            </a:r>
          </a:p>
        </p:txBody>
      </p:sp>
    </p:spTree>
    <p:extLst>
      <p:ext uri="{BB962C8B-B14F-4D97-AF65-F5344CB8AC3E}">
        <p14:creationId xmlns:p14="http://schemas.microsoft.com/office/powerpoint/2010/main" val="25774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83014C6-B749-4F0D-BFF7-AEE6E2656B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1100326"/>
            <a:ext cx="7126012" cy="50397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980883" y="2935043"/>
            <a:ext cx="5626704" cy="12003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4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Quais são os benefícios de ter um serrote? </a:t>
            </a:r>
          </a:p>
        </p:txBody>
      </p:sp>
    </p:spTree>
    <p:extLst>
      <p:ext uri="{BB962C8B-B14F-4D97-AF65-F5344CB8AC3E}">
        <p14:creationId xmlns:p14="http://schemas.microsoft.com/office/powerpoint/2010/main" val="31045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834160" y="2505670"/>
            <a:ext cx="8268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Corte de madeira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15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114096" y="2163744"/>
            <a:ext cx="60960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serrote é uma ferramenta essencial para o corte de madeira na construção civil. Sua borda serrilhada permite cortes precisos e seu formato curvo ajuda a evitar que a lâmina emperre durante o corte.</a:t>
            </a:r>
          </a:p>
        </p:txBody>
      </p:sp>
    </p:spTree>
    <p:extLst>
      <p:ext uri="{BB962C8B-B14F-4D97-AF65-F5344CB8AC3E}">
        <p14:creationId xmlns:p14="http://schemas.microsoft.com/office/powerpoint/2010/main" val="178565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34A7B3-6F2C-4301-B912-3CD9004E0E42}"/>
              </a:ext>
            </a:extLst>
          </p:cNvPr>
          <p:cNvSpPr txBox="1"/>
          <p:nvPr/>
        </p:nvSpPr>
        <p:spPr>
          <a:xfrm>
            <a:off x="1988241" y="1674674"/>
            <a:ext cx="7250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Fazer cortes angulares e precisos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163A962-F84E-45F7-96E0-679A277E241D}"/>
              </a:ext>
            </a:extLst>
          </p:cNvPr>
          <p:cNvSpPr txBox="1"/>
          <p:nvPr/>
        </p:nvSpPr>
        <p:spPr>
          <a:xfrm>
            <a:off x="772510" y="1225239"/>
            <a:ext cx="1319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63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558</Words>
  <Application>Microsoft Macintosh PowerPoint</Application>
  <PresentationFormat>Widescreen</PresentationFormat>
  <Paragraphs>27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Regular Brush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Victor Trivelato</cp:lastModifiedBy>
  <cp:revision>33</cp:revision>
  <dcterms:created xsi:type="dcterms:W3CDTF">2023-09-16T22:47:56Z</dcterms:created>
  <dcterms:modified xsi:type="dcterms:W3CDTF">2023-11-16T15:58:30Z</dcterms:modified>
</cp:coreProperties>
</file>