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93" r:id="rId13"/>
    <p:sldId id="294" r:id="rId14"/>
    <p:sldId id="295" r:id="rId15"/>
    <p:sldId id="286" r:id="rId16"/>
    <p:sldId id="273" r:id="rId17"/>
    <p:sldId id="274" r:id="rId18"/>
    <p:sldId id="296" r:id="rId19"/>
    <p:sldId id="298" r:id="rId20"/>
    <p:sldId id="299" r:id="rId21"/>
    <p:sldId id="297" r:id="rId22"/>
    <p:sldId id="284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D3578E-60B4-460C-A416-87D8419F5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F7155F-3DC9-4381-B6CD-998CAF073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519851-B638-481A-AA49-0B92CEFA0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312433-1A25-4CB2-8FA0-325A7610A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124E7E-5A67-41B0-8D32-C54C0F7C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51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720DD-BD74-4246-8520-1986745C4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E045D76-28FC-4E99-A530-15FBE7A4D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F684C9-028F-4490-809C-2C687798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E42CB9-2C7A-48C0-9D53-1E7FFEC48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32D546-77ED-4AA4-9D33-DC4DF655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08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EE8A33-D094-4FFF-94B4-4270BEF005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0E35848-9675-46D3-A90D-C6AE6E71F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0E2E26-AC5F-4844-854D-1C1D9C83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F15274-A729-4E1C-BCD9-C37618F25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C1FAF2-D87D-4F0C-BBCC-2C9FE115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16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1BA41-A8B5-49E6-81DF-49C6DA15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D47A2E-D193-4163-BDF9-CB4C21DAC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90231F-7E62-410B-89AF-2431BD5DF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CD4197-FF26-49F6-9F17-36A2C873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046BC1-F578-4B9B-B9E6-BD6ECDB27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47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5BF33-7AD0-47E0-8EAC-B2B8575A3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5D7E77-0829-4059-B139-208F33F4A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CC40E3-E42D-490D-B852-8BED774BC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20A8E5-AC4A-4CAF-BDD6-6EBA0AAB4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06A3D8-D8C6-432E-95A0-B5E25B54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92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B2E3E-4EDE-4587-8485-A5D7F598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C85821-A9B1-4CCD-B504-F4379FF32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5CD2FE-3966-4A61-82DD-97AF8D106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AEA88F-E784-4CA4-9E28-501BBB72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744034-3E43-49D6-8AD6-5EC113274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DDD2E6-BCAD-45B5-8BB1-E17CD33D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75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81A819-56AC-46C6-A5BD-8C399D87B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2103AC-53ED-4BE9-B358-1502B7E01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7DD3B81-0789-439D-80CF-FA056E15B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F72C571-FB7C-43C0-8905-1AF2B66F0A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2B1C67D-159D-4971-AA65-F1C3F625A1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A6F943D-4B8D-4416-B708-C0B1EBCBA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22F066C-1044-4B4C-BABB-607062534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E6EB71E-EE9E-4E14-8DE6-1CB71F0F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452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BC8EF7-6E23-488A-8EFA-7EC34F6DE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23824E1-2F6B-417A-AD2C-FCA726A7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8F653BE-0142-495D-B673-FEF42AB80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2CC249A-2F4A-4664-9632-9915C4298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9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FC13AFA-ABD8-4E01-9C09-DF0C89227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D7B5CF4-0F62-4EC8-B0DB-E3D7E1BAC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A6F49D-3DAC-42EA-B2AD-36E92D7E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8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420F4-461C-43CB-B3B6-25437EA59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43C772-1C91-4C04-ADD1-698547001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F4DE70F-BFDC-4D0A-B87A-909FA2AF1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09374B-6993-4DA0-9383-7DCB30AE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0BA2B8-EC90-49AC-A72F-04BCFB93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6737D6-4DC9-4A7A-A040-09279132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56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6E2B9-CF13-40DD-AF1D-A960A6FD8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BBD6262-5C26-4A5B-89C7-965AEDDF4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C0CADBB-0A67-41B5-8E5F-7EDDD58BC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41CEA73-2E4F-4513-8FE5-F7A51BE6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B572BC-619B-469C-BE8A-51A1ABAF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9D61F91-8E6F-48C6-8636-EFA7A08BE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15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A63E17B-0D04-4D71-B4B5-623FEFE3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B013BA-D02F-4BF4-BB54-C761B1EAA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DB14A3-9FAB-48FA-9A30-0574824A3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B1F6DA-37AB-4DBF-BF23-452209154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693B06-9D79-4F49-B885-FB75A85E4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54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2091558" y="2505670"/>
            <a:ext cx="737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Medir alturas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63A962-F84E-45F7-96E0-679A277E241D}"/>
              </a:ext>
            </a:extLst>
          </p:cNvPr>
          <p:cNvSpPr txBox="1"/>
          <p:nvPr/>
        </p:nvSpPr>
        <p:spPr>
          <a:xfrm>
            <a:off x="772510" y="1225239"/>
            <a:ext cx="1319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1513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166649" y="2521059"/>
            <a:ext cx="57596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trena é usada para medir a altura de objetos, de uma pessoa, a de uma porta ou de uma sala.</a:t>
            </a:r>
          </a:p>
        </p:txBody>
      </p:sp>
    </p:spTree>
    <p:extLst>
      <p:ext uri="{BB962C8B-B14F-4D97-AF65-F5344CB8AC3E}">
        <p14:creationId xmlns:p14="http://schemas.microsoft.com/office/powerpoint/2010/main" val="397130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412485" y="1275957"/>
            <a:ext cx="75148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Mas o que acontece quando o que queremos medir é o tempo? Como podemos medir a distância no tempo da palavra “em breve”?</a:t>
            </a:r>
          </a:p>
        </p:txBody>
      </p:sp>
    </p:spTree>
    <p:extLst>
      <p:ext uri="{BB962C8B-B14F-4D97-AF65-F5344CB8AC3E}">
        <p14:creationId xmlns:p14="http://schemas.microsoft.com/office/powerpoint/2010/main" val="175707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253359" y="929983"/>
            <a:ext cx="62720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Que promessa notável feita por Jesus a Seus discípulos antes de Sua crucificação. Uma promessa destinada aos discípulos de Jesus ao longo dos séculos, especialmente àqueles que estiverem vivos quando Ele voltar à Terra pela segunda vez, não como um bebê em uma manjedoura desta vez, mas como Rei dos reis e Senhor dos senhores.</a:t>
            </a:r>
          </a:p>
        </p:txBody>
      </p:sp>
    </p:spTree>
    <p:extLst>
      <p:ext uri="{BB962C8B-B14F-4D97-AF65-F5344CB8AC3E}">
        <p14:creationId xmlns:p14="http://schemas.microsoft.com/office/powerpoint/2010/main" val="245789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570186" y="1045596"/>
            <a:ext cx="62720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“Mas, daquele Dia e hora, ninguém sabe, nem os anjos que estão no céu, nem o Filho, senão o Pai. Olhai, vigiai e orai, porque não sabeis quando chegará o tempo”</a:t>
            </a:r>
          </a:p>
          <a:p>
            <a:pPr algn="ctr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(Marcos 13:32, 33).</a:t>
            </a:r>
          </a:p>
        </p:txBody>
      </p:sp>
    </p:spTree>
    <p:extLst>
      <p:ext uri="{BB962C8B-B14F-4D97-AF65-F5344CB8AC3E}">
        <p14:creationId xmlns:p14="http://schemas.microsoft.com/office/powerpoint/2010/main" val="193887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559675" y="446506"/>
            <a:ext cx="62720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Embora a Bíblia nos diga claramente que Jesus voltará, o dia de Sua vinda virá como uma surpresa, mesmo para aqueles que aguardam sua vinda, “porque, à hora em que não cuidais, o Filho do Homem virá” </a:t>
            </a:r>
          </a:p>
          <a:p>
            <a:pPr algn="ctr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(Mateus 24:44).</a:t>
            </a:r>
          </a:p>
        </p:txBody>
      </p:sp>
    </p:spTree>
    <p:extLst>
      <p:ext uri="{BB962C8B-B14F-4D97-AF65-F5344CB8AC3E}">
        <p14:creationId xmlns:p14="http://schemas.microsoft.com/office/powerpoint/2010/main" val="29225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2270235" y="3031978"/>
            <a:ext cx="60224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verdade é que, se confiarmos na Palavra de Deus, devemos crer que Jesus voltará uma segunda vez. Os discípulos e os primeiros cristãos pensavam na segunda vinda como “a bendita esperança”.</a:t>
            </a:r>
          </a:p>
        </p:txBody>
      </p:sp>
    </p:spTree>
    <p:extLst>
      <p:ext uri="{BB962C8B-B14F-4D97-AF65-F5344CB8AC3E}">
        <p14:creationId xmlns:p14="http://schemas.microsoft.com/office/powerpoint/2010/main" val="414721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954927" y="2810186"/>
            <a:ext cx="64743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Bíblia também nos diz que, quando Jesus vier, todos O verão. Mateus 24:27 afirma: “Porque, assim como o relâmpago sai do oriente e se mostra até no ocidente, assim há de ser a vinda do Filho do Homem”. </a:t>
            </a:r>
          </a:p>
        </p:txBody>
      </p:sp>
    </p:spTree>
    <p:extLst>
      <p:ext uri="{BB962C8B-B14F-4D97-AF65-F5344CB8AC3E}">
        <p14:creationId xmlns:p14="http://schemas.microsoft.com/office/powerpoint/2010/main" val="271720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2133603" y="2841717"/>
            <a:ext cx="64743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Apocalipse 1:7 diz “Eis que vem com as nuvens, e todo olho o verá, até quantos o traspassaram. E todas as tribos da terra se lamentarão sobre ele. Certamente. Amém!”. </a:t>
            </a:r>
          </a:p>
        </p:txBody>
      </p:sp>
    </p:spTree>
    <p:extLst>
      <p:ext uri="{BB962C8B-B14F-4D97-AF65-F5344CB8AC3E}">
        <p14:creationId xmlns:p14="http://schemas.microsoft.com/office/powerpoint/2010/main" val="275092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714706" y="1864255"/>
            <a:ext cx="64743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boa notícia é que, como ainda estamos vivos e Jesus ainda não voltou, temos a oportunidade de aceitar Sua salvação e estarmos prontos para ir para o Céu quando Ele voltar.</a:t>
            </a:r>
          </a:p>
        </p:txBody>
      </p:sp>
    </p:spTree>
    <p:extLst>
      <p:ext uri="{BB962C8B-B14F-4D97-AF65-F5344CB8AC3E}">
        <p14:creationId xmlns:p14="http://schemas.microsoft.com/office/powerpoint/2010/main" val="177082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4CC4680-5893-448D-BF8E-E0907FFC664A}"/>
              </a:ext>
            </a:extLst>
          </p:cNvPr>
          <p:cNvSpPr txBox="1"/>
          <p:nvPr/>
        </p:nvSpPr>
        <p:spPr>
          <a:xfrm>
            <a:off x="2875631" y="2849141"/>
            <a:ext cx="8261131" cy="28007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8800" dirty="0">
                <a:solidFill>
                  <a:schemeClr val="accent4"/>
                </a:solidFill>
                <a:latin typeface="Regular Brush" panose="02000500000000000000" pitchFamily="50" charset="0"/>
                <a:cs typeface="Arial" panose="020B0604020202020204" pitchFamily="34" charset="0"/>
              </a:rPr>
              <a:t>Jesus em breve</a:t>
            </a:r>
          </a:p>
          <a:p>
            <a:pPr algn="ctr"/>
            <a:r>
              <a:rPr lang="pt-BR" sz="8800" dirty="0">
                <a:solidFill>
                  <a:schemeClr val="accent4"/>
                </a:solidFill>
                <a:latin typeface="Regular Brush" panose="02000500000000000000" pitchFamily="50" charset="0"/>
                <a:cs typeface="Arial" panose="020B0604020202020204" pitchFamily="34" charset="0"/>
              </a:rPr>
              <a:t>voltará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C9081EA-61D2-4368-9EF6-A32BD17F027A}"/>
              </a:ext>
            </a:extLst>
          </p:cNvPr>
          <p:cNvSpPr txBox="1"/>
          <p:nvPr/>
        </p:nvSpPr>
        <p:spPr>
          <a:xfrm>
            <a:off x="5371312" y="2321004"/>
            <a:ext cx="1449376" cy="2215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3800" dirty="0">
                <a:solidFill>
                  <a:schemeClr val="accent4"/>
                </a:solidFill>
                <a:latin typeface="Anabelle Script " panose="02000000000000000000" pitchFamily="2" charset="0"/>
                <a:cs typeface="Arial" panose="020B060402020202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705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3563010" y="876282"/>
            <a:ext cx="64743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Apocalipse 3:20 diz: “Eis que estou à porta e bato; se alguém ouvir a minha voz e abrir a porta, entrarei em sua casa e cearei com ele, e ele, comigo”. </a:t>
            </a:r>
          </a:p>
        </p:txBody>
      </p:sp>
    </p:spTree>
    <p:extLst>
      <p:ext uri="{BB962C8B-B14F-4D97-AF65-F5344CB8AC3E}">
        <p14:creationId xmlns:p14="http://schemas.microsoft.com/office/powerpoint/2010/main" val="347164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798789" y="2274158"/>
            <a:ext cx="64743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Reconstruir nosso altar familiar também significa renovar nossa fé na volta de Jesus. Não precisamos medir o tempo que nos resta para nos preparar, precisamos estar preparados todos os dias como se fosse hoje</a:t>
            </a:r>
          </a:p>
        </p:txBody>
      </p:sp>
    </p:spTree>
    <p:extLst>
      <p:ext uri="{BB962C8B-B14F-4D97-AF65-F5344CB8AC3E}">
        <p14:creationId xmlns:p14="http://schemas.microsoft.com/office/powerpoint/2010/main" val="294979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A4177B5-03F0-423D-9187-01E0B405F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87" y="269838"/>
            <a:ext cx="6306206" cy="44599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4773168" y="1160971"/>
            <a:ext cx="5504688" cy="267765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“Amarás, pois, o Senhor, teu Deus, de todo o teu coração, de toda a tua alma e de toda a tua força”</a:t>
            </a:r>
          </a:p>
          <a:p>
            <a:pPr algn="ctr"/>
            <a:endParaRPr lang="pt-BR" sz="2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Deuteronômio 6:5</a:t>
            </a:r>
          </a:p>
        </p:txBody>
      </p:sp>
    </p:spTree>
    <p:extLst>
      <p:ext uri="{BB962C8B-B14F-4D97-AF65-F5344CB8AC3E}">
        <p14:creationId xmlns:p14="http://schemas.microsoft.com/office/powerpoint/2010/main" val="244777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977779" y="761743"/>
            <a:ext cx="56857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“Mas, daquele Dia e hora, ninguém sabe, nem os anjos que estão no céu, nem o Filho, senão o Pai. Olhai, vigiai e orai, porque não sabeis quando chegará o tempo” </a:t>
            </a:r>
          </a:p>
          <a:p>
            <a:pPr algn="ctr"/>
            <a:endParaRPr lang="pt-BR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(Marcos 13:32, 33).</a:t>
            </a:r>
          </a:p>
        </p:txBody>
      </p:sp>
    </p:spTree>
    <p:extLst>
      <p:ext uri="{BB962C8B-B14F-4D97-AF65-F5344CB8AC3E}">
        <p14:creationId xmlns:p14="http://schemas.microsoft.com/office/powerpoint/2010/main" val="227544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137430" y="1697635"/>
            <a:ext cx="63354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Hoje vamos adicionar à nossa caixa de ferramentas a famosa trena. Para que usamos uma trena? A trena é comumente usada na construção, carpintaria, alfaiataria, engenharia e muitas outras atividades que exigem medições precisas. </a:t>
            </a:r>
          </a:p>
        </p:txBody>
      </p:sp>
    </p:spTree>
    <p:extLst>
      <p:ext uri="{BB962C8B-B14F-4D97-AF65-F5344CB8AC3E}">
        <p14:creationId xmlns:p14="http://schemas.microsoft.com/office/powerpoint/2010/main" val="19856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183014C6-B749-4F0D-BFF7-AEE6E2656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9" y="1100326"/>
            <a:ext cx="7126012" cy="503971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980883" y="2640753"/>
            <a:ext cx="5626704" cy="175432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4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Algumas das aplicações mais comuns para uma trena incluem:</a:t>
            </a:r>
          </a:p>
        </p:txBody>
      </p:sp>
    </p:spTree>
    <p:extLst>
      <p:ext uri="{BB962C8B-B14F-4D97-AF65-F5344CB8AC3E}">
        <p14:creationId xmlns:p14="http://schemas.microsoft.com/office/powerpoint/2010/main" val="310458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781608" y="1790967"/>
            <a:ext cx="8268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Medir distâncias lineares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63A962-F84E-45F7-96E0-679A277E241D}"/>
              </a:ext>
            </a:extLst>
          </p:cNvPr>
          <p:cNvSpPr txBox="1"/>
          <p:nvPr/>
        </p:nvSpPr>
        <p:spPr>
          <a:xfrm>
            <a:off x="772510" y="1225239"/>
            <a:ext cx="1319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0153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114096" y="2163744"/>
            <a:ext cx="60960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trena é usada para medir o comprimento de objetos ou espaços lineares, como o comprimento de uma parede, o comprimento de uma mesa ou a largura de uma janela.</a:t>
            </a:r>
          </a:p>
        </p:txBody>
      </p:sp>
    </p:spTree>
    <p:extLst>
      <p:ext uri="{BB962C8B-B14F-4D97-AF65-F5344CB8AC3E}">
        <p14:creationId xmlns:p14="http://schemas.microsoft.com/office/powerpoint/2010/main" val="178565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988241" y="1674674"/>
            <a:ext cx="7250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Medir circunferências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63A962-F84E-45F7-96E0-679A277E241D}"/>
              </a:ext>
            </a:extLst>
          </p:cNvPr>
          <p:cNvSpPr txBox="1"/>
          <p:nvPr/>
        </p:nvSpPr>
        <p:spPr>
          <a:xfrm>
            <a:off x="772510" y="1225239"/>
            <a:ext cx="1319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7635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187669" y="2095447"/>
            <a:ext cx="62431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trena é usada para medir a circunferência de objetos redondos ou curvos, como a circunferência de um tubo ou a circunferência de um círculo.</a:t>
            </a:r>
          </a:p>
        </p:txBody>
      </p:sp>
    </p:spTree>
    <p:extLst>
      <p:ext uri="{BB962C8B-B14F-4D97-AF65-F5344CB8AC3E}">
        <p14:creationId xmlns:p14="http://schemas.microsoft.com/office/powerpoint/2010/main" val="153733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639</Words>
  <Application>Microsoft Macintosh PowerPoint</Application>
  <PresentationFormat>Widescreen</PresentationFormat>
  <Paragraphs>34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Anabelle Script </vt:lpstr>
      <vt:lpstr>Arial</vt:lpstr>
      <vt:lpstr>Calibri</vt:lpstr>
      <vt:lpstr>Calibri Light</vt:lpstr>
      <vt:lpstr>Regular Brush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 Seifert</dc:creator>
  <cp:lastModifiedBy>DSA - Victor Trivelato</cp:lastModifiedBy>
  <cp:revision>37</cp:revision>
  <dcterms:created xsi:type="dcterms:W3CDTF">2023-09-16T22:47:56Z</dcterms:created>
  <dcterms:modified xsi:type="dcterms:W3CDTF">2023-11-16T15:58:43Z</dcterms:modified>
</cp:coreProperties>
</file>