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90" r:id="rId5"/>
    <p:sldId id="260" r:id="rId6"/>
    <p:sldId id="263" r:id="rId7"/>
    <p:sldId id="265" r:id="rId8"/>
    <p:sldId id="281" r:id="rId9"/>
    <p:sldId id="280" r:id="rId10"/>
    <p:sldId id="282" r:id="rId11"/>
    <p:sldId id="266" r:id="rId12"/>
    <p:sldId id="269" r:id="rId13"/>
    <p:sldId id="283" r:id="rId14"/>
    <p:sldId id="270" r:id="rId15"/>
    <p:sldId id="272" r:id="rId16"/>
    <p:sldId id="284" r:id="rId17"/>
    <p:sldId id="273" r:id="rId18"/>
    <p:sldId id="275" r:id="rId19"/>
    <p:sldId id="285" r:id="rId20"/>
    <p:sldId id="276" r:id="rId21"/>
    <p:sldId id="278" r:id="rId22"/>
    <p:sldId id="286" r:id="rId23"/>
    <p:sldId id="287" r:id="rId24"/>
    <p:sldId id="288" r:id="rId25"/>
    <p:sldId id="279" r:id="rId26"/>
    <p:sldId id="257" r:id="rId27"/>
    <p:sldId id="289" r:id="rId2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7DD8BB-5ED7-424E-903C-C96CC01C5FB5}" v="5" dt="2023-10-04T18:25:59.4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SA - Cristina Barbosa" userId="a7deaa94-27fa-4381-b313-ee83126f3c73" providerId="ADAL" clId="{187DD8BB-5ED7-424E-903C-C96CC01C5FB5}"/>
    <pc:docChg chg="custSel addSld modSld">
      <pc:chgData name="DSA - Cristina Barbosa" userId="a7deaa94-27fa-4381-b313-ee83126f3c73" providerId="ADAL" clId="{187DD8BB-5ED7-424E-903C-C96CC01C5FB5}" dt="2023-10-04T18:31:24.395" v="824" actId="20577"/>
      <pc:docMkLst>
        <pc:docMk/>
      </pc:docMkLst>
      <pc:sldChg chg="modSp mod">
        <pc:chgData name="DSA - Cristina Barbosa" userId="a7deaa94-27fa-4381-b313-ee83126f3c73" providerId="ADAL" clId="{187DD8BB-5ED7-424E-903C-C96CC01C5FB5}" dt="2023-10-04T18:29:45.376" v="767" actId="20577"/>
        <pc:sldMkLst>
          <pc:docMk/>
          <pc:sldMk cId="1582836428" sldId="257"/>
        </pc:sldMkLst>
        <pc:spChg chg="mod">
          <ac:chgData name="DSA - Cristina Barbosa" userId="a7deaa94-27fa-4381-b313-ee83126f3c73" providerId="ADAL" clId="{187DD8BB-5ED7-424E-903C-C96CC01C5FB5}" dt="2023-10-04T18:29:45.376" v="767" actId="20577"/>
          <ac:spMkLst>
            <pc:docMk/>
            <pc:sldMk cId="1582836428" sldId="257"/>
            <ac:spMk id="3" creationId="{99AB9173-3C8C-A3BC-CE75-C93F672D2C7A}"/>
          </ac:spMkLst>
        </pc:spChg>
      </pc:sldChg>
      <pc:sldChg chg="modSp mod">
        <pc:chgData name="DSA - Cristina Barbosa" userId="a7deaa94-27fa-4381-b313-ee83126f3c73" providerId="ADAL" clId="{187DD8BB-5ED7-424E-903C-C96CC01C5FB5}" dt="2023-10-04T17:25:30.402" v="315" actId="6549"/>
        <pc:sldMkLst>
          <pc:docMk/>
          <pc:sldMk cId="857233334" sldId="260"/>
        </pc:sldMkLst>
        <pc:spChg chg="mod">
          <ac:chgData name="DSA - Cristina Barbosa" userId="a7deaa94-27fa-4381-b313-ee83126f3c73" providerId="ADAL" clId="{187DD8BB-5ED7-424E-903C-C96CC01C5FB5}" dt="2023-10-04T17:25:30.402" v="315" actId="6549"/>
          <ac:spMkLst>
            <pc:docMk/>
            <pc:sldMk cId="857233334" sldId="260"/>
            <ac:spMk id="2" creationId="{6B8A18BB-550B-A70F-BAAF-742DC9201339}"/>
          </ac:spMkLst>
        </pc:spChg>
      </pc:sldChg>
      <pc:sldChg chg="modSp mod">
        <pc:chgData name="DSA - Cristina Barbosa" userId="a7deaa94-27fa-4381-b313-ee83126f3c73" providerId="ADAL" clId="{187DD8BB-5ED7-424E-903C-C96CC01C5FB5}" dt="2023-10-04T17:25:59.868" v="319" actId="20577"/>
        <pc:sldMkLst>
          <pc:docMk/>
          <pc:sldMk cId="3980621656" sldId="263"/>
        </pc:sldMkLst>
        <pc:spChg chg="mod">
          <ac:chgData name="DSA - Cristina Barbosa" userId="a7deaa94-27fa-4381-b313-ee83126f3c73" providerId="ADAL" clId="{187DD8BB-5ED7-424E-903C-C96CC01C5FB5}" dt="2023-10-04T17:25:59.868" v="319" actId="20577"/>
          <ac:spMkLst>
            <pc:docMk/>
            <pc:sldMk cId="3980621656" sldId="263"/>
            <ac:spMk id="2" creationId="{6B8A18BB-550B-A70F-BAAF-742DC9201339}"/>
          </ac:spMkLst>
        </pc:spChg>
      </pc:sldChg>
      <pc:sldChg chg="modSp mod">
        <pc:chgData name="DSA - Cristina Barbosa" userId="a7deaa94-27fa-4381-b313-ee83126f3c73" providerId="ADAL" clId="{187DD8BB-5ED7-424E-903C-C96CC01C5FB5}" dt="2023-10-04T17:32:26.798" v="438" actId="2711"/>
        <pc:sldMkLst>
          <pc:docMk/>
          <pc:sldMk cId="1583415011" sldId="265"/>
        </pc:sldMkLst>
        <pc:spChg chg="mod">
          <ac:chgData name="DSA - Cristina Barbosa" userId="a7deaa94-27fa-4381-b313-ee83126f3c73" providerId="ADAL" clId="{187DD8BB-5ED7-424E-903C-C96CC01C5FB5}" dt="2023-10-04T17:32:26.798" v="438" actId="2711"/>
          <ac:spMkLst>
            <pc:docMk/>
            <pc:sldMk cId="1583415011" sldId="265"/>
            <ac:spMk id="4" creationId="{5490A214-F35D-6D63-78B7-1A5D25FD55E8}"/>
          </ac:spMkLst>
        </pc:spChg>
      </pc:sldChg>
      <pc:sldChg chg="modSp mod">
        <pc:chgData name="DSA - Cristina Barbosa" userId="a7deaa94-27fa-4381-b313-ee83126f3c73" providerId="ADAL" clId="{187DD8BB-5ED7-424E-903C-C96CC01C5FB5}" dt="2023-10-04T17:34:49.150" v="472" actId="20577"/>
        <pc:sldMkLst>
          <pc:docMk/>
          <pc:sldMk cId="1869630039" sldId="266"/>
        </pc:sldMkLst>
        <pc:spChg chg="mod">
          <ac:chgData name="DSA - Cristina Barbosa" userId="a7deaa94-27fa-4381-b313-ee83126f3c73" providerId="ADAL" clId="{187DD8BB-5ED7-424E-903C-C96CC01C5FB5}" dt="2023-10-04T17:34:49.150" v="472" actId="20577"/>
          <ac:spMkLst>
            <pc:docMk/>
            <pc:sldMk cId="1869630039" sldId="266"/>
            <ac:spMk id="2" creationId="{6B8A18BB-550B-A70F-BAAF-742DC9201339}"/>
          </ac:spMkLst>
        </pc:spChg>
      </pc:sldChg>
      <pc:sldChg chg="modSp mod">
        <pc:chgData name="DSA - Cristina Barbosa" userId="a7deaa94-27fa-4381-b313-ee83126f3c73" providerId="ADAL" clId="{187DD8BB-5ED7-424E-903C-C96CC01C5FB5}" dt="2023-10-04T17:35:43.969" v="479"/>
        <pc:sldMkLst>
          <pc:docMk/>
          <pc:sldMk cId="3071929574" sldId="269"/>
        </pc:sldMkLst>
        <pc:spChg chg="mod">
          <ac:chgData name="DSA - Cristina Barbosa" userId="a7deaa94-27fa-4381-b313-ee83126f3c73" providerId="ADAL" clId="{187DD8BB-5ED7-424E-903C-C96CC01C5FB5}" dt="2023-10-04T17:35:43.969" v="479"/>
          <ac:spMkLst>
            <pc:docMk/>
            <pc:sldMk cId="3071929574" sldId="269"/>
            <ac:spMk id="4" creationId="{5490A214-F35D-6D63-78B7-1A5D25FD55E8}"/>
          </ac:spMkLst>
        </pc:spChg>
      </pc:sldChg>
      <pc:sldChg chg="modSp mod">
        <pc:chgData name="DSA - Cristina Barbosa" userId="a7deaa94-27fa-4381-b313-ee83126f3c73" providerId="ADAL" clId="{187DD8BB-5ED7-424E-903C-C96CC01C5FB5}" dt="2023-10-04T17:36:04.278" v="481" actId="20577"/>
        <pc:sldMkLst>
          <pc:docMk/>
          <pc:sldMk cId="637269309" sldId="270"/>
        </pc:sldMkLst>
        <pc:spChg chg="mod">
          <ac:chgData name="DSA - Cristina Barbosa" userId="a7deaa94-27fa-4381-b313-ee83126f3c73" providerId="ADAL" clId="{187DD8BB-5ED7-424E-903C-C96CC01C5FB5}" dt="2023-10-04T17:36:04.278" v="481" actId="20577"/>
          <ac:spMkLst>
            <pc:docMk/>
            <pc:sldMk cId="637269309" sldId="270"/>
            <ac:spMk id="2" creationId="{6B8A18BB-550B-A70F-BAAF-742DC9201339}"/>
          </ac:spMkLst>
        </pc:spChg>
      </pc:sldChg>
      <pc:sldChg chg="addSp delSp modSp mod">
        <pc:chgData name="DSA - Cristina Barbosa" userId="a7deaa94-27fa-4381-b313-ee83126f3c73" providerId="ADAL" clId="{187DD8BB-5ED7-424E-903C-C96CC01C5FB5}" dt="2023-10-04T17:37:17.681" v="501"/>
        <pc:sldMkLst>
          <pc:docMk/>
          <pc:sldMk cId="4092560300" sldId="272"/>
        </pc:sldMkLst>
        <pc:spChg chg="add del mod">
          <ac:chgData name="DSA - Cristina Barbosa" userId="a7deaa94-27fa-4381-b313-ee83126f3c73" providerId="ADAL" clId="{187DD8BB-5ED7-424E-903C-C96CC01C5FB5}" dt="2023-10-04T17:37:09.482" v="497"/>
          <ac:spMkLst>
            <pc:docMk/>
            <pc:sldMk cId="4092560300" sldId="272"/>
            <ac:spMk id="2" creationId="{EE8375F4-27FB-5BC1-913D-98712EBACC1D}"/>
          </ac:spMkLst>
        </pc:spChg>
        <pc:spChg chg="add mod">
          <ac:chgData name="DSA - Cristina Barbosa" userId="a7deaa94-27fa-4381-b313-ee83126f3c73" providerId="ADAL" clId="{187DD8BB-5ED7-424E-903C-C96CC01C5FB5}" dt="2023-10-04T17:37:13.485" v="499"/>
          <ac:spMkLst>
            <pc:docMk/>
            <pc:sldMk cId="4092560300" sldId="272"/>
            <ac:spMk id="3" creationId="{B4974EDE-863C-BCE4-1638-5B72CEB6FD45}"/>
          </ac:spMkLst>
        </pc:spChg>
        <pc:spChg chg="del mod">
          <ac:chgData name="DSA - Cristina Barbosa" userId="a7deaa94-27fa-4381-b313-ee83126f3c73" providerId="ADAL" clId="{187DD8BB-5ED7-424E-903C-C96CC01C5FB5}" dt="2023-10-04T17:37:17.681" v="501"/>
          <ac:spMkLst>
            <pc:docMk/>
            <pc:sldMk cId="4092560300" sldId="272"/>
            <ac:spMk id="4" creationId="{5490A214-F35D-6D63-78B7-1A5D25FD55E8}"/>
          </ac:spMkLst>
        </pc:spChg>
      </pc:sldChg>
      <pc:sldChg chg="modSp mod">
        <pc:chgData name="DSA - Cristina Barbosa" userId="a7deaa94-27fa-4381-b313-ee83126f3c73" providerId="ADAL" clId="{187DD8BB-5ED7-424E-903C-C96CC01C5FB5}" dt="2023-10-04T17:38:17.186" v="542" actId="20577"/>
        <pc:sldMkLst>
          <pc:docMk/>
          <pc:sldMk cId="1653888690" sldId="273"/>
        </pc:sldMkLst>
        <pc:spChg chg="mod">
          <ac:chgData name="DSA - Cristina Barbosa" userId="a7deaa94-27fa-4381-b313-ee83126f3c73" providerId="ADAL" clId="{187DD8BB-5ED7-424E-903C-C96CC01C5FB5}" dt="2023-10-04T17:38:17.186" v="542" actId="20577"/>
          <ac:spMkLst>
            <pc:docMk/>
            <pc:sldMk cId="1653888690" sldId="273"/>
            <ac:spMk id="2" creationId="{6B8A18BB-550B-A70F-BAAF-742DC9201339}"/>
          </ac:spMkLst>
        </pc:spChg>
      </pc:sldChg>
      <pc:sldChg chg="addSp delSp modSp mod">
        <pc:chgData name="DSA - Cristina Barbosa" userId="a7deaa94-27fa-4381-b313-ee83126f3c73" providerId="ADAL" clId="{187DD8BB-5ED7-424E-903C-C96CC01C5FB5}" dt="2023-10-04T18:23:36.586" v="608"/>
        <pc:sldMkLst>
          <pc:docMk/>
          <pc:sldMk cId="1563556635" sldId="275"/>
        </pc:sldMkLst>
        <pc:spChg chg="add mod">
          <ac:chgData name="DSA - Cristina Barbosa" userId="a7deaa94-27fa-4381-b313-ee83126f3c73" providerId="ADAL" clId="{187DD8BB-5ED7-424E-903C-C96CC01C5FB5}" dt="2023-10-04T18:23:28.602" v="606"/>
          <ac:spMkLst>
            <pc:docMk/>
            <pc:sldMk cId="1563556635" sldId="275"/>
            <ac:spMk id="2" creationId="{BA6F555D-4963-76DB-365E-49B74915AEF8}"/>
          </ac:spMkLst>
        </pc:spChg>
        <pc:spChg chg="del mod">
          <ac:chgData name="DSA - Cristina Barbosa" userId="a7deaa94-27fa-4381-b313-ee83126f3c73" providerId="ADAL" clId="{187DD8BB-5ED7-424E-903C-C96CC01C5FB5}" dt="2023-10-04T18:23:36.586" v="608"/>
          <ac:spMkLst>
            <pc:docMk/>
            <pc:sldMk cId="1563556635" sldId="275"/>
            <ac:spMk id="4" creationId="{5490A214-F35D-6D63-78B7-1A5D25FD55E8}"/>
          </ac:spMkLst>
        </pc:spChg>
      </pc:sldChg>
      <pc:sldChg chg="modSp mod">
        <pc:chgData name="DSA - Cristina Barbosa" userId="a7deaa94-27fa-4381-b313-ee83126f3c73" providerId="ADAL" clId="{187DD8BB-5ED7-424E-903C-C96CC01C5FB5}" dt="2023-10-04T18:23:48.557" v="612" actId="20577"/>
        <pc:sldMkLst>
          <pc:docMk/>
          <pc:sldMk cId="969112491" sldId="276"/>
        </pc:sldMkLst>
        <pc:spChg chg="mod">
          <ac:chgData name="DSA - Cristina Barbosa" userId="a7deaa94-27fa-4381-b313-ee83126f3c73" providerId="ADAL" clId="{187DD8BB-5ED7-424E-903C-C96CC01C5FB5}" dt="2023-10-04T18:23:48.557" v="612" actId="20577"/>
          <ac:spMkLst>
            <pc:docMk/>
            <pc:sldMk cId="969112491" sldId="276"/>
            <ac:spMk id="2" creationId="{6B8A18BB-550B-A70F-BAAF-742DC9201339}"/>
          </ac:spMkLst>
        </pc:spChg>
      </pc:sldChg>
      <pc:sldChg chg="addSp delSp modSp mod">
        <pc:chgData name="DSA - Cristina Barbosa" userId="a7deaa94-27fa-4381-b313-ee83126f3c73" providerId="ADAL" clId="{187DD8BB-5ED7-424E-903C-C96CC01C5FB5}" dt="2023-10-04T18:26:01.818" v="632"/>
        <pc:sldMkLst>
          <pc:docMk/>
          <pc:sldMk cId="4048868527" sldId="278"/>
        </pc:sldMkLst>
        <pc:spChg chg="add mod">
          <ac:chgData name="DSA - Cristina Barbosa" userId="a7deaa94-27fa-4381-b313-ee83126f3c73" providerId="ADAL" clId="{187DD8BB-5ED7-424E-903C-C96CC01C5FB5}" dt="2023-10-04T18:25:59.427" v="630"/>
          <ac:spMkLst>
            <pc:docMk/>
            <pc:sldMk cId="4048868527" sldId="278"/>
            <ac:spMk id="2" creationId="{75214D28-045F-E9D6-7C2F-8F9DB62F42FD}"/>
          </ac:spMkLst>
        </pc:spChg>
        <pc:spChg chg="del mod">
          <ac:chgData name="DSA - Cristina Barbosa" userId="a7deaa94-27fa-4381-b313-ee83126f3c73" providerId="ADAL" clId="{187DD8BB-5ED7-424E-903C-C96CC01C5FB5}" dt="2023-10-04T18:26:01.818" v="632"/>
          <ac:spMkLst>
            <pc:docMk/>
            <pc:sldMk cId="4048868527" sldId="278"/>
            <ac:spMk id="4" creationId="{5490A214-F35D-6D63-78B7-1A5D25FD55E8}"/>
          </ac:spMkLst>
        </pc:spChg>
      </pc:sldChg>
      <pc:sldChg chg="modSp mod">
        <pc:chgData name="DSA - Cristina Barbosa" userId="a7deaa94-27fa-4381-b313-ee83126f3c73" providerId="ADAL" clId="{187DD8BB-5ED7-424E-903C-C96CC01C5FB5}" dt="2023-10-04T18:27:53.272" v="644" actId="20577"/>
        <pc:sldMkLst>
          <pc:docMk/>
          <pc:sldMk cId="3186977297" sldId="279"/>
        </pc:sldMkLst>
        <pc:spChg chg="mod">
          <ac:chgData name="DSA - Cristina Barbosa" userId="a7deaa94-27fa-4381-b313-ee83126f3c73" providerId="ADAL" clId="{187DD8BB-5ED7-424E-903C-C96CC01C5FB5}" dt="2023-10-04T18:27:53.272" v="644" actId="20577"/>
          <ac:spMkLst>
            <pc:docMk/>
            <pc:sldMk cId="3186977297" sldId="279"/>
            <ac:spMk id="2" creationId="{6B8A18BB-550B-A70F-BAAF-742DC9201339}"/>
          </ac:spMkLst>
        </pc:spChg>
      </pc:sldChg>
      <pc:sldChg chg="modSp mod">
        <pc:chgData name="DSA - Cristina Barbosa" userId="a7deaa94-27fa-4381-b313-ee83126f3c73" providerId="ADAL" clId="{187DD8BB-5ED7-424E-903C-C96CC01C5FB5}" dt="2023-10-04T17:27:14.883" v="339" actId="20577"/>
        <pc:sldMkLst>
          <pc:docMk/>
          <pc:sldMk cId="1352191623" sldId="280"/>
        </pc:sldMkLst>
        <pc:spChg chg="mod">
          <ac:chgData name="DSA - Cristina Barbosa" userId="a7deaa94-27fa-4381-b313-ee83126f3c73" providerId="ADAL" clId="{187DD8BB-5ED7-424E-903C-C96CC01C5FB5}" dt="2023-10-04T17:26:36.389" v="325" actId="1076"/>
          <ac:spMkLst>
            <pc:docMk/>
            <pc:sldMk cId="1352191623" sldId="280"/>
            <ac:spMk id="2" creationId="{BBE8D334-BD1A-1823-C7FC-368FE7D646D6}"/>
          </ac:spMkLst>
        </pc:spChg>
        <pc:spChg chg="mod">
          <ac:chgData name="DSA - Cristina Barbosa" userId="a7deaa94-27fa-4381-b313-ee83126f3c73" providerId="ADAL" clId="{187DD8BB-5ED7-424E-903C-C96CC01C5FB5}" dt="2023-10-04T17:26:50.094" v="326" actId="1076"/>
          <ac:spMkLst>
            <pc:docMk/>
            <pc:sldMk cId="1352191623" sldId="280"/>
            <ac:spMk id="3" creationId="{8CB71A89-0B00-8D7D-D172-2C9E6A806B88}"/>
          </ac:spMkLst>
        </pc:spChg>
        <pc:spChg chg="mod">
          <ac:chgData name="DSA - Cristina Barbosa" userId="a7deaa94-27fa-4381-b313-ee83126f3c73" providerId="ADAL" clId="{187DD8BB-5ED7-424E-903C-C96CC01C5FB5}" dt="2023-10-04T17:27:14.883" v="339" actId="20577"/>
          <ac:spMkLst>
            <pc:docMk/>
            <pc:sldMk cId="1352191623" sldId="280"/>
            <ac:spMk id="4" creationId="{5490A214-F35D-6D63-78B7-1A5D25FD55E8}"/>
          </ac:spMkLst>
        </pc:spChg>
      </pc:sldChg>
      <pc:sldChg chg="modSp mod">
        <pc:chgData name="DSA - Cristina Barbosa" userId="a7deaa94-27fa-4381-b313-ee83126f3c73" providerId="ADAL" clId="{187DD8BB-5ED7-424E-903C-C96CC01C5FB5}" dt="2023-10-04T17:33:32.023" v="444" actId="1076"/>
        <pc:sldMkLst>
          <pc:docMk/>
          <pc:sldMk cId="3017971693" sldId="281"/>
        </pc:sldMkLst>
        <pc:spChg chg="mod">
          <ac:chgData name="DSA - Cristina Barbosa" userId="a7deaa94-27fa-4381-b313-ee83126f3c73" providerId="ADAL" clId="{187DD8BB-5ED7-424E-903C-C96CC01C5FB5}" dt="2023-10-04T17:33:32.023" v="444" actId="1076"/>
          <ac:spMkLst>
            <pc:docMk/>
            <pc:sldMk cId="3017971693" sldId="281"/>
            <ac:spMk id="4" creationId="{5490A214-F35D-6D63-78B7-1A5D25FD55E8}"/>
          </ac:spMkLst>
        </pc:spChg>
      </pc:sldChg>
      <pc:sldChg chg="modSp mod">
        <pc:chgData name="DSA - Cristina Barbosa" userId="a7deaa94-27fa-4381-b313-ee83126f3c73" providerId="ADAL" clId="{187DD8BB-5ED7-424E-903C-C96CC01C5FB5}" dt="2023-10-04T17:30:46.521" v="434" actId="1076"/>
        <pc:sldMkLst>
          <pc:docMk/>
          <pc:sldMk cId="680419239" sldId="282"/>
        </pc:sldMkLst>
        <pc:spChg chg="mod">
          <ac:chgData name="DSA - Cristina Barbosa" userId="a7deaa94-27fa-4381-b313-ee83126f3c73" providerId="ADAL" clId="{187DD8BB-5ED7-424E-903C-C96CC01C5FB5}" dt="2023-10-04T17:30:41.879" v="433" actId="1076"/>
          <ac:spMkLst>
            <pc:docMk/>
            <pc:sldMk cId="680419239" sldId="282"/>
            <ac:spMk id="2" creationId="{BBE8D334-BD1A-1823-C7FC-368FE7D646D6}"/>
          </ac:spMkLst>
        </pc:spChg>
        <pc:spChg chg="mod">
          <ac:chgData name="DSA - Cristina Barbosa" userId="a7deaa94-27fa-4381-b313-ee83126f3c73" providerId="ADAL" clId="{187DD8BB-5ED7-424E-903C-C96CC01C5FB5}" dt="2023-10-04T17:30:37.100" v="432" actId="1076"/>
          <ac:spMkLst>
            <pc:docMk/>
            <pc:sldMk cId="680419239" sldId="282"/>
            <ac:spMk id="3" creationId="{8CB71A89-0B00-8D7D-D172-2C9E6A806B88}"/>
          </ac:spMkLst>
        </pc:spChg>
        <pc:spChg chg="mod">
          <ac:chgData name="DSA - Cristina Barbosa" userId="a7deaa94-27fa-4381-b313-ee83126f3c73" providerId="ADAL" clId="{187DD8BB-5ED7-424E-903C-C96CC01C5FB5}" dt="2023-10-04T17:30:29.957" v="431" actId="20577"/>
          <ac:spMkLst>
            <pc:docMk/>
            <pc:sldMk cId="680419239" sldId="282"/>
            <ac:spMk id="4" creationId="{5490A214-F35D-6D63-78B7-1A5D25FD55E8}"/>
          </ac:spMkLst>
        </pc:spChg>
        <pc:spChg chg="mod">
          <ac:chgData name="DSA - Cristina Barbosa" userId="a7deaa94-27fa-4381-b313-ee83126f3c73" providerId="ADAL" clId="{187DD8BB-5ED7-424E-903C-C96CC01C5FB5}" dt="2023-10-04T17:30:46.521" v="434" actId="1076"/>
          <ac:spMkLst>
            <pc:docMk/>
            <pc:sldMk cId="680419239" sldId="282"/>
            <ac:spMk id="5" creationId="{41D27A94-2F4B-07D7-8C16-8A9D9EA62C98}"/>
          </ac:spMkLst>
        </pc:spChg>
      </pc:sldChg>
      <pc:sldChg chg="modSp mod">
        <pc:chgData name="DSA - Cristina Barbosa" userId="a7deaa94-27fa-4381-b313-ee83126f3c73" providerId="ADAL" clId="{187DD8BB-5ED7-424E-903C-C96CC01C5FB5}" dt="2023-10-04T17:35:13.285" v="477" actId="20577"/>
        <pc:sldMkLst>
          <pc:docMk/>
          <pc:sldMk cId="2750563353" sldId="283"/>
        </pc:sldMkLst>
        <pc:spChg chg="mod">
          <ac:chgData name="DSA - Cristina Barbosa" userId="a7deaa94-27fa-4381-b313-ee83126f3c73" providerId="ADAL" clId="{187DD8BB-5ED7-424E-903C-C96CC01C5FB5}" dt="2023-10-04T17:35:13.285" v="477" actId="20577"/>
          <ac:spMkLst>
            <pc:docMk/>
            <pc:sldMk cId="2750563353" sldId="283"/>
            <ac:spMk id="4" creationId="{5490A214-F35D-6D63-78B7-1A5D25FD55E8}"/>
          </ac:spMkLst>
        </pc:spChg>
      </pc:sldChg>
      <pc:sldChg chg="modSp mod">
        <pc:chgData name="DSA - Cristina Barbosa" userId="a7deaa94-27fa-4381-b313-ee83126f3c73" providerId="ADAL" clId="{187DD8BB-5ED7-424E-903C-C96CC01C5FB5}" dt="2023-10-04T17:36:50.967" v="495" actId="20577"/>
        <pc:sldMkLst>
          <pc:docMk/>
          <pc:sldMk cId="4169897952" sldId="284"/>
        </pc:sldMkLst>
        <pc:spChg chg="mod">
          <ac:chgData name="DSA - Cristina Barbosa" userId="a7deaa94-27fa-4381-b313-ee83126f3c73" providerId="ADAL" clId="{187DD8BB-5ED7-424E-903C-C96CC01C5FB5}" dt="2023-10-04T13:42:09.848" v="5" actId="20577"/>
          <ac:spMkLst>
            <pc:docMk/>
            <pc:sldMk cId="4169897952" sldId="284"/>
            <ac:spMk id="2" creationId="{BBE8D334-BD1A-1823-C7FC-368FE7D646D6}"/>
          </ac:spMkLst>
        </pc:spChg>
        <pc:spChg chg="mod">
          <ac:chgData name="DSA - Cristina Barbosa" userId="a7deaa94-27fa-4381-b313-ee83126f3c73" providerId="ADAL" clId="{187DD8BB-5ED7-424E-903C-C96CC01C5FB5}" dt="2023-10-04T17:36:50.967" v="495" actId="20577"/>
          <ac:spMkLst>
            <pc:docMk/>
            <pc:sldMk cId="4169897952" sldId="284"/>
            <ac:spMk id="4" creationId="{5490A214-F35D-6D63-78B7-1A5D25FD55E8}"/>
          </ac:spMkLst>
        </pc:spChg>
      </pc:sldChg>
      <pc:sldChg chg="modSp mod">
        <pc:chgData name="DSA - Cristina Barbosa" userId="a7deaa94-27fa-4381-b313-ee83126f3c73" providerId="ADAL" clId="{187DD8BB-5ED7-424E-903C-C96CC01C5FB5}" dt="2023-10-04T18:23:08.358" v="604" actId="20577"/>
        <pc:sldMkLst>
          <pc:docMk/>
          <pc:sldMk cId="838131903" sldId="285"/>
        </pc:sldMkLst>
        <pc:spChg chg="mod">
          <ac:chgData name="DSA - Cristina Barbosa" userId="a7deaa94-27fa-4381-b313-ee83126f3c73" providerId="ADAL" clId="{187DD8BB-5ED7-424E-903C-C96CC01C5FB5}" dt="2023-10-04T17:38:43.031" v="558" actId="1076"/>
          <ac:spMkLst>
            <pc:docMk/>
            <pc:sldMk cId="838131903" sldId="285"/>
            <ac:spMk id="3" creationId="{8CB71A89-0B00-8D7D-D172-2C9E6A806B88}"/>
          </ac:spMkLst>
        </pc:spChg>
        <pc:spChg chg="mod">
          <ac:chgData name="DSA - Cristina Barbosa" userId="a7deaa94-27fa-4381-b313-ee83126f3c73" providerId="ADAL" clId="{187DD8BB-5ED7-424E-903C-C96CC01C5FB5}" dt="2023-10-04T18:23:08.358" v="604" actId="20577"/>
          <ac:spMkLst>
            <pc:docMk/>
            <pc:sldMk cId="838131903" sldId="285"/>
            <ac:spMk id="4" creationId="{5490A214-F35D-6D63-78B7-1A5D25FD55E8}"/>
          </ac:spMkLst>
        </pc:spChg>
      </pc:sldChg>
      <pc:sldChg chg="modSp mod">
        <pc:chgData name="DSA - Cristina Barbosa" userId="a7deaa94-27fa-4381-b313-ee83126f3c73" providerId="ADAL" clId="{187DD8BB-5ED7-424E-903C-C96CC01C5FB5}" dt="2023-10-04T18:27:20.963" v="640" actId="2711"/>
        <pc:sldMkLst>
          <pc:docMk/>
          <pc:sldMk cId="319474075" sldId="286"/>
        </pc:sldMkLst>
        <pc:spChg chg="mod">
          <ac:chgData name="DSA - Cristina Barbosa" userId="a7deaa94-27fa-4381-b313-ee83126f3c73" providerId="ADAL" clId="{187DD8BB-5ED7-424E-903C-C96CC01C5FB5}" dt="2023-10-04T18:27:20.963" v="640" actId="2711"/>
          <ac:spMkLst>
            <pc:docMk/>
            <pc:sldMk cId="319474075" sldId="286"/>
            <ac:spMk id="4" creationId="{5490A214-F35D-6D63-78B7-1A5D25FD55E8}"/>
          </ac:spMkLst>
        </pc:spChg>
      </pc:sldChg>
      <pc:sldChg chg="modSp mod">
        <pc:chgData name="DSA - Cristina Barbosa" userId="a7deaa94-27fa-4381-b313-ee83126f3c73" providerId="ADAL" clId="{187DD8BB-5ED7-424E-903C-C96CC01C5FB5}" dt="2023-10-04T18:24:28.420" v="624" actId="20577"/>
        <pc:sldMkLst>
          <pc:docMk/>
          <pc:sldMk cId="1593608900" sldId="287"/>
        </pc:sldMkLst>
        <pc:spChg chg="mod">
          <ac:chgData name="DSA - Cristina Barbosa" userId="a7deaa94-27fa-4381-b313-ee83126f3c73" providerId="ADAL" clId="{187DD8BB-5ED7-424E-903C-C96CC01C5FB5}" dt="2023-10-04T14:30:53.998" v="63" actId="1076"/>
          <ac:spMkLst>
            <pc:docMk/>
            <pc:sldMk cId="1593608900" sldId="287"/>
            <ac:spMk id="2" creationId="{530319F6-DEAA-4B23-8DC6-4D39FE5BF588}"/>
          </ac:spMkLst>
        </pc:spChg>
        <pc:spChg chg="mod">
          <ac:chgData name="DSA - Cristina Barbosa" userId="a7deaa94-27fa-4381-b313-ee83126f3c73" providerId="ADAL" clId="{187DD8BB-5ED7-424E-903C-C96CC01C5FB5}" dt="2023-10-04T14:31:07.178" v="64" actId="1076"/>
          <ac:spMkLst>
            <pc:docMk/>
            <pc:sldMk cId="1593608900" sldId="287"/>
            <ac:spMk id="3" creationId="{8CB71A89-0B00-8D7D-D172-2C9E6A806B88}"/>
          </ac:spMkLst>
        </pc:spChg>
        <pc:spChg chg="mod">
          <ac:chgData name="DSA - Cristina Barbosa" userId="a7deaa94-27fa-4381-b313-ee83126f3c73" providerId="ADAL" clId="{187DD8BB-5ED7-424E-903C-C96CC01C5FB5}" dt="2023-10-04T18:24:28.420" v="624" actId="20577"/>
          <ac:spMkLst>
            <pc:docMk/>
            <pc:sldMk cId="1593608900" sldId="287"/>
            <ac:spMk id="4" creationId="{5490A214-F35D-6D63-78B7-1A5D25FD55E8}"/>
          </ac:spMkLst>
        </pc:spChg>
      </pc:sldChg>
      <pc:sldChg chg="modSp mod">
        <pc:chgData name="DSA - Cristina Barbosa" userId="a7deaa94-27fa-4381-b313-ee83126f3c73" providerId="ADAL" clId="{187DD8BB-5ED7-424E-903C-C96CC01C5FB5}" dt="2023-10-04T18:26:41.927" v="636" actId="1076"/>
        <pc:sldMkLst>
          <pc:docMk/>
          <pc:sldMk cId="2321975500" sldId="288"/>
        </pc:sldMkLst>
        <pc:spChg chg="mod">
          <ac:chgData name="DSA - Cristina Barbosa" userId="a7deaa94-27fa-4381-b313-ee83126f3c73" providerId="ADAL" clId="{187DD8BB-5ED7-424E-903C-C96CC01C5FB5}" dt="2023-10-04T18:26:41.927" v="636" actId="1076"/>
          <ac:spMkLst>
            <pc:docMk/>
            <pc:sldMk cId="2321975500" sldId="288"/>
            <ac:spMk id="2" creationId="{530319F6-DEAA-4B23-8DC6-4D39FE5BF588}"/>
          </ac:spMkLst>
        </pc:spChg>
        <pc:spChg chg="mod">
          <ac:chgData name="DSA - Cristina Barbosa" userId="a7deaa94-27fa-4381-b313-ee83126f3c73" providerId="ADAL" clId="{187DD8BB-5ED7-424E-903C-C96CC01C5FB5}" dt="2023-10-04T18:26:38.590" v="635" actId="1076"/>
          <ac:spMkLst>
            <pc:docMk/>
            <pc:sldMk cId="2321975500" sldId="288"/>
            <ac:spMk id="3" creationId="{8CB71A89-0B00-8D7D-D172-2C9E6A806B88}"/>
          </ac:spMkLst>
        </pc:spChg>
        <pc:spChg chg="mod">
          <ac:chgData name="DSA - Cristina Barbosa" userId="a7deaa94-27fa-4381-b313-ee83126f3c73" providerId="ADAL" clId="{187DD8BB-5ED7-424E-903C-C96CC01C5FB5}" dt="2023-10-04T18:26:29.501" v="634" actId="1076"/>
          <ac:spMkLst>
            <pc:docMk/>
            <pc:sldMk cId="2321975500" sldId="288"/>
            <ac:spMk id="4" creationId="{5490A214-F35D-6D63-78B7-1A5D25FD55E8}"/>
          </ac:spMkLst>
        </pc:spChg>
        <pc:spChg chg="mod">
          <ac:chgData name="DSA - Cristina Barbosa" userId="a7deaa94-27fa-4381-b313-ee83126f3c73" providerId="ADAL" clId="{187DD8BB-5ED7-424E-903C-C96CC01C5FB5}" dt="2023-10-04T18:26:24.806" v="633" actId="1076"/>
          <ac:spMkLst>
            <pc:docMk/>
            <pc:sldMk cId="2321975500" sldId="288"/>
            <ac:spMk id="6" creationId="{82A3852A-4ABE-A17C-6DAF-E2048DE970CD}"/>
          </ac:spMkLst>
        </pc:spChg>
      </pc:sldChg>
      <pc:sldChg chg="modSp mod">
        <pc:chgData name="DSA - Cristina Barbosa" userId="a7deaa94-27fa-4381-b313-ee83126f3c73" providerId="ADAL" clId="{187DD8BB-5ED7-424E-903C-C96CC01C5FB5}" dt="2023-10-04T18:31:24.395" v="824" actId="20577"/>
        <pc:sldMkLst>
          <pc:docMk/>
          <pc:sldMk cId="3804143207" sldId="289"/>
        </pc:sldMkLst>
        <pc:spChg chg="mod">
          <ac:chgData name="DSA - Cristina Barbosa" userId="a7deaa94-27fa-4381-b313-ee83126f3c73" providerId="ADAL" clId="{187DD8BB-5ED7-424E-903C-C96CC01C5FB5}" dt="2023-10-04T18:31:24.395" v="824" actId="20577"/>
          <ac:spMkLst>
            <pc:docMk/>
            <pc:sldMk cId="3804143207" sldId="289"/>
            <ac:spMk id="3" creationId="{99AB9173-3C8C-A3BC-CE75-C93F672D2C7A}"/>
          </ac:spMkLst>
        </pc:spChg>
      </pc:sldChg>
      <pc:sldChg chg="modSp add mod">
        <pc:chgData name="DSA - Cristina Barbosa" userId="a7deaa94-27fa-4381-b313-ee83126f3c73" providerId="ADAL" clId="{187DD8BB-5ED7-424E-903C-C96CC01C5FB5}" dt="2023-10-04T17:24:02.610" v="314" actId="20577"/>
        <pc:sldMkLst>
          <pc:docMk/>
          <pc:sldMk cId="2525527804" sldId="290"/>
        </pc:sldMkLst>
        <pc:spChg chg="mod">
          <ac:chgData name="DSA - Cristina Barbosa" userId="a7deaa94-27fa-4381-b313-ee83126f3c73" providerId="ADAL" clId="{187DD8BB-5ED7-424E-903C-C96CC01C5FB5}" dt="2023-10-04T17:24:02.610" v="314" actId="20577"/>
          <ac:spMkLst>
            <pc:docMk/>
            <pc:sldMk cId="2525527804" sldId="290"/>
            <ac:spMk id="2" creationId="{6B8A18BB-550B-A70F-BAAF-742DC920133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04.10.2023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04.10.2023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04.10.2023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04.10.2023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04.10.2023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04.10.2023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04.10.2023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04.10.2023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04.10.2023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04.10.2023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04.10.2023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04.10.2023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90A214-F35D-6D63-78B7-1A5D25FD55E8}"/>
              </a:ext>
            </a:extLst>
          </p:cNvPr>
          <p:cNvSpPr txBox="1"/>
          <p:nvPr/>
        </p:nvSpPr>
        <p:spPr>
          <a:xfrm>
            <a:off x="593868" y="2169860"/>
            <a:ext cx="10389746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Enche-as da ____________ de se exibir, para que elas exaltem a si mesmas. Passo a passo, o mundo está ficando nas condições que reinavam nos dias de Noé. Todo crime imaginável é cometido. A ___________________ da carne, a soberba dos olhos, a ostentação do _____________, o abuso do poder, a crueldade e a força empregados para fazer com que os seres humanos se liguem às confederações e sindicatos[...];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BE8D334-BD1A-1823-C7FC-368FE7D646D6}"/>
              </a:ext>
            </a:extLst>
          </p:cNvPr>
          <p:cNvSpPr txBox="1"/>
          <p:nvPr/>
        </p:nvSpPr>
        <p:spPr>
          <a:xfrm>
            <a:off x="3072580" y="2098868"/>
            <a:ext cx="256867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 b="1" dirty="0">
                <a:solidFill>
                  <a:srgbClr val="C00000"/>
                </a:solidFill>
                <a:latin typeface="Arial Nova"/>
                <a:cs typeface="Calibri"/>
              </a:rPr>
              <a:t>ambição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CB71A89-0B00-8D7D-D172-2C9E6A806B88}"/>
              </a:ext>
            </a:extLst>
          </p:cNvPr>
          <p:cNvSpPr txBox="1"/>
          <p:nvPr/>
        </p:nvSpPr>
        <p:spPr>
          <a:xfrm>
            <a:off x="5335704" y="3391530"/>
            <a:ext cx="37239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 b="1" dirty="0">
                <a:solidFill>
                  <a:srgbClr val="C00000"/>
                </a:solidFill>
                <a:latin typeface="Arial Nova"/>
                <a:cs typeface="Calibri"/>
              </a:rPr>
              <a:t>concupiscência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1D27A94-2F4B-07D7-8C16-8A9D9EA62C98}"/>
              </a:ext>
            </a:extLst>
          </p:cNvPr>
          <p:cNvSpPr txBox="1"/>
          <p:nvPr/>
        </p:nvSpPr>
        <p:spPr>
          <a:xfrm>
            <a:off x="7197687" y="3785687"/>
            <a:ext cx="256867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 b="1" dirty="0">
                <a:solidFill>
                  <a:srgbClr val="C00000"/>
                </a:solidFill>
                <a:latin typeface="Arial Nova"/>
                <a:cs typeface="Calibri"/>
              </a:rPr>
              <a:t>egoísmo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041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55B395AF-4967-ED7F-B386-EAD626AE78F7}"/>
              </a:ext>
            </a:extLst>
          </p:cNvPr>
          <p:cNvSpPr/>
          <p:nvPr/>
        </p:nvSpPr>
        <p:spPr>
          <a:xfrm>
            <a:off x="718983" y="2396613"/>
            <a:ext cx="10876935" cy="212622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B8A18BB-550B-A70F-BAAF-742DC9201339}"/>
              </a:ext>
            </a:extLst>
          </p:cNvPr>
          <p:cNvSpPr txBox="1"/>
          <p:nvPr/>
        </p:nvSpPr>
        <p:spPr>
          <a:xfrm>
            <a:off x="1911144" y="2537951"/>
            <a:ext cx="9371371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FFFFFF"/>
                </a:solidFill>
                <a:latin typeface="Arial Nova"/>
                <a:cs typeface="Calibri"/>
              </a:rPr>
              <a:t>Uma cena assombrosa do tempo do fim foi revelada a Ellen White. Um anjo estava ao seu lado. Qual foi uma das advertências feitas por esse anjo? (ver p.20)</a:t>
            </a:r>
            <a:endParaRPr lang="pt-BR" sz="1600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F88B7D62-8A71-71B1-356C-CB08799ED0CB}"/>
              </a:ext>
            </a:extLst>
          </p:cNvPr>
          <p:cNvSpPr/>
          <p:nvPr/>
        </p:nvSpPr>
        <p:spPr>
          <a:xfrm>
            <a:off x="313402" y="2101645"/>
            <a:ext cx="1585451" cy="19172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D4011D9-A7B5-24AB-BFE3-2EF9E5587049}"/>
              </a:ext>
            </a:extLst>
          </p:cNvPr>
          <p:cNvSpPr txBox="1"/>
          <p:nvPr/>
        </p:nvSpPr>
        <p:spPr>
          <a:xfrm>
            <a:off x="411725" y="2396613"/>
            <a:ext cx="1388806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8000" b="1" dirty="0">
                <a:solidFill>
                  <a:srgbClr val="000000"/>
                </a:solidFill>
                <a:latin typeface="Arial Nova"/>
                <a:cs typeface="Calibri"/>
              </a:rPr>
              <a:t>02</a:t>
            </a:r>
            <a:endParaRPr lang="pt-BR" sz="6600" b="1" dirty="0">
              <a:solidFill>
                <a:srgbClr val="000000"/>
              </a:solidFill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186963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90A214-F35D-6D63-78B7-1A5D25FD55E8}"/>
              </a:ext>
            </a:extLst>
          </p:cNvPr>
          <p:cNvSpPr txBox="1"/>
          <p:nvPr/>
        </p:nvSpPr>
        <p:spPr>
          <a:xfrm>
            <a:off x="1121369" y="2074606"/>
            <a:ext cx="9259037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3200" b="1" dirty="0">
                <a:solidFill>
                  <a:srgbClr val="000000"/>
                </a:solidFill>
                <a:latin typeface="Arial Nova"/>
                <a:cs typeface="Calibri"/>
              </a:rPr>
              <a:t>O anjo que estava ao meu lado me disse, então, que ___________ pessoas ______________ a maldade imperante no mundo atual, especialmente nas grandes cidades. Declarou que o Senhor ____________ um dia em que a Sua ira castigará os transgressores pelo persistente menosprezo da Sua lei.</a:t>
            </a:r>
            <a:endParaRPr lang="pt-BR" sz="3200" b="1" dirty="0">
              <a:latin typeface="Arial Nova"/>
              <a:cs typeface="Calibri"/>
            </a:endParaRPr>
          </a:p>
          <a:p>
            <a:pPr algn="just"/>
            <a:endParaRPr lang="pt-BR" sz="3200" b="1" dirty="0">
              <a:latin typeface="Arial Nov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192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90A214-F35D-6D63-78B7-1A5D25FD55E8}"/>
              </a:ext>
            </a:extLst>
          </p:cNvPr>
          <p:cNvSpPr txBox="1"/>
          <p:nvPr/>
        </p:nvSpPr>
        <p:spPr>
          <a:xfrm>
            <a:off x="1121369" y="2074606"/>
            <a:ext cx="9259037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3200" b="1" dirty="0">
                <a:solidFill>
                  <a:srgbClr val="000000"/>
                </a:solidFill>
                <a:latin typeface="Arial Nova"/>
                <a:cs typeface="Calibri"/>
              </a:rPr>
              <a:t>O anjo que estava ao meu lado me disse, então, que ___________ pessoas ______________ a maldade imperante no mundo atual, especialmente nas grandes cidades. Declarou que o Senhor ____________ um dia em que a Sua ira castigará os transgressores pelo persistente menosprezo da Sua lei.</a:t>
            </a:r>
            <a:endParaRPr lang="pt-BR" sz="3200" b="1" dirty="0">
              <a:latin typeface="Arial Nova"/>
              <a:cs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BE8D334-BD1A-1823-C7FC-368FE7D646D6}"/>
              </a:ext>
            </a:extLst>
          </p:cNvPr>
          <p:cNvSpPr txBox="1"/>
          <p:nvPr/>
        </p:nvSpPr>
        <p:spPr>
          <a:xfrm>
            <a:off x="2594404" y="2501981"/>
            <a:ext cx="194449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 b="1" dirty="0">
                <a:solidFill>
                  <a:srgbClr val="C00000"/>
                </a:solidFill>
                <a:latin typeface="Arial Nova"/>
                <a:cs typeface="Calibri"/>
              </a:rPr>
              <a:t>poucas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CB71A89-0B00-8D7D-D172-2C9E6A806B88}"/>
              </a:ext>
            </a:extLst>
          </p:cNvPr>
          <p:cNvSpPr txBox="1"/>
          <p:nvPr/>
        </p:nvSpPr>
        <p:spPr>
          <a:xfrm>
            <a:off x="6818670" y="2516892"/>
            <a:ext cx="325349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 b="1" dirty="0">
                <a:solidFill>
                  <a:srgbClr val="C00000"/>
                </a:solidFill>
                <a:latin typeface="Arial Nova"/>
                <a:cs typeface="Calibri"/>
              </a:rPr>
              <a:t>reconhecem</a:t>
            </a:r>
            <a:endParaRPr lang="pt-BR" dirty="0" err="1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05A3296-D2FE-792D-B6D5-8B786FAE28C6}"/>
              </a:ext>
            </a:extLst>
          </p:cNvPr>
          <p:cNvSpPr txBox="1"/>
          <p:nvPr/>
        </p:nvSpPr>
        <p:spPr>
          <a:xfrm>
            <a:off x="4016803" y="3975180"/>
            <a:ext cx="279793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 b="1" dirty="0">
                <a:solidFill>
                  <a:srgbClr val="C00000"/>
                </a:solidFill>
                <a:latin typeface="Arial Nova"/>
                <a:cs typeface="Calibri"/>
              </a:rPr>
              <a:t>determinou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056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55B395AF-4967-ED7F-B386-EAD626AE78F7}"/>
              </a:ext>
            </a:extLst>
          </p:cNvPr>
          <p:cNvSpPr/>
          <p:nvPr/>
        </p:nvSpPr>
        <p:spPr>
          <a:xfrm>
            <a:off x="718983" y="2396613"/>
            <a:ext cx="10876935" cy="212622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B8A18BB-550B-A70F-BAAF-742DC9201339}"/>
              </a:ext>
            </a:extLst>
          </p:cNvPr>
          <p:cNvSpPr txBox="1"/>
          <p:nvPr/>
        </p:nvSpPr>
        <p:spPr>
          <a:xfrm>
            <a:off x="1900984" y="2537951"/>
            <a:ext cx="880241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3200" b="1" dirty="0">
                <a:solidFill>
                  <a:srgbClr val="FFFFFF"/>
                </a:solidFill>
                <a:latin typeface="Arial Nova"/>
                <a:cs typeface="Calibri"/>
              </a:rPr>
              <a:t>Quais atitudes o povo de Deus precisa ter para que o evangelho avance nos dias de hoje? (ver p.21)</a:t>
            </a:r>
            <a:endParaRPr lang="pt-BR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F88B7D62-8A71-71B1-356C-CB08799ED0CB}"/>
              </a:ext>
            </a:extLst>
          </p:cNvPr>
          <p:cNvSpPr/>
          <p:nvPr/>
        </p:nvSpPr>
        <p:spPr>
          <a:xfrm>
            <a:off x="313402" y="2101645"/>
            <a:ext cx="1585451" cy="19172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D4011D9-A7B5-24AB-BFE3-2EF9E5587049}"/>
              </a:ext>
            </a:extLst>
          </p:cNvPr>
          <p:cNvSpPr txBox="1"/>
          <p:nvPr/>
        </p:nvSpPr>
        <p:spPr>
          <a:xfrm>
            <a:off x="411725" y="2396613"/>
            <a:ext cx="1388806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8000" b="1" dirty="0">
                <a:solidFill>
                  <a:srgbClr val="000000"/>
                </a:solidFill>
                <a:latin typeface="Arial Nova"/>
                <a:cs typeface="Calibri"/>
              </a:rPr>
              <a:t>03</a:t>
            </a:r>
            <a:endParaRPr lang="pt-BR" sz="6600" b="1" dirty="0">
              <a:solidFill>
                <a:srgbClr val="000000"/>
              </a:solidFill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63726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4974EDE-863C-BCE4-1638-5B72CEB6FD45}"/>
              </a:ext>
            </a:extLst>
          </p:cNvPr>
          <p:cNvSpPr txBox="1"/>
          <p:nvPr/>
        </p:nvSpPr>
        <p:spPr>
          <a:xfrm>
            <a:off x="603209" y="2287966"/>
            <a:ext cx="10264877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Neste tempo, o povo de Deus precisa __________ o coração inteiramente a Ele, porquanto o fim de todas as coisas está próximo. Precisa ____________ seu entendimento e ____________ para a vontade do Senhor, ________________ com o mais ardente desejo de fazer aquilo que Deus tem mostrado que deve ser feito, no sentido de advertir as cidades quanto à iminente destruição.</a:t>
            </a:r>
          </a:p>
        </p:txBody>
      </p:sp>
    </p:spTree>
    <p:extLst>
      <p:ext uri="{BB962C8B-B14F-4D97-AF65-F5344CB8AC3E}">
        <p14:creationId xmlns:p14="http://schemas.microsoft.com/office/powerpoint/2010/main" val="409256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90A214-F35D-6D63-78B7-1A5D25FD55E8}"/>
              </a:ext>
            </a:extLst>
          </p:cNvPr>
          <p:cNvSpPr txBox="1"/>
          <p:nvPr/>
        </p:nvSpPr>
        <p:spPr>
          <a:xfrm>
            <a:off x="603209" y="2287966"/>
            <a:ext cx="10264877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Neste tempo, o povo de Deus precisa __________ o coração inteiramente a Ele, porquanto o fim de todas as coisas está próximo. Precisa ____________ seu entendimento e ____________ para a vontade do Senhor, ________________ com o mais ardente desejo de fazer aquilo que Deus tem mostrado que deve ser feito, no sentido de advertir as cidades quanto à iminente destruição.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BE8D334-BD1A-1823-C7FC-368FE7D646D6}"/>
              </a:ext>
            </a:extLst>
          </p:cNvPr>
          <p:cNvSpPr txBox="1"/>
          <p:nvPr/>
        </p:nvSpPr>
        <p:spPr>
          <a:xfrm>
            <a:off x="7418602" y="2230938"/>
            <a:ext cx="170835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latin typeface="Arial Nova"/>
                <a:cs typeface="Calibri"/>
              </a:rPr>
              <a:t>voltar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CB71A89-0B00-8D7D-D172-2C9E6A806B88}"/>
              </a:ext>
            </a:extLst>
          </p:cNvPr>
          <p:cNvSpPr txBox="1"/>
          <p:nvPr/>
        </p:nvSpPr>
        <p:spPr>
          <a:xfrm>
            <a:off x="8007881" y="3515522"/>
            <a:ext cx="286085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latin typeface="Arial Nova"/>
                <a:cs typeface="Calibri"/>
              </a:rPr>
              <a:t>trabalhando</a:t>
            </a:r>
            <a:endParaRPr lang="pt-BR" sz="16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28F99C8-AA97-5230-B0F5-66012E5DE63F}"/>
              </a:ext>
            </a:extLst>
          </p:cNvPr>
          <p:cNvSpPr txBox="1"/>
          <p:nvPr/>
        </p:nvSpPr>
        <p:spPr>
          <a:xfrm>
            <a:off x="4351756" y="3094210"/>
            <a:ext cx="211393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latin typeface="Arial Nova"/>
                <a:cs typeface="Calibri"/>
              </a:rPr>
              <a:t>humilhar</a:t>
            </a:r>
            <a:endParaRPr lang="pt-BR" sz="16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BCF1A2F-9A7E-AD59-C6B8-1AAB85531350}"/>
              </a:ext>
            </a:extLst>
          </p:cNvPr>
          <p:cNvSpPr txBox="1"/>
          <p:nvPr/>
        </p:nvSpPr>
        <p:spPr>
          <a:xfrm>
            <a:off x="956841" y="3511097"/>
            <a:ext cx="170835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latin typeface="Arial Nova"/>
                <a:cs typeface="Calibri"/>
              </a:rPr>
              <a:t>atentar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989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55B395AF-4967-ED7F-B386-EAD626AE78F7}"/>
              </a:ext>
            </a:extLst>
          </p:cNvPr>
          <p:cNvSpPr/>
          <p:nvPr/>
        </p:nvSpPr>
        <p:spPr>
          <a:xfrm>
            <a:off x="718983" y="2396613"/>
            <a:ext cx="10876935" cy="22982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B8A18BB-550B-A70F-BAAF-742DC9201339}"/>
              </a:ext>
            </a:extLst>
          </p:cNvPr>
          <p:cNvSpPr txBox="1"/>
          <p:nvPr/>
        </p:nvSpPr>
        <p:spPr>
          <a:xfrm>
            <a:off x="1911144" y="2537951"/>
            <a:ext cx="9371371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3200" b="1" dirty="0">
                <a:solidFill>
                  <a:srgbClr val="FFFFFF"/>
                </a:solidFill>
                <a:latin typeface="Arial Nova"/>
                <a:cs typeface="Calibri"/>
              </a:rPr>
              <a:t>Há muitas pessoas que, se tivessem a oportunidade de ouvir a palavra de Deus, se converteriam. Qual é a nossa parte nesse processo? (ver p.23, 24)</a:t>
            </a:r>
            <a:endParaRPr lang="pt-BR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F88B7D62-8A71-71B1-356C-CB08799ED0CB}"/>
              </a:ext>
            </a:extLst>
          </p:cNvPr>
          <p:cNvSpPr/>
          <p:nvPr/>
        </p:nvSpPr>
        <p:spPr>
          <a:xfrm>
            <a:off x="313402" y="2101645"/>
            <a:ext cx="1585451" cy="19172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D4011D9-A7B5-24AB-BFE3-2EF9E5587049}"/>
              </a:ext>
            </a:extLst>
          </p:cNvPr>
          <p:cNvSpPr txBox="1"/>
          <p:nvPr/>
        </p:nvSpPr>
        <p:spPr>
          <a:xfrm>
            <a:off x="411725" y="2396613"/>
            <a:ext cx="1388806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8000" b="1" dirty="0">
                <a:solidFill>
                  <a:srgbClr val="000000"/>
                </a:solidFill>
                <a:latin typeface="Arial Nova"/>
                <a:cs typeface="Calibri"/>
              </a:rPr>
              <a:t>04</a:t>
            </a:r>
            <a:endParaRPr lang="pt-BR" sz="6600" b="1" dirty="0">
              <a:solidFill>
                <a:srgbClr val="000000"/>
              </a:solidFill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165388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A6F555D-4963-76DB-365E-49B74915AEF8}"/>
              </a:ext>
            </a:extLst>
          </p:cNvPr>
          <p:cNvSpPr txBox="1"/>
          <p:nvPr/>
        </p:nvSpPr>
        <p:spPr>
          <a:xfrm>
            <a:off x="1148080" y="2487069"/>
            <a:ext cx="9259037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Precisamos nos  ____________ e ______ com o mais fervoroso entusiasmo, enquanto os anjos de Deus estão à espera para dar seu maravilhoso auxílio a todos que trabalharem no sentido de despertar a consciência de homens e mulheres para a justiça, a temperança e o juízo vindouro.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355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90A214-F35D-6D63-78B7-1A5D25FD55E8}"/>
              </a:ext>
            </a:extLst>
          </p:cNvPr>
          <p:cNvSpPr txBox="1"/>
          <p:nvPr/>
        </p:nvSpPr>
        <p:spPr>
          <a:xfrm>
            <a:off x="1148080" y="2487069"/>
            <a:ext cx="9259037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Precisamos nos  ____________ e ______ com o mais fervoroso entusiasmo, enquanto os anjos de Deus estão à espera para dar seu maravilhoso auxílio a todos que trabalharem no sentido de despertar a consciência de homens e mulheres para a justiça, a temperança e o juízo vindouro.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CB71A89-0B00-8D7D-D172-2C9E6A806B88}"/>
              </a:ext>
            </a:extLst>
          </p:cNvPr>
          <p:cNvSpPr txBox="1"/>
          <p:nvPr/>
        </p:nvSpPr>
        <p:spPr>
          <a:xfrm>
            <a:off x="4563477" y="2498443"/>
            <a:ext cx="269158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  <a:latin typeface="Arial Nova"/>
                <a:cs typeface="Calibri"/>
              </a:rPr>
              <a:t>levantar</a:t>
            </a:r>
            <a:endParaRPr lang="pt-BR" sz="14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28F99C8-AA97-5230-B0F5-66012E5DE63F}"/>
              </a:ext>
            </a:extLst>
          </p:cNvPr>
          <p:cNvSpPr txBox="1"/>
          <p:nvPr/>
        </p:nvSpPr>
        <p:spPr>
          <a:xfrm>
            <a:off x="6839973" y="2479366"/>
            <a:ext cx="93111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  <a:latin typeface="Arial Nova"/>
                <a:cs typeface="Calibri"/>
              </a:rPr>
              <a:t>agir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83813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D963705-9492-C26F-E5B6-882AC582E067}"/>
              </a:ext>
            </a:extLst>
          </p:cNvPr>
          <p:cNvSpPr txBox="1"/>
          <p:nvPr/>
        </p:nvSpPr>
        <p:spPr>
          <a:xfrm>
            <a:off x="457199" y="309880"/>
            <a:ext cx="248412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4000" b="1" dirty="0">
                <a:solidFill>
                  <a:srgbClr val="FFFFFF"/>
                </a:solidFill>
                <a:latin typeface="Arial Nova"/>
                <a:cs typeface="Calibri"/>
              </a:rPr>
              <a:t>Lição 2</a:t>
            </a:r>
            <a:endParaRPr lang="pt-BR" sz="4000" b="1" dirty="0">
              <a:solidFill>
                <a:srgbClr val="FFFFFF"/>
              </a:solidFill>
              <a:latin typeface="Arial Nova"/>
            </a:endParaRP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76E13A63-C34A-38CE-B13A-5424C6E1C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52" y="928047"/>
            <a:ext cx="8826908" cy="464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9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55B395AF-4967-ED7F-B386-EAD626AE78F7}"/>
              </a:ext>
            </a:extLst>
          </p:cNvPr>
          <p:cNvSpPr/>
          <p:nvPr/>
        </p:nvSpPr>
        <p:spPr>
          <a:xfrm>
            <a:off x="718983" y="2396613"/>
            <a:ext cx="10876935" cy="22982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B8A18BB-550B-A70F-BAAF-742DC9201339}"/>
              </a:ext>
            </a:extLst>
          </p:cNvPr>
          <p:cNvSpPr txBox="1"/>
          <p:nvPr/>
        </p:nvSpPr>
        <p:spPr>
          <a:xfrm>
            <a:off x="2226104" y="2690351"/>
            <a:ext cx="858905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3200" b="1" dirty="0">
                <a:solidFill>
                  <a:srgbClr val="FFFFFF"/>
                </a:solidFill>
                <a:latin typeface="Arial Nova"/>
                <a:cs typeface="Calibri"/>
              </a:rPr>
              <a:t>O que acontecerá à medida que a mensagem de Deus for proclamada com grande poder? (ver p. 27)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F88B7D62-8A71-71B1-356C-CB08799ED0CB}"/>
              </a:ext>
            </a:extLst>
          </p:cNvPr>
          <p:cNvSpPr/>
          <p:nvPr/>
        </p:nvSpPr>
        <p:spPr>
          <a:xfrm>
            <a:off x="313402" y="2101645"/>
            <a:ext cx="1585451" cy="19172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D4011D9-A7B5-24AB-BFE3-2EF9E5587049}"/>
              </a:ext>
            </a:extLst>
          </p:cNvPr>
          <p:cNvSpPr txBox="1"/>
          <p:nvPr/>
        </p:nvSpPr>
        <p:spPr>
          <a:xfrm>
            <a:off x="411725" y="2396613"/>
            <a:ext cx="1388806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8000" b="1" dirty="0">
                <a:solidFill>
                  <a:srgbClr val="000000"/>
                </a:solidFill>
                <a:latin typeface="Arial Nova"/>
                <a:cs typeface="Calibri"/>
              </a:rPr>
              <a:t>05</a:t>
            </a:r>
            <a:endParaRPr lang="pt-BR" sz="6600" b="1" dirty="0">
              <a:solidFill>
                <a:srgbClr val="000000"/>
              </a:solidFill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96911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5214D28-045F-E9D6-7C2F-8F9DB62F42FD}"/>
              </a:ext>
            </a:extLst>
          </p:cNvPr>
          <p:cNvSpPr txBox="1"/>
          <p:nvPr/>
        </p:nvSpPr>
        <p:spPr>
          <a:xfrm>
            <a:off x="1158240" y="2294029"/>
            <a:ext cx="9259037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À medida que trabalharmos com todas as forças que Deus nos concede, bem como em humildade de coração, confiando inteiramente </a:t>
            </a:r>
            <a:r>
              <a:rPr lang="pt-BR" sz="2800" b="1" dirty="0" err="1">
                <a:solidFill>
                  <a:srgbClr val="000000"/>
                </a:solidFill>
                <a:latin typeface="Arial Nova"/>
                <a:cs typeface="Calibri"/>
              </a:rPr>
              <a:t>nEle</a:t>
            </a:r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, nossos esforços não ficarão sem frutos. Nossos resolutos esforços para levar pessoas ao conhecimento da verdade para este tempo serão reforçados por santos anjos, e ______________ serão ___________.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886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90A214-F35D-6D63-78B7-1A5D25FD55E8}"/>
              </a:ext>
            </a:extLst>
          </p:cNvPr>
          <p:cNvSpPr txBox="1"/>
          <p:nvPr/>
        </p:nvSpPr>
        <p:spPr>
          <a:xfrm>
            <a:off x="1158240" y="2294029"/>
            <a:ext cx="9259037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Arial Nova" panose="020B0504020202020204" pitchFamily="34" charset="0"/>
                <a:cs typeface="Calibri"/>
              </a:rPr>
              <a:t>O Senhor jamais abandonará Seus fiéis mensageiros. Ele envia, em seu auxílio, os agentes celestiais e acompanha suas atividades, com o poder de Seu Santo Espírito para os convencer e converter. _______ o ______ apoiará seus apelos.</a:t>
            </a:r>
            <a:endParaRPr lang="pt-BR" sz="2800" dirty="0">
              <a:latin typeface="Arial Nova" panose="020B0504020202020204" pitchFamily="34" charset="0"/>
            </a:endParaRPr>
          </a:p>
          <a:p>
            <a:pPr algn="just"/>
            <a:endParaRPr lang="pt-BR" sz="280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7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90A214-F35D-6D63-78B7-1A5D25FD55E8}"/>
              </a:ext>
            </a:extLst>
          </p:cNvPr>
          <p:cNvSpPr txBox="1"/>
          <p:nvPr/>
        </p:nvSpPr>
        <p:spPr>
          <a:xfrm>
            <a:off x="1158240" y="2294029"/>
            <a:ext cx="9259037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À medida que trabalharmos com todas as forças que Deus nos concede, bem como em humildade de coração, confiando inteiramente </a:t>
            </a:r>
            <a:r>
              <a:rPr lang="pt-BR" sz="2800" b="1" dirty="0" err="1">
                <a:solidFill>
                  <a:srgbClr val="000000"/>
                </a:solidFill>
                <a:latin typeface="Arial Nova"/>
                <a:cs typeface="Calibri"/>
              </a:rPr>
              <a:t>nEle</a:t>
            </a:r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, nossos esforços não ficarão sem frutos. Nossos resolutos esforços para levar pessoas ao conhecimento da verdade para este tempo serão reforçados por santos anjos, e ______________ serão ___________.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CB71A89-0B00-8D7D-D172-2C9E6A806B88}"/>
              </a:ext>
            </a:extLst>
          </p:cNvPr>
          <p:cNvSpPr txBox="1"/>
          <p:nvPr/>
        </p:nvSpPr>
        <p:spPr>
          <a:xfrm>
            <a:off x="3072582" y="4819636"/>
            <a:ext cx="302341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  <a:latin typeface="Arial Nova"/>
                <a:cs typeface="Calibri"/>
              </a:rPr>
              <a:t>muitos</a:t>
            </a:r>
            <a:endParaRPr lang="pt-BR" sz="14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30319F6-DEAA-4B23-8DC6-4D39FE5BF588}"/>
              </a:ext>
            </a:extLst>
          </p:cNvPr>
          <p:cNvSpPr txBox="1"/>
          <p:nvPr/>
        </p:nvSpPr>
        <p:spPr>
          <a:xfrm>
            <a:off x="6526501" y="4879352"/>
            <a:ext cx="22039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  <a:latin typeface="Arial Nova"/>
                <a:cs typeface="Calibri"/>
              </a:rPr>
              <a:t>salvos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59360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0" y="2056590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90A214-F35D-6D63-78B7-1A5D25FD55E8}"/>
              </a:ext>
            </a:extLst>
          </p:cNvPr>
          <p:cNvSpPr txBox="1"/>
          <p:nvPr/>
        </p:nvSpPr>
        <p:spPr>
          <a:xfrm>
            <a:off x="950940" y="2670791"/>
            <a:ext cx="9259037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O Senhor jamais abandonará Seus fiéis mensageiros. Ele envia, em seu auxílio, os agentes celestiais e acompanha suas atividades, com o poder de Seu Santo Espírito para os convencer e converter. _______ o ______ apoiará seus apelos.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CB71A89-0B00-8D7D-D172-2C9E6A806B88}"/>
              </a:ext>
            </a:extLst>
          </p:cNvPr>
          <p:cNvSpPr txBox="1"/>
          <p:nvPr/>
        </p:nvSpPr>
        <p:spPr>
          <a:xfrm>
            <a:off x="9061227" y="3992879"/>
            <a:ext cx="104221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  <a:latin typeface="Arial Nova"/>
                <a:cs typeface="Calibri"/>
              </a:rPr>
              <a:t>Todo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30319F6-DEAA-4B23-8DC6-4D39FE5BF588}"/>
              </a:ext>
            </a:extLst>
          </p:cNvPr>
          <p:cNvSpPr txBox="1"/>
          <p:nvPr/>
        </p:nvSpPr>
        <p:spPr>
          <a:xfrm>
            <a:off x="1473529" y="4401145"/>
            <a:ext cx="22039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  <a:latin typeface="Arial Nova"/>
                <a:cs typeface="Calibri"/>
              </a:rPr>
              <a:t>Céu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197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B68A6B91-77E1-5120-F9C1-235CC247D7E2}"/>
              </a:ext>
            </a:extLst>
          </p:cNvPr>
          <p:cNvSpPr/>
          <p:nvPr/>
        </p:nvSpPr>
        <p:spPr>
          <a:xfrm>
            <a:off x="1603887" y="1634612"/>
            <a:ext cx="4498258" cy="8234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55B395AF-4967-ED7F-B386-EAD626AE78F7}"/>
              </a:ext>
            </a:extLst>
          </p:cNvPr>
          <p:cNvSpPr/>
          <p:nvPr/>
        </p:nvSpPr>
        <p:spPr>
          <a:xfrm>
            <a:off x="718983" y="2396613"/>
            <a:ext cx="10876935" cy="282677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B8A18BB-550B-A70F-BAAF-742DC9201339}"/>
              </a:ext>
            </a:extLst>
          </p:cNvPr>
          <p:cNvSpPr txBox="1"/>
          <p:nvPr/>
        </p:nvSpPr>
        <p:spPr>
          <a:xfrm>
            <a:off x="2046338" y="2529757"/>
            <a:ext cx="9076403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3200" b="1" dirty="0">
                <a:solidFill>
                  <a:srgbClr val="FFFFFF"/>
                </a:solidFill>
                <a:latin typeface="Arial Nova"/>
                <a:cs typeface="Calibri"/>
              </a:rPr>
              <a:t>Em época de tanta atração e divertimentos sedutores, especialmente para os jovens, que esforços e métodos devemos empregar para proclamar a mensagem de Deus para essa geração? (ver p.27)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F88B7D62-8A71-71B1-356C-CB08799ED0CB}"/>
              </a:ext>
            </a:extLst>
          </p:cNvPr>
          <p:cNvSpPr/>
          <p:nvPr/>
        </p:nvSpPr>
        <p:spPr>
          <a:xfrm>
            <a:off x="313402" y="1388806"/>
            <a:ext cx="1585451" cy="19172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D4011D9-A7B5-24AB-BFE3-2EF9E5587049}"/>
              </a:ext>
            </a:extLst>
          </p:cNvPr>
          <p:cNvSpPr txBox="1"/>
          <p:nvPr/>
        </p:nvSpPr>
        <p:spPr>
          <a:xfrm>
            <a:off x="411725" y="1683774"/>
            <a:ext cx="1388806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8000" b="1" dirty="0">
                <a:solidFill>
                  <a:srgbClr val="000000"/>
                </a:solidFill>
                <a:latin typeface="Arial Nova"/>
                <a:cs typeface="Calibri"/>
              </a:rPr>
              <a:t>06</a:t>
            </a:r>
            <a:endParaRPr lang="pt-BR" sz="6600" b="1" dirty="0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FC2A8C3-BC2C-295C-2633-06E8345A5E1C}"/>
              </a:ext>
            </a:extLst>
          </p:cNvPr>
          <p:cNvSpPr txBox="1"/>
          <p:nvPr/>
        </p:nvSpPr>
        <p:spPr>
          <a:xfrm>
            <a:off x="1960304" y="1622321"/>
            <a:ext cx="3785419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4800" b="1" dirty="0">
                <a:solidFill>
                  <a:srgbClr val="000000"/>
                </a:solidFill>
                <a:latin typeface="Arial Nova"/>
                <a:cs typeface="Calibri"/>
              </a:rPr>
              <a:t>Para refletir: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318697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9AB9173-3C8C-A3BC-CE75-C93F672D2C7A}"/>
              </a:ext>
            </a:extLst>
          </p:cNvPr>
          <p:cNvSpPr txBox="1"/>
          <p:nvPr/>
        </p:nvSpPr>
        <p:spPr>
          <a:xfrm>
            <a:off x="2872985" y="2225529"/>
            <a:ext cx="8841166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FFFFFF"/>
                </a:solidFill>
                <a:latin typeface="Arial Nova"/>
                <a:cs typeface="Calibri"/>
              </a:rPr>
              <a:t>Quando mediante oração fervorosa e perseverante, receberem o Espírito Santo, e saírem cheios do desejo de salvar, com zelo no correção para propagar os triunfos da cruz, verão os frutos de seu trabalho... </a:t>
            </a:r>
          </a:p>
        </p:txBody>
      </p:sp>
    </p:spTree>
    <p:extLst>
      <p:ext uri="{BB962C8B-B14F-4D97-AF65-F5344CB8AC3E}">
        <p14:creationId xmlns:p14="http://schemas.microsoft.com/office/powerpoint/2010/main" val="158283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9AB9173-3C8C-A3BC-CE75-C93F672D2C7A}"/>
              </a:ext>
            </a:extLst>
          </p:cNvPr>
          <p:cNvSpPr txBox="1"/>
          <p:nvPr/>
        </p:nvSpPr>
        <p:spPr>
          <a:xfrm>
            <a:off x="2909856" y="2090336"/>
            <a:ext cx="8841166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FFFFFF"/>
                </a:solidFill>
                <a:latin typeface="Arial Nova"/>
                <a:cs typeface="Calibri"/>
              </a:rPr>
              <a:t>...Ao se recusarem resolutamente a exibir sabedoria humana ou se exaltar, eles realizarão uma obra que resistirá aos ataques de Satanás. Muitas pessoas sairão das trevas para a luz, e muitas igrejas serão estabelecidas. Homens e mulheres se converterão, não ao instrumento humano, mas a Cristo. (P</a:t>
            </a:r>
            <a:r>
              <a:rPr lang="pt-BR" sz="2800" b="1">
                <a:solidFill>
                  <a:srgbClr val="FFFFFF"/>
                </a:solidFill>
                <a:latin typeface="Arial Nova"/>
                <a:cs typeface="Calibri"/>
              </a:rPr>
              <a:t>.32)</a:t>
            </a:r>
            <a:endParaRPr lang="pt-BR" sz="2800" b="1" dirty="0">
              <a:solidFill>
                <a:srgbClr val="FFFFFF"/>
              </a:solidFill>
              <a:latin typeface="Arial Nov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414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8A18BB-550B-A70F-BAAF-742DC9201339}"/>
              </a:ext>
            </a:extLst>
          </p:cNvPr>
          <p:cNvSpPr txBox="1"/>
          <p:nvPr/>
        </p:nvSpPr>
        <p:spPr>
          <a:xfrm>
            <a:off x="1284338" y="1886564"/>
            <a:ext cx="9629467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3200" dirty="0">
                <a:solidFill>
                  <a:srgbClr val="FFFFFF"/>
                </a:solidFill>
                <a:latin typeface="Arial Nova"/>
                <a:cs typeface="Calibri"/>
              </a:rPr>
              <a:t>O registro dos crimes e da iniquidade, nas grandes cidades da Terra, é apavorante. A iniquidade dos ímpios é quase incompreensível. Muitas cidades estão se tornando verdadeiras </a:t>
            </a:r>
            <a:r>
              <a:rPr lang="pt-BR" sz="3200" dirty="0" err="1">
                <a:solidFill>
                  <a:srgbClr val="FFFFFF"/>
                </a:solidFill>
                <a:latin typeface="Arial Nova"/>
                <a:cs typeface="Calibri"/>
              </a:rPr>
              <a:t>Sodomas</a:t>
            </a:r>
            <a:r>
              <a:rPr lang="pt-BR" sz="3200" dirty="0">
                <a:solidFill>
                  <a:srgbClr val="FFFFFF"/>
                </a:solidFill>
                <a:latin typeface="Arial Nova"/>
                <a:cs typeface="Calibri"/>
              </a:rPr>
              <a:t> à vista do Céu.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845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8A18BB-550B-A70F-BAAF-742DC9201339}"/>
              </a:ext>
            </a:extLst>
          </p:cNvPr>
          <p:cNvSpPr txBox="1"/>
          <p:nvPr/>
        </p:nvSpPr>
        <p:spPr>
          <a:xfrm>
            <a:off x="1284338" y="1886564"/>
            <a:ext cx="9629467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3200" dirty="0">
                <a:solidFill>
                  <a:schemeClr val="bg1"/>
                </a:solidFill>
                <a:latin typeface="Arial Nova" panose="020B0504020202020204" pitchFamily="34" charset="0"/>
              </a:rPr>
              <a:t>O aumento da iniquidade é tanto que multidões se aproximam rapidamente de uma condição na qual, em sua experiência pessoal, é muito difícil alcançá-las com o vivificante conhecimento da mensagem do terceiro anjo.</a:t>
            </a:r>
          </a:p>
        </p:txBody>
      </p:sp>
    </p:spTree>
    <p:extLst>
      <p:ext uri="{BB962C8B-B14F-4D97-AF65-F5344CB8AC3E}">
        <p14:creationId xmlns:p14="http://schemas.microsoft.com/office/powerpoint/2010/main" val="252552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8A18BB-550B-A70F-BAAF-742DC9201339}"/>
              </a:ext>
            </a:extLst>
          </p:cNvPr>
          <p:cNvSpPr txBox="1"/>
          <p:nvPr/>
        </p:nvSpPr>
        <p:spPr>
          <a:xfrm>
            <a:off x="1493273" y="2242983"/>
            <a:ext cx="9629467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3200" dirty="0">
                <a:solidFill>
                  <a:srgbClr val="FFFFFF"/>
                </a:solidFill>
                <a:latin typeface="Arial Nova"/>
                <a:cs typeface="Calibri"/>
              </a:rPr>
              <a:t>O inimigo das almas está operando com maestria a fim de controlar a mente humana; e o que os servos de Deus fizerem, no sentido de advertir e preparar os homens para o dia do juízo, deve ser feito com rapidez. (P.18)</a:t>
            </a:r>
            <a:endParaRPr lang="pt-BR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5723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55B395AF-4967-ED7F-B386-EAD626AE78F7}"/>
              </a:ext>
            </a:extLst>
          </p:cNvPr>
          <p:cNvSpPr/>
          <p:nvPr/>
        </p:nvSpPr>
        <p:spPr>
          <a:xfrm>
            <a:off x="718983" y="2396613"/>
            <a:ext cx="10876935" cy="28390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B8A18BB-550B-A70F-BAAF-742DC9201339}"/>
              </a:ext>
            </a:extLst>
          </p:cNvPr>
          <p:cNvSpPr txBox="1"/>
          <p:nvPr/>
        </p:nvSpPr>
        <p:spPr>
          <a:xfrm>
            <a:off x="1911144" y="2537951"/>
            <a:ext cx="9371371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3200" b="1" dirty="0">
                <a:solidFill>
                  <a:srgbClr val="FFFFFF"/>
                </a:solidFill>
                <a:latin typeface="Arial Nova"/>
                <a:cs typeface="Calibri"/>
              </a:rPr>
              <a:t>Nos dias de Noé, o ser humano estava em condição moral deplorável e rumava para a autoextermínio. Como estão as pessoas em hoje? O que o inimigo tem feito para destruí-las? (ver p.18,19)</a:t>
            </a:r>
            <a:endParaRPr lang="pt-BR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F88B7D62-8A71-71B1-356C-CB08799ED0CB}"/>
              </a:ext>
            </a:extLst>
          </p:cNvPr>
          <p:cNvSpPr/>
          <p:nvPr/>
        </p:nvSpPr>
        <p:spPr>
          <a:xfrm>
            <a:off x="313402" y="2101645"/>
            <a:ext cx="1585451" cy="19172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D4011D9-A7B5-24AB-BFE3-2EF9E5587049}"/>
              </a:ext>
            </a:extLst>
          </p:cNvPr>
          <p:cNvSpPr txBox="1"/>
          <p:nvPr/>
        </p:nvSpPr>
        <p:spPr>
          <a:xfrm>
            <a:off x="411725" y="2396613"/>
            <a:ext cx="1388806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8000" b="1" dirty="0">
                <a:solidFill>
                  <a:srgbClr val="000000"/>
                </a:solidFill>
                <a:latin typeface="Arial Nova"/>
                <a:cs typeface="Calibri"/>
              </a:rPr>
              <a:t>01</a:t>
            </a:r>
            <a:endParaRPr lang="pt-BR" sz="6600" b="1" dirty="0">
              <a:solidFill>
                <a:srgbClr val="000000"/>
              </a:solidFill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398062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90A214-F35D-6D63-78B7-1A5D25FD55E8}"/>
              </a:ext>
            </a:extLst>
          </p:cNvPr>
          <p:cNvSpPr txBox="1"/>
          <p:nvPr/>
        </p:nvSpPr>
        <p:spPr>
          <a:xfrm>
            <a:off x="599277" y="2385305"/>
            <a:ext cx="10389746" cy="29238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Arial Nova" panose="020B0504020202020204" pitchFamily="34" charset="0"/>
                <a:cs typeface="Calibri"/>
              </a:rPr>
              <a:t>Satanás está ativamente em ação em cidades populosas. Sua obra é observada na confusão, na luta e ____________ entre o capital e o trabalho, bem como na _______________ que penetrou nas igrejas. Para que as pessoas não tenham tempo para meditação, Satanás as leva para uma rotina de frivolidades e busca de prazeres, de comidas e bebidas. </a:t>
            </a:r>
            <a:endParaRPr lang="pt-BR" sz="2800" dirty="0">
              <a:latin typeface="Arial Nova" panose="020B0504020202020204" pitchFamily="34" charset="0"/>
            </a:endParaRPr>
          </a:p>
          <a:p>
            <a:pPr algn="just"/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58341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90A214-F35D-6D63-78B7-1A5D25FD55E8}"/>
              </a:ext>
            </a:extLst>
          </p:cNvPr>
          <p:cNvSpPr txBox="1"/>
          <p:nvPr/>
        </p:nvSpPr>
        <p:spPr>
          <a:xfrm>
            <a:off x="528255" y="2145608"/>
            <a:ext cx="10389746" cy="38164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Arial Nova" panose="020B0504020202020204" pitchFamily="34" charset="0"/>
                <a:cs typeface="Calibri"/>
              </a:rPr>
              <a:t>Enche-as da ____________ de se exibir, para que elas exaltem a si mesmas. Passo a passo, o mundo está ficando nas condições que reinavam nos dias de Noé. Todo crime imaginável é cometido. A ___________________ da carne, a soberba dos olhos, a ostentação do _____________, o abuso do poder, a crueldade e a força empregados para fazer com que os seres humanos se liguem às confederações e sindicatos[...];</a:t>
            </a:r>
            <a:endParaRPr lang="pt-BR" sz="2800" dirty="0">
              <a:latin typeface="Arial Nova" panose="020B0504020202020204" pitchFamily="34" charset="0"/>
            </a:endParaRP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797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90A214-F35D-6D63-78B7-1A5D25FD55E8}"/>
              </a:ext>
            </a:extLst>
          </p:cNvPr>
          <p:cNvSpPr txBox="1"/>
          <p:nvPr/>
        </p:nvSpPr>
        <p:spPr>
          <a:xfrm>
            <a:off x="599277" y="2385305"/>
            <a:ext cx="10389746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Satanás está ativamente em ação em cidades populosas. Sua obra é observada na confusão, na luta e ____________ entre o capital e o trabalho, bem como na _______________ que penetrou nas igrejas. Para que as pessoas não tenham tempo para meditação, Satanás as leva para uma rotina de frivolidades e busca de prazeres, de comidas e bebidas. </a:t>
            </a:r>
            <a:endParaRPr lang="pt-BR" sz="16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BE8D334-BD1A-1823-C7FC-368FE7D646D6}"/>
              </a:ext>
            </a:extLst>
          </p:cNvPr>
          <p:cNvSpPr txBox="1"/>
          <p:nvPr/>
        </p:nvSpPr>
        <p:spPr>
          <a:xfrm>
            <a:off x="7446909" y="2709955"/>
            <a:ext cx="256867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 b="1" dirty="0">
                <a:solidFill>
                  <a:srgbClr val="C00000"/>
                </a:solidFill>
                <a:latin typeface="Arial Nova"/>
                <a:cs typeface="Calibri"/>
              </a:rPr>
              <a:t>discórdia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CB71A89-0B00-8D7D-D172-2C9E6A806B88}"/>
              </a:ext>
            </a:extLst>
          </p:cNvPr>
          <p:cNvSpPr txBox="1"/>
          <p:nvPr/>
        </p:nvSpPr>
        <p:spPr>
          <a:xfrm>
            <a:off x="7515757" y="3178549"/>
            <a:ext cx="298654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 b="1" dirty="0">
                <a:solidFill>
                  <a:srgbClr val="C00000"/>
                </a:solidFill>
                <a:latin typeface="Arial Nova"/>
                <a:cs typeface="Calibri"/>
              </a:rPr>
              <a:t>hipocrisia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219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1249</Words>
  <Application>Microsoft Office PowerPoint</Application>
  <PresentationFormat>Widescreen</PresentationFormat>
  <Paragraphs>51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2" baseType="lpstr">
      <vt:lpstr>Arial</vt:lpstr>
      <vt:lpstr>Arial Nova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/>
  <cp:lastModifiedBy>DSA - Cristina Barbosa</cp:lastModifiedBy>
  <cp:revision>423</cp:revision>
  <dcterms:created xsi:type="dcterms:W3CDTF">2023-08-28T10:15:36Z</dcterms:created>
  <dcterms:modified xsi:type="dcterms:W3CDTF">2023-10-04T18:31:24Z</dcterms:modified>
</cp:coreProperties>
</file>