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82" r:id="rId7"/>
    <p:sldId id="290" r:id="rId8"/>
    <p:sldId id="266" r:id="rId9"/>
    <p:sldId id="283" r:id="rId10"/>
    <p:sldId id="291" r:id="rId11"/>
    <p:sldId id="270" r:id="rId12"/>
    <p:sldId id="284" r:id="rId13"/>
    <p:sldId id="292" r:id="rId14"/>
    <p:sldId id="273" r:id="rId15"/>
    <p:sldId id="285" r:id="rId16"/>
    <p:sldId id="293" r:id="rId17"/>
    <p:sldId id="276" r:id="rId18"/>
    <p:sldId id="288" r:id="rId19"/>
    <p:sldId id="294" r:id="rId20"/>
    <p:sldId id="295" r:id="rId21"/>
    <p:sldId id="296" r:id="rId22"/>
    <p:sldId id="279" r:id="rId23"/>
    <p:sldId id="257" r:id="rId24"/>
    <p:sldId id="289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20314-998B-4CDB-8AAA-8E31BC18BF4E}" v="6" dt="2023-10-04T15:10:43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5E820314-998B-4CDB-8AAA-8E31BC18BF4E}"/>
    <pc:docChg chg="custSel modSld">
      <pc:chgData name="DSA - Cristina Barbosa" userId="a7deaa94-27fa-4381-b313-ee83126f3c73" providerId="ADAL" clId="{5E820314-998B-4CDB-8AAA-8E31BC18BF4E}" dt="2023-10-04T15:16:46.609" v="1037" actId="20577"/>
      <pc:docMkLst>
        <pc:docMk/>
      </pc:docMkLst>
      <pc:sldChg chg="modSp mod">
        <pc:chgData name="DSA - Cristina Barbosa" userId="a7deaa94-27fa-4381-b313-ee83126f3c73" providerId="ADAL" clId="{5E820314-998B-4CDB-8AAA-8E31BC18BF4E}" dt="2023-10-04T15:13:16.646" v="908" actId="20577"/>
        <pc:sldMkLst>
          <pc:docMk/>
          <pc:sldMk cId="1582836428" sldId="257"/>
        </pc:sldMkLst>
        <pc:spChg chg="mod">
          <ac:chgData name="DSA - Cristina Barbosa" userId="a7deaa94-27fa-4381-b313-ee83126f3c73" providerId="ADAL" clId="{5E820314-998B-4CDB-8AAA-8E31BC18BF4E}" dt="2023-10-04T15:13:16.646" v="908" actId="20577"/>
          <ac:spMkLst>
            <pc:docMk/>
            <pc:sldMk cId="1582836428" sldId="257"/>
            <ac:spMk id="3" creationId="{99AB9173-3C8C-A3BC-CE75-C93F672D2C7A}"/>
          </ac:spMkLst>
        </pc:spChg>
      </pc:sldChg>
      <pc:sldChg chg="modSp mod">
        <pc:chgData name="DSA - Cristina Barbosa" userId="a7deaa94-27fa-4381-b313-ee83126f3c73" providerId="ADAL" clId="{5E820314-998B-4CDB-8AAA-8E31BC18BF4E}" dt="2023-10-04T15:15:38.499" v="1000" actId="20577"/>
        <pc:sldMkLst>
          <pc:docMk/>
          <pc:sldMk cId="1098455063" sldId="259"/>
        </pc:sldMkLst>
        <pc:spChg chg="mod">
          <ac:chgData name="DSA - Cristina Barbosa" userId="a7deaa94-27fa-4381-b313-ee83126f3c73" providerId="ADAL" clId="{5E820314-998B-4CDB-8AAA-8E31BC18BF4E}" dt="2023-10-04T15:15:38.499" v="1000" actId="20577"/>
          <ac:spMkLst>
            <pc:docMk/>
            <pc:sldMk cId="1098455063" sldId="259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5E820314-998B-4CDB-8AAA-8E31BC18BF4E}" dt="2023-10-04T15:16:46.609" v="1037" actId="20577"/>
        <pc:sldMkLst>
          <pc:docMk/>
          <pc:sldMk cId="857233334" sldId="260"/>
        </pc:sldMkLst>
        <pc:spChg chg="mod">
          <ac:chgData name="DSA - Cristina Barbosa" userId="a7deaa94-27fa-4381-b313-ee83126f3c73" providerId="ADAL" clId="{5E820314-998B-4CDB-8AAA-8E31BC18BF4E}" dt="2023-10-04T15:16:46.609" v="1037" actId="20577"/>
          <ac:spMkLst>
            <pc:docMk/>
            <pc:sldMk cId="857233334" sldId="260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5E820314-998B-4CDB-8AAA-8E31BC18BF4E}" dt="2023-10-04T14:40:50.441" v="49" actId="20577"/>
        <pc:sldMkLst>
          <pc:docMk/>
          <pc:sldMk cId="3980621656" sldId="263"/>
        </pc:sldMkLst>
        <pc:spChg chg="mod">
          <ac:chgData name="DSA - Cristina Barbosa" userId="a7deaa94-27fa-4381-b313-ee83126f3c73" providerId="ADAL" clId="{5E820314-998B-4CDB-8AAA-8E31BC18BF4E}" dt="2023-10-04T14:40:50.441" v="49" actId="20577"/>
          <ac:spMkLst>
            <pc:docMk/>
            <pc:sldMk cId="3980621656" sldId="263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5E820314-998B-4CDB-8AAA-8E31BC18BF4E}" dt="2023-10-04T14:49:40.083" v="342" actId="20577"/>
        <pc:sldMkLst>
          <pc:docMk/>
          <pc:sldMk cId="1869630039" sldId="266"/>
        </pc:sldMkLst>
        <pc:spChg chg="mod">
          <ac:chgData name="DSA - Cristina Barbosa" userId="a7deaa94-27fa-4381-b313-ee83126f3c73" providerId="ADAL" clId="{5E820314-998B-4CDB-8AAA-8E31BC18BF4E}" dt="2023-10-04T14:49:40.083" v="342" actId="20577"/>
          <ac:spMkLst>
            <pc:docMk/>
            <pc:sldMk cId="1869630039" sldId="266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5E820314-998B-4CDB-8AAA-8E31BC18BF4E}" dt="2023-10-04T14:55:05.195" v="542" actId="20577"/>
        <pc:sldMkLst>
          <pc:docMk/>
          <pc:sldMk cId="637269309" sldId="270"/>
        </pc:sldMkLst>
        <pc:spChg chg="mod">
          <ac:chgData name="DSA - Cristina Barbosa" userId="a7deaa94-27fa-4381-b313-ee83126f3c73" providerId="ADAL" clId="{5E820314-998B-4CDB-8AAA-8E31BC18BF4E}" dt="2023-10-04T14:55:05.195" v="542" actId="20577"/>
          <ac:spMkLst>
            <pc:docMk/>
            <pc:sldMk cId="637269309" sldId="270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5E820314-998B-4CDB-8AAA-8E31BC18BF4E}" dt="2023-10-04T15:03:35.980" v="792" actId="20577"/>
        <pc:sldMkLst>
          <pc:docMk/>
          <pc:sldMk cId="1653888690" sldId="273"/>
        </pc:sldMkLst>
        <pc:spChg chg="mod">
          <ac:chgData name="DSA - Cristina Barbosa" userId="a7deaa94-27fa-4381-b313-ee83126f3c73" providerId="ADAL" clId="{5E820314-998B-4CDB-8AAA-8E31BC18BF4E}" dt="2023-10-04T15:03:35.980" v="792" actId="20577"/>
          <ac:spMkLst>
            <pc:docMk/>
            <pc:sldMk cId="1653888690" sldId="273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5E820314-998B-4CDB-8AAA-8E31BC18BF4E}" dt="2023-10-04T15:05:42.967" v="816" actId="20577"/>
        <pc:sldMkLst>
          <pc:docMk/>
          <pc:sldMk cId="969112491" sldId="276"/>
        </pc:sldMkLst>
        <pc:spChg chg="mod">
          <ac:chgData name="DSA - Cristina Barbosa" userId="a7deaa94-27fa-4381-b313-ee83126f3c73" providerId="ADAL" clId="{5E820314-998B-4CDB-8AAA-8E31BC18BF4E}" dt="2023-10-04T15:05:42.967" v="816" actId="20577"/>
          <ac:spMkLst>
            <pc:docMk/>
            <pc:sldMk cId="969112491" sldId="276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5E820314-998B-4CDB-8AAA-8E31BC18BF4E}" dt="2023-10-04T15:12:00.942" v="888" actId="20577"/>
        <pc:sldMkLst>
          <pc:docMk/>
          <pc:sldMk cId="3186977297" sldId="279"/>
        </pc:sldMkLst>
        <pc:spChg chg="mod">
          <ac:chgData name="DSA - Cristina Barbosa" userId="a7deaa94-27fa-4381-b313-ee83126f3c73" providerId="ADAL" clId="{5E820314-998B-4CDB-8AAA-8E31BC18BF4E}" dt="2023-10-04T15:12:00.942" v="888" actId="20577"/>
          <ac:spMkLst>
            <pc:docMk/>
            <pc:sldMk cId="3186977297" sldId="279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5E820314-998B-4CDB-8AAA-8E31BC18BF4E}" dt="2023-10-04T14:45:58.355" v="207" actId="6549"/>
        <pc:sldMkLst>
          <pc:docMk/>
          <pc:sldMk cId="680419239" sldId="282"/>
        </pc:sldMkLst>
        <pc:spChg chg="mod">
          <ac:chgData name="DSA - Cristina Barbosa" userId="a7deaa94-27fa-4381-b313-ee83126f3c73" providerId="ADAL" clId="{5E820314-998B-4CDB-8AAA-8E31BC18BF4E}" dt="2023-10-04T14:45:58.355" v="207" actId="6549"/>
          <ac:spMkLst>
            <pc:docMk/>
            <pc:sldMk cId="680419239" sldId="282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5E820314-998B-4CDB-8AAA-8E31BC18BF4E}" dt="2023-10-04T14:51:31.807" v="405" actId="6549"/>
        <pc:sldMkLst>
          <pc:docMk/>
          <pc:sldMk cId="2750563353" sldId="283"/>
        </pc:sldMkLst>
        <pc:spChg chg="mod">
          <ac:chgData name="DSA - Cristina Barbosa" userId="a7deaa94-27fa-4381-b313-ee83126f3c73" providerId="ADAL" clId="{5E820314-998B-4CDB-8AAA-8E31BC18BF4E}" dt="2023-10-04T14:51:31.807" v="405" actId="6549"/>
          <ac:spMkLst>
            <pc:docMk/>
            <pc:sldMk cId="2750563353" sldId="283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5E820314-998B-4CDB-8AAA-8E31BC18BF4E}" dt="2023-10-04T15:00:46.762" v="784"/>
        <pc:sldMkLst>
          <pc:docMk/>
          <pc:sldMk cId="4169897952" sldId="284"/>
        </pc:sldMkLst>
        <pc:spChg chg="add mod">
          <ac:chgData name="DSA - Cristina Barbosa" userId="a7deaa94-27fa-4381-b313-ee83126f3c73" providerId="ADAL" clId="{5E820314-998B-4CDB-8AAA-8E31BC18BF4E}" dt="2023-10-04T15:00:33.024" v="782"/>
          <ac:spMkLst>
            <pc:docMk/>
            <pc:sldMk cId="4169897952" sldId="284"/>
            <ac:spMk id="2" creationId="{FA47E339-AF57-AEC5-6CF4-18C8C64763AB}"/>
          </ac:spMkLst>
        </pc:spChg>
        <pc:spChg chg="del mod">
          <ac:chgData name="DSA - Cristina Barbosa" userId="a7deaa94-27fa-4381-b313-ee83126f3c73" providerId="ADAL" clId="{5E820314-998B-4CDB-8AAA-8E31BC18BF4E}" dt="2023-10-04T15:00:46.762" v="784"/>
          <ac:spMkLst>
            <pc:docMk/>
            <pc:sldMk cId="4169897952" sldId="284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5E820314-998B-4CDB-8AAA-8E31BC18BF4E}" dt="2023-10-04T15:04:56.579" v="803"/>
        <pc:sldMkLst>
          <pc:docMk/>
          <pc:sldMk cId="838131903" sldId="285"/>
        </pc:sldMkLst>
        <pc:spChg chg="add del mod">
          <ac:chgData name="DSA - Cristina Barbosa" userId="a7deaa94-27fa-4381-b313-ee83126f3c73" providerId="ADAL" clId="{5E820314-998B-4CDB-8AAA-8E31BC18BF4E}" dt="2023-10-04T15:04:44.195" v="799"/>
          <ac:spMkLst>
            <pc:docMk/>
            <pc:sldMk cId="838131903" sldId="285"/>
            <ac:spMk id="2" creationId="{B54A2E54-6F80-373D-B56B-91D619FA3356}"/>
          </ac:spMkLst>
        </pc:spChg>
        <pc:spChg chg="add mod">
          <ac:chgData name="DSA - Cristina Barbosa" userId="a7deaa94-27fa-4381-b313-ee83126f3c73" providerId="ADAL" clId="{5E820314-998B-4CDB-8AAA-8E31BC18BF4E}" dt="2023-10-04T15:04:50.360" v="801"/>
          <ac:spMkLst>
            <pc:docMk/>
            <pc:sldMk cId="838131903" sldId="285"/>
            <ac:spMk id="3" creationId="{4B5225C9-4C19-0475-0FFF-1B225BBD2760}"/>
          </ac:spMkLst>
        </pc:spChg>
        <pc:spChg chg="del mod">
          <ac:chgData name="DSA - Cristina Barbosa" userId="a7deaa94-27fa-4381-b313-ee83126f3c73" providerId="ADAL" clId="{5E820314-998B-4CDB-8AAA-8E31BC18BF4E}" dt="2023-10-04T15:04:56.579" v="803"/>
          <ac:spMkLst>
            <pc:docMk/>
            <pc:sldMk cId="838131903" sldId="285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5E820314-998B-4CDB-8AAA-8E31BC18BF4E}" dt="2023-10-04T15:09:25.545" v="869"/>
        <pc:sldMkLst>
          <pc:docMk/>
          <pc:sldMk cId="2321975500" sldId="288"/>
        </pc:sldMkLst>
        <pc:spChg chg="add mod">
          <ac:chgData name="DSA - Cristina Barbosa" userId="a7deaa94-27fa-4381-b313-ee83126f3c73" providerId="ADAL" clId="{5E820314-998B-4CDB-8AAA-8E31BC18BF4E}" dt="2023-10-04T15:09:17.974" v="867"/>
          <ac:spMkLst>
            <pc:docMk/>
            <pc:sldMk cId="2321975500" sldId="288"/>
            <ac:spMk id="2" creationId="{76DA5EEB-44F0-6919-66DD-BD6A1EB713FF}"/>
          </ac:spMkLst>
        </pc:spChg>
        <pc:spChg chg="del mod">
          <ac:chgData name="DSA - Cristina Barbosa" userId="a7deaa94-27fa-4381-b313-ee83126f3c73" providerId="ADAL" clId="{5E820314-998B-4CDB-8AAA-8E31BC18BF4E}" dt="2023-10-04T15:09:25.545" v="869"/>
          <ac:spMkLst>
            <pc:docMk/>
            <pc:sldMk cId="2321975500" sldId="288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5E820314-998B-4CDB-8AAA-8E31BC18BF4E}" dt="2023-10-04T15:12:25.590" v="890" actId="20577"/>
        <pc:sldMkLst>
          <pc:docMk/>
          <pc:sldMk cId="3804143207" sldId="289"/>
        </pc:sldMkLst>
        <pc:spChg chg="mod">
          <ac:chgData name="DSA - Cristina Barbosa" userId="a7deaa94-27fa-4381-b313-ee83126f3c73" providerId="ADAL" clId="{5E820314-998B-4CDB-8AAA-8E31BC18BF4E}" dt="2023-10-04T15:12:25.590" v="890" actId="20577"/>
          <ac:spMkLst>
            <pc:docMk/>
            <pc:sldMk cId="3804143207" sldId="289"/>
            <ac:spMk id="3" creationId="{99AB9173-3C8C-A3BC-CE75-C93F672D2C7A}"/>
          </ac:spMkLst>
        </pc:spChg>
      </pc:sldChg>
      <pc:sldChg chg="modSp mod">
        <pc:chgData name="DSA - Cristina Barbosa" userId="a7deaa94-27fa-4381-b313-ee83126f3c73" providerId="ADAL" clId="{5E820314-998B-4CDB-8AAA-8E31BC18BF4E}" dt="2023-10-04T14:46:04.769" v="208" actId="6549"/>
        <pc:sldMkLst>
          <pc:docMk/>
          <pc:sldMk cId="2459244746" sldId="290"/>
        </pc:sldMkLst>
        <pc:spChg chg="mod">
          <ac:chgData name="DSA - Cristina Barbosa" userId="a7deaa94-27fa-4381-b313-ee83126f3c73" providerId="ADAL" clId="{5E820314-998B-4CDB-8AAA-8E31BC18BF4E}" dt="2023-10-04T14:46:04.769" v="208" actId="6549"/>
          <ac:spMkLst>
            <pc:docMk/>
            <pc:sldMk cId="2459244746" sldId="290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5E820314-998B-4CDB-8AAA-8E31BC18BF4E}" dt="2023-10-04T14:43:20.570" v="135" actId="1076"/>
          <ac:spMkLst>
            <pc:docMk/>
            <pc:sldMk cId="2459244746" sldId="290"/>
            <ac:spMk id="5" creationId="{41D27A94-2F4B-07D7-8C16-8A9D9EA62C98}"/>
          </ac:spMkLst>
        </pc:spChg>
        <pc:spChg chg="mod">
          <ac:chgData name="DSA - Cristina Barbosa" userId="a7deaa94-27fa-4381-b313-ee83126f3c73" providerId="ADAL" clId="{5E820314-998B-4CDB-8AAA-8E31BC18BF4E}" dt="2023-10-04T14:43:15.919" v="134" actId="1076"/>
          <ac:spMkLst>
            <pc:docMk/>
            <pc:sldMk cId="2459244746" sldId="290"/>
            <ac:spMk id="7" creationId="{619556C8-6A9D-E0BC-FB70-6FFDC72E40C9}"/>
          </ac:spMkLst>
        </pc:spChg>
      </pc:sldChg>
      <pc:sldChg chg="modSp mod">
        <pc:chgData name="DSA - Cristina Barbosa" userId="a7deaa94-27fa-4381-b313-ee83126f3c73" providerId="ADAL" clId="{5E820314-998B-4CDB-8AAA-8E31BC18BF4E}" dt="2023-10-04T14:54:15.465" v="457" actId="6549"/>
        <pc:sldMkLst>
          <pc:docMk/>
          <pc:sldMk cId="2387366416" sldId="291"/>
        </pc:sldMkLst>
        <pc:spChg chg="mod">
          <ac:chgData name="DSA - Cristina Barbosa" userId="a7deaa94-27fa-4381-b313-ee83126f3c73" providerId="ADAL" clId="{5E820314-998B-4CDB-8AAA-8E31BC18BF4E}" dt="2023-10-04T14:54:15.465" v="457" actId="6549"/>
          <ac:spMkLst>
            <pc:docMk/>
            <pc:sldMk cId="2387366416" sldId="291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5E820314-998B-4CDB-8AAA-8E31BC18BF4E}" dt="2023-10-04T15:00:15.805" v="780" actId="20577"/>
        <pc:sldMkLst>
          <pc:docMk/>
          <pc:sldMk cId="3607986304" sldId="292"/>
        </pc:sldMkLst>
        <pc:spChg chg="mod">
          <ac:chgData name="DSA - Cristina Barbosa" userId="a7deaa94-27fa-4381-b313-ee83126f3c73" providerId="ADAL" clId="{5E820314-998B-4CDB-8AAA-8E31BC18BF4E}" dt="2023-10-04T14:59:00.744" v="699" actId="1076"/>
          <ac:spMkLst>
            <pc:docMk/>
            <pc:sldMk cId="3607986304" sldId="292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5E820314-998B-4CDB-8AAA-8E31BC18BF4E}" dt="2023-10-04T15:00:15.805" v="780" actId="20577"/>
          <ac:spMkLst>
            <pc:docMk/>
            <pc:sldMk cId="3607986304" sldId="292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5E820314-998B-4CDB-8AAA-8E31BC18BF4E}" dt="2023-10-04T14:58:09.087" v="660" actId="1076"/>
          <ac:spMkLst>
            <pc:docMk/>
            <pc:sldMk cId="3607986304" sldId="292"/>
            <ac:spMk id="7" creationId="{CBCF1A2F-9A7E-AD59-C6B8-1AAB85531350}"/>
          </ac:spMkLst>
        </pc:spChg>
      </pc:sldChg>
      <pc:sldChg chg="modSp mod">
        <pc:chgData name="DSA - Cristina Barbosa" userId="a7deaa94-27fa-4381-b313-ee83126f3c73" providerId="ADAL" clId="{5E820314-998B-4CDB-8AAA-8E31BC18BF4E}" dt="2023-10-04T15:04:27.971" v="797" actId="20577"/>
        <pc:sldMkLst>
          <pc:docMk/>
          <pc:sldMk cId="760949755" sldId="293"/>
        </pc:sldMkLst>
        <pc:spChg chg="mod">
          <ac:chgData name="DSA - Cristina Barbosa" userId="a7deaa94-27fa-4381-b313-ee83126f3c73" providerId="ADAL" clId="{5E820314-998B-4CDB-8AAA-8E31BC18BF4E}" dt="2023-10-04T15:04:27.971" v="797" actId="20577"/>
          <ac:spMkLst>
            <pc:docMk/>
            <pc:sldMk cId="760949755" sldId="293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5E820314-998B-4CDB-8AAA-8E31BC18BF4E}" dt="2023-10-04T15:10:50.847" v="875"/>
        <pc:sldMkLst>
          <pc:docMk/>
          <pc:sldMk cId="232835070" sldId="294"/>
        </pc:sldMkLst>
        <pc:spChg chg="add mod">
          <ac:chgData name="DSA - Cristina Barbosa" userId="a7deaa94-27fa-4381-b313-ee83126f3c73" providerId="ADAL" clId="{5E820314-998B-4CDB-8AAA-8E31BC18BF4E}" dt="2023-10-04T15:10:43.561" v="873"/>
          <ac:spMkLst>
            <pc:docMk/>
            <pc:sldMk cId="232835070" sldId="294"/>
            <ac:spMk id="2" creationId="{00CB3CDB-B8D5-38E5-4FFF-95A565B643C8}"/>
          </ac:spMkLst>
        </pc:spChg>
        <pc:spChg chg="del mod">
          <ac:chgData name="DSA - Cristina Barbosa" userId="a7deaa94-27fa-4381-b313-ee83126f3c73" providerId="ADAL" clId="{5E820314-998B-4CDB-8AAA-8E31BC18BF4E}" dt="2023-10-04T15:10:50.847" v="875"/>
          <ac:spMkLst>
            <pc:docMk/>
            <pc:sldMk cId="232835070" sldId="294"/>
            <ac:spMk id="4" creationId="{5490A214-F35D-6D63-78B7-1A5D25FD55E8}"/>
          </ac:spMkLst>
        </pc:spChg>
      </pc:sldChg>
      <pc:sldChg chg="delSp modSp mod">
        <pc:chgData name="DSA - Cristina Barbosa" userId="a7deaa94-27fa-4381-b313-ee83126f3c73" providerId="ADAL" clId="{5E820314-998B-4CDB-8AAA-8E31BC18BF4E}" dt="2023-10-04T15:09:00.223" v="865" actId="1076"/>
        <pc:sldMkLst>
          <pc:docMk/>
          <pc:sldMk cId="4153402455" sldId="295"/>
        </pc:sldMkLst>
        <pc:spChg chg="del">
          <ac:chgData name="DSA - Cristina Barbosa" userId="a7deaa94-27fa-4381-b313-ee83126f3c73" providerId="ADAL" clId="{5E820314-998B-4CDB-8AAA-8E31BC18BF4E}" dt="2023-10-04T15:08:19.409" v="844" actId="478"/>
          <ac:spMkLst>
            <pc:docMk/>
            <pc:sldMk cId="4153402455" sldId="295"/>
            <ac:spMk id="2" creationId="{530319F6-DEAA-4B23-8DC6-4D39FE5BF588}"/>
          </ac:spMkLst>
        </pc:spChg>
        <pc:spChg chg="del">
          <ac:chgData name="DSA - Cristina Barbosa" userId="a7deaa94-27fa-4381-b313-ee83126f3c73" providerId="ADAL" clId="{5E820314-998B-4CDB-8AAA-8E31BC18BF4E}" dt="2023-10-04T15:08:39.187" v="856" actId="478"/>
          <ac:spMkLst>
            <pc:docMk/>
            <pc:sldMk cId="4153402455" sldId="295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5E820314-998B-4CDB-8AAA-8E31BC18BF4E}" dt="2023-10-04T15:08:51.185" v="864" actId="20577"/>
          <ac:spMkLst>
            <pc:docMk/>
            <pc:sldMk cId="4153402455" sldId="295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5E820314-998B-4CDB-8AAA-8E31BC18BF4E}" dt="2023-10-04T15:09:00.223" v="865" actId="1076"/>
          <ac:spMkLst>
            <pc:docMk/>
            <pc:sldMk cId="4153402455" sldId="295"/>
            <ac:spMk id="5" creationId="{0784DDBB-A9C7-17B8-36C5-4EEE3336F44F}"/>
          </ac:spMkLst>
        </pc:spChg>
      </pc:sldChg>
      <pc:sldChg chg="modSp mod">
        <pc:chgData name="DSA - Cristina Barbosa" userId="a7deaa94-27fa-4381-b313-ee83126f3c73" providerId="ADAL" clId="{5E820314-998B-4CDB-8AAA-8E31BC18BF4E}" dt="2023-10-04T15:09:58.279" v="871" actId="6549"/>
        <pc:sldMkLst>
          <pc:docMk/>
          <pc:sldMk cId="3646483834" sldId="296"/>
        </pc:sldMkLst>
        <pc:spChg chg="mod">
          <ac:chgData name="DSA - Cristina Barbosa" userId="a7deaa94-27fa-4381-b313-ee83126f3c73" providerId="ADAL" clId="{5E820314-998B-4CDB-8AAA-8E31BC18BF4E}" dt="2023-10-04T15:09:58.279" v="871" actId="6549"/>
          <ac:spMkLst>
            <pc:docMk/>
            <pc:sldMk cId="3646483834" sldId="296"/>
            <ac:spMk id="4" creationId="{5490A214-F35D-6D63-78B7-1A5D25FD55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82937" y="2229065"/>
            <a:ext cx="1059768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À medida que a obra cresce, será impossível, mesmo ocasionalmente, adiar trabalhos de um dia para outro. O que não se faz no devido tempo, seja nos assuntos sagrados ou nos seculares, corre o grande _________ de ficar _______ ser ________. Seja como for, esse trabalho nunca pode ser tão bem executado como no tempo devido. 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E8D334-BD1A-1823-C7FC-368FE7D646D6}"/>
              </a:ext>
            </a:extLst>
          </p:cNvPr>
          <p:cNvSpPr txBox="1"/>
          <p:nvPr/>
        </p:nvSpPr>
        <p:spPr>
          <a:xfrm>
            <a:off x="6013106" y="3387548"/>
            <a:ext cx="13472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risco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660886" y="3845243"/>
            <a:ext cx="13176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feito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5A3296-D2FE-792D-B6D5-8B786FAE28C6}"/>
              </a:ext>
            </a:extLst>
          </p:cNvPr>
          <p:cNvSpPr txBox="1"/>
          <p:nvPr/>
        </p:nvSpPr>
        <p:spPr>
          <a:xfrm>
            <a:off x="9134560" y="3398530"/>
            <a:ext cx="10885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sem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3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1262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00984" y="2455573"/>
            <a:ext cx="880241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Todos são talentosos e necessários na obra do Senhor. Como o trabalho deve ser organizado para que todos se sintam úteis e valorizados? (ver p.36)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03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6372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47E339-AF57-AEC5-6CF4-18C8C64763AB}"/>
              </a:ext>
            </a:extLst>
          </p:cNvPr>
          <p:cNvSpPr txBox="1"/>
          <p:nvPr/>
        </p:nvSpPr>
        <p:spPr>
          <a:xfrm>
            <a:off x="603209" y="2143804"/>
            <a:ext cx="1026487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[...] há muitos tipos de trabalho a serem efetuados por obreiros de vários dons. Uns devem trabalhar de um modo  e outros de outro. [...] Como cooperadores de Deus, devem procurar estar em ___________ uns com os outros. Deve haver frequentes conselhos e fervorosa e sincera _____________. Contudo, todos devem buscar  ______________ em Jesus, não dependendo só da direção de homens. </a:t>
            </a:r>
            <a:endParaRPr lang="pt-BR" sz="28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8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603209" y="2143804"/>
            <a:ext cx="1026487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[...] há muitos tipos de trabalho a serem efetuados por obreiros de vários dons. Uns devem trabalhar de um modo  e outros de outro. [...] Como cooperadores de Deus, devem procurar estar em ___________ uns com os outros. Deve haver frequentes conselhos e fervorosa e sincera _____________. Contudo, todos devem buscar  ______________ em Jesus, não dependendo só da direção de homens. 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998501" y="4667833"/>
            <a:ext cx="21709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sabedoria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8F99C8-AA97-5230-B0F5-66012E5DE63F}"/>
              </a:ext>
            </a:extLst>
          </p:cNvPr>
          <p:cNvSpPr txBox="1"/>
          <p:nvPr/>
        </p:nvSpPr>
        <p:spPr>
          <a:xfrm>
            <a:off x="603540" y="4237209"/>
            <a:ext cx="26287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cooperação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CF1A2F-9A7E-AD59-C6B8-1AAB85531350}"/>
              </a:ext>
            </a:extLst>
          </p:cNvPr>
          <p:cNvSpPr txBox="1"/>
          <p:nvPr/>
        </p:nvSpPr>
        <p:spPr>
          <a:xfrm>
            <a:off x="4099561" y="3375352"/>
            <a:ext cx="20378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harmonia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9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29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11144" y="2537951"/>
            <a:ext cx="937137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As flores não têm todas a mesma forma, cor e perfume. Assim, são os seres humanos, porém, qual o problema que vemos em alguns cristãos? Por que isso não está correto? (ver p.37)</a:t>
            </a:r>
            <a:endParaRPr lang="pt-BR" sz="16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04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6538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5225C9-4C19-0475-0FFF-1B225BBD2760}"/>
              </a:ext>
            </a:extLst>
          </p:cNvPr>
          <p:cNvSpPr txBox="1"/>
          <p:nvPr/>
        </p:nvSpPr>
        <p:spPr>
          <a:xfrm>
            <a:off x="1148080" y="2487069"/>
            <a:ext cx="92590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Há cristãos professos que julgam ser seu dever fazer com que todos os outros ____________________ a eles. Este plano é humano; ______ o plano de Deus. Na igreja de Deus há lugar para características tão variadas como as das flores do jardim. Em Seu jardim espiritual, há muitas variedades de flores.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1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1148080" y="2487069"/>
            <a:ext cx="92590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Há cristãos professos que julgam ser seu dever fazer com que todos os outros ____________________ a eles. Este plano é humano; ______ o plano de Deus. Na igreja de Deus há lugar para características tão variadas como as das flores do jardim. Em Seu jardim espiritual, há muitas variedades de flores.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5642363" y="2906144"/>
            <a:ext cx="37110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sejam semelhantes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8F99C8-AA97-5230-B0F5-66012E5DE63F}"/>
              </a:ext>
            </a:extLst>
          </p:cNvPr>
          <p:cNvSpPr txBox="1"/>
          <p:nvPr/>
        </p:nvSpPr>
        <p:spPr>
          <a:xfrm>
            <a:off x="5254189" y="3323745"/>
            <a:ext cx="13636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não é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609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29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2215807" y="2443216"/>
            <a:ext cx="903183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Muitos lares têm apresentado dissensões e impaciência por causa da diversidade de temperamentos e costumes. Qual é o conselho da autora para as famílias e a igreja? Por quê? ( ver p.39)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05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9691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6DA5EEB-44F0-6919-66DD-BD6A1EB713FF}"/>
              </a:ext>
            </a:extLst>
          </p:cNvPr>
          <p:cNvSpPr txBox="1"/>
          <p:nvPr/>
        </p:nvSpPr>
        <p:spPr>
          <a:xfrm>
            <a:off x="1158240" y="2386705"/>
            <a:ext cx="92590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Em nosso lar não temos dissensão, nem palavras de impaciência. Aqueles que trabalham comigo têm temperamento diferente, e seus costumes e maneiras são diferentes, mas estamos unidos nas ações, e permanecemos unidos em espírito, procurando nos animar e ____________ uns aos outros.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9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CB3CDB-B8D5-38E5-4FFF-95A565B643C8}"/>
              </a:ext>
            </a:extLst>
          </p:cNvPr>
          <p:cNvSpPr txBox="1"/>
          <p:nvPr/>
        </p:nvSpPr>
        <p:spPr>
          <a:xfrm>
            <a:off x="1158240" y="2386705"/>
            <a:ext cx="925903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Sabemos que não podemos admitir desavenças por causa da diferença de temperamento. ________ filhinhos de Deus, e rogamos que Ele nos auxilie a viver, não para nos agradar a nós mesmos, mas para agradar-Lhe e glorificá-Lo.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8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963705-9492-C26F-E5B6-882AC582E067}"/>
              </a:ext>
            </a:extLst>
          </p:cNvPr>
          <p:cNvSpPr txBox="1"/>
          <p:nvPr/>
        </p:nvSpPr>
        <p:spPr>
          <a:xfrm>
            <a:off x="457199" y="309880"/>
            <a:ext cx="24841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Arial Nova"/>
                <a:cs typeface="Calibri"/>
              </a:rPr>
              <a:t>Lição 3</a:t>
            </a:r>
            <a:endParaRPr lang="pt-BR" sz="4000" b="1" dirty="0">
              <a:solidFill>
                <a:srgbClr val="FFFFFF"/>
              </a:solidFill>
              <a:latin typeface="Arial Nova"/>
            </a:endParaRP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75B57414-4D4B-E645-74A2-C5798C9CF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3" y="1714627"/>
            <a:ext cx="9167052" cy="49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1158240" y="2386705"/>
            <a:ext cx="92590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Em nosso lar não temos dissensão, nem palavras de impaciência. Aqueles que trabalham comigo têm temperamento diferente, e seus costumes e maneiras são diferentes, mas estamos unidos nas ações, e permanecemos unidos em espírito, procurando nos animar e ____________ uns aos outros. 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84DDBB-A9C7-17B8-36C5-4EEE3336F44F}"/>
              </a:ext>
            </a:extLst>
          </p:cNvPr>
          <p:cNvSpPr txBox="1"/>
          <p:nvPr/>
        </p:nvSpPr>
        <p:spPr>
          <a:xfrm>
            <a:off x="2898424" y="4541141"/>
            <a:ext cx="21337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nos ajudar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34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1158240" y="2386705"/>
            <a:ext cx="925903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Sabemos que não podemos admitir desavenças por causa da diferença de temperamento. ________ filhinhos de Deus, e rogamos que Ele nos auxilie a viver, não para nos agradar a nós mesmos, mas para agradar-Lhe e glorificá-Lo.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30319F6-DEAA-4B23-8DC6-4D39FE5BF588}"/>
              </a:ext>
            </a:extLst>
          </p:cNvPr>
          <p:cNvSpPr txBox="1"/>
          <p:nvPr/>
        </p:nvSpPr>
        <p:spPr>
          <a:xfrm>
            <a:off x="8914935" y="2767501"/>
            <a:ext cx="14316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Somos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64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68A6B91-77E1-5120-F9C1-235CC247D7E2}"/>
              </a:ext>
            </a:extLst>
          </p:cNvPr>
          <p:cNvSpPr/>
          <p:nvPr/>
        </p:nvSpPr>
        <p:spPr>
          <a:xfrm>
            <a:off x="1603887" y="1634612"/>
            <a:ext cx="4498258" cy="823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8267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2046338" y="2529757"/>
            <a:ext cx="9076403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A tendência dos mais experientes a criticar o trabalho dos mais jovens, está presente em todos os âmbitos da nossa vida . Nesse caso, que conselhos seria importante dar aos mais experientes? (ver p.42)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1388806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1683774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06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C2A8C3-BC2C-295C-2633-06E8345A5E1C}"/>
              </a:ext>
            </a:extLst>
          </p:cNvPr>
          <p:cNvSpPr txBox="1"/>
          <p:nvPr/>
        </p:nvSpPr>
        <p:spPr>
          <a:xfrm>
            <a:off x="1960304" y="1622321"/>
            <a:ext cx="378541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b="1" dirty="0">
                <a:solidFill>
                  <a:srgbClr val="000000"/>
                </a:solidFill>
                <a:latin typeface="Arial Nova"/>
                <a:cs typeface="Calibri"/>
              </a:rPr>
              <a:t>Para refletir: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1869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AB9173-3C8C-A3BC-CE75-C93F672D2C7A}"/>
              </a:ext>
            </a:extLst>
          </p:cNvPr>
          <p:cNvSpPr txBox="1"/>
          <p:nvPr/>
        </p:nvSpPr>
        <p:spPr>
          <a:xfrm>
            <a:off x="2872985" y="2225529"/>
            <a:ext cx="884116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Lembrem-se de que somos cooperadores de Deus. Deus é o agente todo-poderoso e eficiente. Seus servos são instrumentos Dele. Não devem trabalhar um contra o outro, agindo cada um de acordo com suas próprias ideias... </a:t>
            </a:r>
          </a:p>
        </p:txBody>
      </p:sp>
    </p:spTree>
    <p:extLst>
      <p:ext uri="{BB962C8B-B14F-4D97-AF65-F5344CB8AC3E}">
        <p14:creationId xmlns:p14="http://schemas.microsoft.com/office/powerpoint/2010/main" val="15828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AB9173-3C8C-A3BC-CE75-C93F672D2C7A}"/>
              </a:ext>
            </a:extLst>
          </p:cNvPr>
          <p:cNvSpPr txBox="1"/>
          <p:nvPr/>
        </p:nvSpPr>
        <p:spPr>
          <a:xfrm>
            <a:off x="2909856" y="2090336"/>
            <a:ext cx="884116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...Devem trabalhar em harmonia, ajustando-se uns com os outros em bondade, cortesia e disciplina fraternal, em amor mútuo. Não deve haver crítica ferina, nem a destruição do trabalho feito pelos outros. Juntos devem levar avante a obra. (p.42)</a:t>
            </a:r>
          </a:p>
        </p:txBody>
      </p:sp>
    </p:spTree>
    <p:extLst>
      <p:ext uri="{BB962C8B-B14F-4D97-AF65-F5344CB8AC3E}">
        <p14:creationId xmlns:p14="http://schemas.microsoft.com/office/powerpoint/2010/main" val="38041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284338" y="1886564"/>
            <a:ext cx="962946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dirty="0">
                <a:solidFill>
                  <a:srgbClr val="FFFFFF"/>
                </a:solidFill>
                <a:latin typeface="Arial Nova"/>
                <a:cs typeface="Calibri"/>
              </a:rPr>
              <a:t>Planos bem definidos devem ser francamente apresentados a todos os que tenham que ver com eles, e é preciso verificar se os planos foram compreendidos por todos. Então, exijam de todos  que estão na direção dos vários departamentos que cooperem na execução desses planos.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4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493273" y="2242983"/>
            <a:ext cx="962946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dirty="0">
                <a:solidFill>
                  <a:srgbClr val="FFFFFF"/>
                </a:solidFill>
                <a:latin typeface="Arial Nova"/>
                <a:cs typeface="Calibri"/>
              </a:rPr>
              <a:t>Se este método certo e radical for devidamente adotado e seguido com interesse e boa vontade, então se evitará muito trabalho feito sem nenhum objetivo definido, bem como deixará </a:t>
            </a:r>
            <a:r>
              <a:rPr lang="pt-BR" sz="3200">
                <a:solidFill>
                  <a:srgbClr val="FFFFFF"/>
                </a:solidFill>
                <a:latin typeface="Arial Nova"/>
                <a:cs typeface="Calibri"/>
              </a:rPr>
              <a:t>de haver muito </a:t>
            </a:r>
            <a:r>
              <a:rPr lang="pt-BR" sz="3200" dirty="0">
                <a:solidFill>
                  <a:srgbClr val="FFFFFF"/>
                </a:solidFill>
                <a:latin typeface="Arial Nova"/>
                <a:cs typeface="Calibri"/>
              </a:rPr>
              <a:t>atrito desnecessário. (p.33)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2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8390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11144" y="2537951"/>
            <a:ext cx="937137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A organização deve ser ensinada no lar desde cedo. Isso contribuirá para a vida e para o trabalho para o Senhor. Para se alcançar êxito na missão como Deus deseja que sua obra seja feita? (Ver p.33)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01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9806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599277" y="2385305"/>
            <a:ext cx="1038974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Deus requer _________ e ___________ em Sua obra hoje, não menos do que nos dias de Israel. Todos os que estão  trabalhando para Ele devem fazê-lo de maneira inteligente, não descuidada e sem objetivo. Deus quer que Sua obra seja feita com ____ e ___________, para que possa colocar sobre ela o sinal de Sua aprovação. </a:t>
            </a:r>
            <a:endParaRPr lang="pt-BR" sz="28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4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599277" y="2385305"/>
            <a:ext cx="1038974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Deus requer _________ e ___________ em Sua obra hoje, não menos do que nos dias de Israel. Todos os que estão  trabalhando para Ele devem fazê-lo de maneira inteligente, não descuidada e sem objetivo. Deus requer que Sua obra seja feita com ____ e ___________, para que possa colocar sobre ela o sinal de Sua aprovação. 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E8D334-BD1A-1823-C7FC-368FE7D646D6}"/>
              </a:ext>
            </a:extLst>
          </p:cNvPr>
          <p:cNvSpPr txBox="1"/>
          <p:nvPr/>
        </p:nvSpPr>
        <p:spPr>
          <a:xfrm>
            <a:off x="2921441" y="2265404"/>
            <a:ext cx="25686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ordem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5102143" y="2266732"/>
            <a:ext cx="37239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método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D27A94-2F4B-07D7-8C16-8A9D9EA62C98}"/>
              </a:ext>
            </a:extLst>
          </p:cNvPr>
          <p:cNvSpPr txBox="1"/>
          <p:nvPr/>
        </p:nvSpPr>
        <p:spPr>
          <a:xfrm>
            <a:off x="3395149" y="4010692"/>
            <a:ext cx="7048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fé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9556C8-6A9D-E0BC-FB70-6FFDC72E40C9}"/>
              </a:ext>
            </a:extLst>
          </p:cNvPr>
          <p:cNvSpPr txBox="1"/>
          <p:nvPr/>
        </p:nvSpPr>
        <p:spPr>
          <a:xfrm>
            <a:off x="4448817" y="3989505"/>
            <a:ext cx="20641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exatidão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92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1262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11144" y="2537951"/>
            <a:ext cx="937137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b="1" dirty="0">
                <a:solidFill>
                  <a:srgbClr val="FFFFFF"/>
                </a:solidFill>
                <a:latin typeface="Arial Nova"/>
                <a:cs typeface="Calibri"/>
              </a:rPr>
              <a:t>Muitas vezes a procrastinação tem impedido que a obra seja realizada como deveria ser. O que acontece (quer seja na obra de Deus ou na vida particular) quando as tarefas são adiadas? (ver p.34)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02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8696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82937" y="2229065"/>
            <a:ext cx="1059768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À medida que a obra cresce, será impossível, mesmo ocasionalmente, adiar trabalhos de um dia para outro. O que não se faz no devido tempo, seja nos assuntos sagrados ou nos seculares, corre o grande _________ de ficar _______ ser ________ . Seja como for, esse trabalho nunca pode ser tão bem executado como no tempo devido. </a:t>
            </a:r>
            <a:endParaRPr lang="pt-BR" sz="28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5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1129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Arial Nova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DSA - Cristina Barbosa</cp:lastModifiedBy>
  <cp:revision>538</cp:revision>
  <dcterms:created xsi:type="dcterms:W3CDTF">2023-08-28T10:15:36Z</dcterms:created>
  <dcterms:modified xsi:type="dcterms:W3CDTF">2023-10-04T15:16:47Z</dcterms:modified>
</cp:coreProperties>
</file>