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98" r:id="rId7"/>
    <p:sldId id="308" r:id="rId8"/>
    <p:sldId id="309" r:id="rId9"/>
    <p:sldId id="310" r:id="rId10"/>
    <p:sldId id="266" r:id="rId11"/>
    <p:sldId id="301" r:id="rId12"/>
    <p:sldId id="302" r:id="rId13"/>
    <p:sldId id="311" r:id="rId14"/>
    <p:sldId id="312" r:id="rId15"/>
    <p:sldId id="270" r:id="rId16"/>
    <p:sldId id="303" r:id="rId17"/>
    <p:sldId id="313" r:id="rId18"/>
    <p:sldId id="314" r:id="rId19"/>
    <p:sldId id="315" r:id="rId20"/>
    <p:sldId id="316" r:id="rId21"/>
    <p:sldId id="317" r:id="rId22"/>
    <p:sldId id="273" r:id="rId23"/>
    <p:sldId id="305" r:id="rId24"/>
    <p:sldId id="318" r:id="rId25"/>
    <p:sldId id="319" r:id="rId26"/>
    <p:sldId id="320" r:id="rId27"/>
    <p:sldId id="276" r:id="rId28"/>
    <p:sldId id="307" r:id="rId29"/>
    <p:sldId id="321" r:id="rId30"/>
    <p:sldId id="322" r:id="rId31"/>
    <p:sldId id="279" r:id="rId32"/>
    <p:sldId id="257" r:id="rId33"/>
    <p:sldId id="289"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46F7E-C338-4D5B-A5D8-0F36FF328A52}" v="9" dt="2023-10-04T19:30:01.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Cristina Barbosa" userId="a7deaa94-27fa-4381-b313-ee83126f3c73" providerId="ADAL" clId="{D7846F7E-C338-4D5B-A5D8-0F36FF328A52}"/>
    <pc:docChg chg="undo custSel addSld modSld">
      <pc:chgData name="DSA - Cristina Barbosa" userId="a7deaa94-27fa-4381-b313-ee83126f3c73" providerId="ADAL" clId="{D7846F7E-C338-4D5B-A5D8-0F36FF328A52}" dt="2023-10-04T19:38:42.069" v="1884" actId="20577"/>
      <pc:docMkLst>
        <pc:docMk/>
      </pc:docMkLst>
      <pc:sldChg chg="modSp mod">
        <pc:chgData name="DSA - Cristina Barbosa" userId="a7deaa94-27fa-4381-b313-ee83126f3c73" providerId="ADAL" clId="{D7846F7E-C338-4D5B-A5D8-0F36FF328A52}" dt="2023-10-04T19:37:16.620" v="1834" actId="6549"/>
        <pc:sldMkLst>
          <pc:docMk/>
          <pc:sldMk cId="1582836428" sldId="257"/>
        </pc:sldMkLst>
        <pc:spChg chg="mod">
          <ac:chgData name="DSA - Cristina Barbosa" userId="a7deaa94-27fa-4381-b313-ee83126f3c73" providerId="ADAL" clId="{D7846F7E-C338-4D5B-A5D8-0F36FF328A52}" dt="2023-10-04T19:37:16.620" v="1834" actId="6549"/>
          <ac:spMkLst>
            <pc:docMk/>
            <pc:sldMk cId="1582836428" sldId="257"/>
            <ac:spMk id="3" creationId="{99AB9173-3C8C-A3BC-CE75-C93F672D2C7A}"/>
          </ac:spMkLst>
        </pc:spChg>
      </pc:sldChg>
      <pc:sldChg chg="modSp mod">
        <pc:chgData name="DSA - Cristina Barbosa" userId="a7deaa94-27fa-4381-b313-ee83126f3c73" providerId="ADAL" clId="{D7846F7E-C338-4D5B-A5D8-0F36FF328A52}" dt="2023-10-04T18:33:48.649" v="86" actId="313"/>
        <pc:sldMkLst>
          <pc:docMk/>
          <pc:sldMk cId="1098455063" sldId="259"/>
        </pc:sldMkLst>
        <pc:spChg chg="mod">
          <ac:chgData name="DSA - Cristina Barbosa" userId="a7deaa94-27fa-4381-b313-ee83126f3c73" providerId="ADAL" clId="{D7846F7E-C338-4D5B-A5D8-0F36FF328A52}" dt="2023-10-04T18:33:48.649" v="86" actId="313"/>
          <ac:spMkLst>
            <pc:docMk/>
            <pc:sldMk cId="1098455063" sldId="259"/>
            <ac:spMk id="2" creationId="{6B8A18BB-550B-A70F-BAAF-742DC9201339}"/>
          </ac:spMkLst>
        </pc:spChg>
      </pc:sldChg>
      <pc:sldChg chg="modSp mod">
        <pc:chgData name="DSA - Cristina Barbosa" userId="a7deaa94-27fa-4381-b313-ee83126f3c73" providerId="ADAL" clId="{D7846F7E-C338-4D5B-A5D8-0F36FF328A52}" dt="2023-10-04T18:36:05.979" v="261" actId="20577"/>
        <pc:sldMkLst>
          <pc:docMk/>
          <pc:sldMk cId="857233334" sldId="260"/>
        </pc:sldMkLst>
        <pc:spChg chg="mod">
          <ac:chgData name="DSA - Cristina Barbosa" userId="a7deaa94-27fa-4381-b313-ee83126f3c73" providerId="ADAL" clId="{D7846F7E-C338-4D5B-A5D8-0F36FF328A52}" dt="2023-10-04T18:36:05.979" v="261" actId="20577"/>
          <ac:spMkLst>
            <pc:docMk/>
            <pc:sldMk cId="857233334" sldId="260"/>
            <ac:spMk id="2" creationId="{6B8A18BB-550B-A70F-BAAF-742DC9201339}"/>
          </ac:spMkLst>
        </pc:spChg>
      </pc:sldChg>
      <pc:sldChg chg="modSp mod">
        <pc:chgData name="DSA - Cristina Barbosa" userId="a7deaa94-27fa-4381-b313-ee83126f3c73" providerId="ADAL" clId="{D7846F7E-C338-4D5B-A5D8-0F36FF328A52}" dt="2023-10-04T18:37:39.573" v="291" actId="20577"/>
        <pc:sldMkLst>
          <pc:docMk/>
          <pc:sldMk cId="3980621656" sldId="263"/>
        </pc:sldMkLst>
        <pc:spChg chg="mod">
          <ac:chgData name="DSA - Cristina Barbosa" userId="a7deaa94-27fa-4381-b313-ee83126f3c73" providerId="ADAL" clId="{D7846F7E-C338-4D5B-A5D8-0F36FF328A52}" dt="2023-10-04T18:37:39.573" v="291" actId="20577"/>
          <ac:spMkLst>
            <pc:docMk/>
            <pc:sldMk cId="3980621656" sldId="263"/>
            <ac:spMk id="2" creationId="{6B8A18BB-550B-A70F-BAAF-742DC9201339}"/>
          </ac:spMkLst>
        </pc:spChg>
      </pc:sldChg>
      <pc:sldChg chg="modSp mod">
        <pc:chgData name="DSA - Cristina Barbosa" userId="a7deaa94-27fa-4381-b313-ee83126f3c73" providerId="ADAL" clId="{D7846F7E-C338-4D5B-A5D8-0F36FF328A52}" dt="2023-10-04T18:50:55.543" v="718" actId="20577"/>
        <pc:sldMkLst>
          <pc:docMk/>
          <pc:sldMk cId="1869630039" sldId="266"/>
        </pc:sldMkLst>
        <pc:spChg chg="mod">
          <ac:chgData name="DSA - Cristina Barbosa" userId="a7deaa94-27fa-4381-b313-ee83126f3c73" providerId="ADAL" clId="{D7846F7E-C338-4D5B-A5D8-0F36FF328A52}" dt="2023-10-04T18:50:55.543" v="718" actId="20577"/>
          <ac:spMkLst>
            <pc:docMk/>
            <pc:sldMk cId="1869630039" sldId="266"/>
            <ac:spMk id="2" creationId="{6B8A18BB-550B-A70F-BAAF-742DC9201339}"/>
          </ac:spMkLst>
        </pc:spChg>
      </pc:sldChg>
      <pc:sldChg chg="modSp mod">
        <pc:chgData name="DSA - Cristina Barbosa" userId="a7deaa94-27fa-4381-b313-ee83126f3c73" providerId="ADAL" clId="{D7846F7E-C338-4D5B-A5D8-0F36FF328A52}" dt="2023-10-04T19:04:26.189" v="918" actId="20577"/>
        <pc:sldMkLst>
          <pc:docMk/>
          <pc:sldMk cId="637269309" sldId="270"/>
        </pc:sldMkLst>
        <pc:spChg chg="mod">
          <ac:chgData name="DSA - Cristina Barbosa" userId="a7deaa94-27fa-4381-b313-ee83126f3c73" providerId="ADAL" clId="{D7846F7E-C338-4D5B-A5D8-0F36FF328A52}" dt="2023-10-04T19:04:26.189" v="918" actId="20577"/>
          <ac:spMkLst>
            <pc:docMk/>
            <pc:sldMk cId="637269309" sldId="270"/>
            <ac:spMk id="2" creationId="{6B8A18BB-550B-A70F-BAAF-742DC9201339}"/>
          </ac:spMkLst>
        </pc:spChg>
      </pc:sldChg>
      <pc:sldChg chg="modSp mod">
        <pc:chgData name="DSA - Cristina Barbosa" userId="a7deaa94-27fa-4381-b313-ee83126f3c73" providerId="ADAL" clId="{D7846F7E-C338-4D5B-A5D8-0F36FF328A52}" dt="2023-10-04T19:12:10.293" v="1134" actId="20577"/>
        <pc:sldMkLst>
          <pc:docMk/>
          <pc:sldMk cId="1653888690" sldId="273"/>
        </pc:sldMkLst>
        <pc:spChg chg="mod">
          <ac:chgData name="DSA - Cristina Barbosa" userId="a7deaa94-27fa-4381-b313-ee83126f3c73" providerId="ADAL" clId="{D7846F7E-C338-4D5B-A5D8-0F36FF328A52}" dt="2023-10-04T19:12:10.293" v="1134" actId="20577"/>
          <ac:spMkLst>
            <pc:docMk/>
            <pc:sldMk cId="1653888690" sldId="273"/>
            <ac:spMk id="2" creationId="{6B8A18BB-550B-A70F-BAAF-742DC9201339}"/>
          </ac:spMkLst>
        </pc:spChg>
      </pc:sldChg>
      <pc:sldChg chg="modSp mod">
        <pc:chgData name="DSA - Cristina Barbosa" userId="a7deaa94-27fa-4381-b313-ee83126f3c73" providerId="ADAL" clId="{D7846F7E-C338-4D5B-A5D8-0F36FF328A52}" dt="2023-10-04T19:25:37.762" v="1404" actId="20577"/>
        <pc:sldMkLst>
          <pc:docMk/>
          <pc:sldMk cId="969112491" sldId="276"/>
        </pc:sldMkLst>
        <pc:spChg chg="mod">
          <ac:chgData name="DSA - Cristina Barbosa" userId="a7deaa94-27fa-4381-b313-ee83126f3c73" providerId="ADAL" clId="{D7846F7E-C338-4D5B-A5D8-0F36FF328A52}" dt="2023-10-04T19:25:37.762" v="1404" actId="20577"/>
          <ac:spMkLst>
            <pc:docMk/>
            <pc:sldMk cId="969112491" sldId="276"/>
            <ac:spMk id="2" creationId="{6B8A18BB-550B-A70F-BAAF-742DC9201339}"/>
          </ac:spMkLst>
        </pc:spChg>
      </pc:sldChg>
      <pc:sldChg chg="modSp mod">
        <pc:chgData name="DSA - Cristina Barbosa" userId="a7deaa94-27fa-4381-b313-ee83126f3c73" providerId="ADAL" clId="{D7846F7E-C338-4D5B-A5D8-0F36FF328A52}" dt="2023-10-04T19:34:41.807" v="1701" actId="20577"/>
        <pc:sldMkLst>
          <pc:docMk/>
          <pc:sldMk cId="3186977297" sldId="279"/>
        </pc:sldMkLst>
        <pc:spChg chg="mod">
          <ac:chgData name="DSA - Cristina Barbosa" userId="a7deaa94-27fa-4381-b313-ee83126f3c73" providerId="ADAL" clId="{D7846F7E-C338-4D5B-A5D8-0F36FF328A52}" dt="2023-10-04T19:34:41.807" v="1701" actId="20577"/>
          <ac:spMkLst>
            <pc:docMk/>
            <pc:sldMk cId="3186977297" sldId="279"/>
            <ac:spMk id="2" creationId="{6B8A18BB-550B-A70F-BAAF-742DC9201339}"/>
          </ac:spMkLst>
        </pc:spChg>
      </pc:sldChg>
      <pc:sldChg chg="modSp mod">
        <pc:chgData name="DSA - Cristina Barbosa" userId="a7deaa94-27fa-4381-b313-ee83126f3c73" providerId="ADAL" clId="{D7846F7E-C338-4D5B-A5D8-0F36FF328A52}" dt="2023-10-04T19:38:42.069" v="1884" actId="20577"/>
        <pc:sldMkLst>
          <pc:docMk/>
          <pc:sldMk cId="3804143207" sldId="289"/>
        </pc:sldMkLst>
        <pc:spChg chg="mod">
          <ac:chgData name="DSA - Cristina Barbosa" userId="a7deaa94-27fa-4381-b313-ee83126f3c73" providerId="ADAL" clId="{D7846F7E-C338-4D5B-A5D8-0F36FF328A52}" dt="2023-10-04T19:38:42.069" v="1884" actId="20577"/>
          <ac:spMkLst>
            <pc:docMk/>
            <pc:sldMk cId="3804143207" sldId="289"/>
            <ac:spMk id="3" creationId="{99AB9173-3C8C-A3BC-CE75-C93F672D2C7A}"/>
          </ac:spMkLst>
        </pc:spChg>
      </pc:sldChg>
      <pc:sldChg chg="modSp mod">
        <pc:chgData name="DSA - Cristina Barbosa" userId="a7deaa94-27fa-4381-b313-ee83126f3c73" providerId="ADAL" clId="{D7846F7E-C338-4D5B-A5D8-0F36FF328A52}" dt="2023-10-04T18:49:57.940" v="710"/>
        <pc:sldMkLst>
          <pc:docMk/>
          <pc:sldMk cId="2562766254" sldId="298"/>
        </pc:sldMkLst>
        <pc:spChg chg="mod">
          <ac:chgData name="DSA - Cristina Barbosa" userId="a7deaa94-27fa-4381-b313-ee83126f3c73" providerId="ADAL" clId="{D7846F7E-C338-4D5B-A5D8-0F36FF328A52}" dt="2023-10-04T18:49:57.940" v="710"/>
          <ac:spMkLst>
            <pc:docMk/>
            <pc:sldMk cId="2562766254" sldId="298"/>
            <ac:spMk id="4" creationId="{5490A214-F35D-6D63-78B7-1A5D25FD55E8}"/>
          </ac:spMkLst>
        </pc:spChg>
      </pc:sldChg>
      <pc:sldChg chg="addSp delSp modSp mod">
        <pc:chgData name="DSA - Cristina Barbosa" userId="a7deaa94-27fa-4381-b313-ee83126f3c73" providerId="ADAL" clId="{D7846F7E-C338-4D5B-A5D8-0F36FF328A52}" dt="2023-10-04T19:03:36.477" v="903"/>
        <pc:sldMkLst>
          <pc:docMk/>
          <pc:sldMk cId="390597557" sldId="301"/>
        </pc:sldMkLst>
        <pc:spChg chg="add mod">
          <ac:chgData name="DSA - Cristina Barbosa" userId="a7deaa94-27fa-4381-b313-ee83126f3c73" providerId="ADAL" clId="{D7846F7E-C338-4D5B-A5D8-0F36FF328A52}" dt="2023-10-04T19:03:27.945" v="901"/>
          <ac:spMkLst>
            <pc:docMk/>
            <pc:sldMk cId="390597557" sldId="301"/>
            <ac:spMk id="2" creationId="{D56127EC-4681-9673-FD45-99A0C9DFE35A}"/>
          </ac:spMkLst>
        </pc:spChg>
        <pc:spChg chg="del mod">
          <ac:chgData name="DSA - Cristina Barbosa" userId="a7deaa94-27fa-4381-b313-ee83126f3c73" providerId="ADAL" clId="{D7846F7E-C338-4D5B-A5D8-0F36FF328A52}" dt="2023-10-04T19:03:36.477" v="903"/>
          <ac:spMkLst>
            <pc:docMk/>
            <pc:sldMk cId="390597557" sldId="301"/>
            <ac:spMk id="4" creationId="{5490A214-F35D-6D63-78B7-1A5D25FD55E8}"/>
          </ac:spMkLst>
        </pc:spChg>
      </pc:sldChg>
      <pc:sldChg chg="addSp delSp modSp mod">
        <pc:chgData name="DSA - Cristina Barbosa" userId="a7deaa94-27fa-4381-b313-ee83126f3c73" providerId="ADAL" clId="{D7846F7E-C338-4D5B-A5D8-0F36FF328A52}" dt="2023-10-04T19:03:54.336" v="907"/>
        <pc:sldMkLst>
          <pc:docMk/>
          <pc:sldMk cId="3159609761" sldId="302"/>
        </pc:sldMkLst>
        <pc:spChg chg="add mod">
          <ac:chgData name="DSA - Cristina Barbosa" userId="a7deaa94-27fa-4381-b313-ee83126f3c73" providerId="ADAL" clId="{D7846F7E-C338-4D5B-A5D8-0F36FF328A52}" dt="2023-10-04T19:03:51.617" v="905"/>
          <ac:spMkLst>
            <pc:docMk/>
            <pc:sldMk cId="3159609761" sldId="302"/>
            <ac:spMk id="2" creationId="{97F49849-C09E-2555-97EF-D334E4D8AB6C}"/>
          </ac:spMkLst>
        </pc:spChg>
        <pc:spChg chg="del mod">
          <ac:chgData name="DSA - Cristina Barbosa" userId="a7deaa94-27fa-4381-b313-ee83126f3c73" providerId="ADAL" clId="{D7846F7E-C338-4D5B-A5D8-0F36FF328A52}" dt="2023-10-04T19:03:54.336" v="907"/>
          <ac:spMkLst>
            <pc:docMk/>
            <pc:sldMk cId="3159609761" sldId="302"/>
            <ac:spMk id="4" creationId="{5490A214-F35D-6D63-78B7-1A5D25FD55E8}"/>
          </ac:spMkLst>
        </pc:spChg>
      </pc:sldChg>
      <pc:sldChg chg="addSp delSp modSp mod">
        <pc:chgData name="DSA - Cristina Barbosa" userId="a7deaa94-27fa-4381-b313-ee83126f3c73" providerId="ADAL" clId="{D7846F7E-C338-4D5B-A5D8-0F36FF328A52}" dt="2023-10-04T19:10:31.272" v="1098"/>
        <pc:sldMkLst>
          <pc:docMk/>
          <pc:sldMk cId="2614530394" sldId="303"/>
        </pc:sldMkLst>
        <pc:spChg chg="add mod">
          <ac:chgData name="DSA - Cristina Barbosa" userId="a7deaa94-27fa-4381-b313-ee83126f3c73" providerId="ADAL" clId="{D7846F7E-C338-4D5B-A5D8-0F36FF328A52}" dt="2023-10-04T19:10:28.277" v="1096"/>
          <ac:spMkLst>
            <pc:docMk/>
            <pc:sldMk cId="2614530394" sldId="303"/>
            <ac:spMk id="2" creationId="{28BAA3E7-1110-76F3-0813-55002FE0F2DD}"/>
          </ac:spMkLst>
        </pc:spChg>
        <pc:spChg chg="del mod">
          <ac:chgData name="DSA - Cristina Barbosa" userId="a7deaa94-27fa-4381-b313-ee83126f3c73" providerId="ADAL" clId="{D7846F7E-C338-4D5B-A5D8-0F36FF328A52}" dt="2023-10-04T19:10:31.272" v="1098"/>
          <ac:spMkLst>
            <pc:docMk/>
            <pc:sldMk cId="2614530394" sldId="303"/>
            <ac:spMk id="4" creationId="{5490A214-F35D-6D63-78B7-1A5D25FD55E8}"/>
          </ac:spMkLst>
        </pc:spChg>
      </pc:sldChg>
      <pc:sldChg chg="addSp delSp modSp mod">
        <pc:chgData name="DSA - Cristina Barbosa" userId="a7deaa94-27fa-4381-b313-ee83126f3c73" providerId="ADAL" clId="{D7846F7E-C338-4D5B-A5D8-0F36FF328A52}" dt="2023-10-04T19:20:54.296" v="1338" actId="1076"/>
        <pc:sldMkLst>
          <pc:docMk/>
          <pc:sldMk cId="4089850061" sldId="305"/>
        </pc:sldMkLst>
        <pc:spChg chg="add del mod">
          <ac:chgData name="DSA - Cristina Barbosa" userId="a7deaa94-27fa-4381-b313-ee83126f3c73" providerId="ADAL" clId="{D7846F7E-C338-4D5B-A5D8-0F36FF328A52}" dt="2023-10-04T19:20:08.309" v="1333"/>
          <ac:spMkLst>
            <pc:docMk/>
            <pc:sldMk cId="4089850061" sldId="305"/>
            <ac:spMk id="2" creationId="{3E770742-B481-A5E7-B337-0104CCD8A13E}"/>
          </ac:spMkLst>
        </pc:spChg>
        <pc:spChg chg="del mod">
          <ac:chgData name="DSA - Cristina Barbosa" userId="a7deaa94-27fa-4381-b313-ee83126f3c73" providerId="ADAL" clId="{D7846F7E-C338-4D5B-A5D8-0F36FF328A52}" dt="2023-10-04T19:20:11.863" v="1335"/>
          <ac:spMkLst>
            <pc:docMk/>
            <pc:sldMk cId="4089850061" sldId="305"/>
            <ac:spMk id="4" creationId="{5490A214-F35D-6D63-78B7-1A5D25FD55E8}"/>
          </ac:spMkLst>
        </pc:spChg>
        <pc:spChg chg="mod">
          <ac:chgData name="DSA - Cristina Barbosa" userId="a7deaa94-27fa-4381-b313-ee83126f3c73" providerId="ADAL" clId="{D7846F7E-C338-4D5B-A5D8-0F36FF328A52}" dt="2023-10-04T19:20:54.296" v="1338" actId="1076"/>
          <ac:spMkLst>
            <pc:docMk/>
            <pc:sldMk cId="4089850061" sldId="305"/>
            <ac:spMk id="6" creationId="{82A3852A-4ABE-A17C-6DAF-E2048DE970CD}"/>
          </ac:spMkLst>
        </pc:spChg>
      </pc:sldChg>
      <pc:sldChg chg="modSp mod">
        <pc:chgData name="DSA - Cristina Barbosa" userId="a7deaa94-27fa-4381-b313-ee83126f3c73" providerId="ADAL" clId="{D7846F7E-C338-4D5B-A5D8-0F36FF328A52}" dt="2023-10-04T19:27:30.746" v="1476" actId="20577"/>
        <pc:sldMkLst>
          <pc:docMk/>
          <pc:sldMk cId="2159156658" sldId="307"/>
        </pc:sldMkLst>
        <pc:spChg chg="mod">
          <ac:chgData name="DSA - Cristina Barbosa" userId="a7deaa94-27fa-4381-b313-ee83126f3c73" providerId="ADAL" clId="{D7846F7E-C338-4D5B-A5D8-0F36FF328A52}" dt="2023-10-04T19:27:30.746" v="1476" actId="20577"/>
          <ac:spMkLst>
            <pc:docMk/>
            <pc:sldMk cId="2159156658" sldId="307"/>
            <ac:spMk id="4" creationId="{5490A214-F35D-6D63-78B7-1A5D25FD55E8}"/>
          </ac:spMkLst>
        </pc:spChg>
      </pc:sldChg>
      <pc:sldChg chg="addSp delSp modSp mod">
        <pc:chgData name="DSA - Cristina Barbosa" userId="a7deaa94-27fa-4381-b313-ee83126f3c73" providerId="ADAL" clId="{D7846F7E-C338-4D5B-A5D8-0F36FF328A52}" dt="2023-10-04T18:50:35.401" v="716"/>
        <pc:sldMkLst>
          <pc:docMk/>
          <pc:sldMk cId="4044752719" sldId="308"/>
        </pc:sldMkLst>
        <pc:spChg chg="add mod">
          <ac:chgData name="DSA - Cristina Barbosa" userId="a7deaa94-27fa-4381-b313-ee83126f3c73" providerId="ADAL" clId="{D7846F7E-C338-4D5B-A5D8-0F36FF328A52}" dt="2023-10-04T18:50:28.392" v="714"/>
          <ac:spMkLst>
            <pc:docMk/>
            <pc:sldMk cId="4044752719" sldId="308"/>
            <ac:spMk id="2" creationId="{4A47E7D9-2672-16D1-C03E-EDE0465F7D9C}"/>
          </ac:spMkLst>
        </pc:spChg>
        <pc:spChg chg="del mod">
          <ac:chgData name="DSA - Cristina Barbosa" userId="a7deaa94-27fa-4381-b313-ee83126f3c73" providerId="ADAL" clId="{D7846F7E-C338-4D5B-A5D8-0F36FF328A52}" dt="2023-10-04T18:50:35.401" v="716"/>
          <ac:spMkLst>
            <pc:docMk/>
            <pc:sldMk cId="4044752719" sldId="308"/>
            <ac:spMk id="4" creationId="{5490A214-F35D-6D63-78B7-1A5D25FD55E8}"/>
          </ac:spMkLst>
        </pc:spChg>
      </pc:sldChg>
      <pc:sldChg chg="modSp mod">
        <pc:chgData name="DSA - Cristina Barbosa" userId="a7deaa94-27fa-4381-b313-ee83126f3c73" providerId="ADAL" clId="{D7846F7E-C338-4D5B-A5D8-0F36FF328A52}" dt="2023-10-04T18:45:10.244" v="465" actId="6549"/>
        <pc:sldMkLst>
          <pc:docMk/>
          <pc:sldMk cId="409707726" sldId="309"/>
        </pc:sldMkLst>
        <pc:spChg chg="mod">
          <ac:chgData name="DSA - Cristina Barbosa" userId="a7deaa94-27fa-4381-b313-ee83126f3c73" providerId="ADAL" clId="{D7846F7E-C338-4D5B-A5D8-0F36FF328A52}" dt="2023-10-04T18:38:59.278" v="317" actId="1076"/>
          <ac:spMkLst>
            <pc:docMk/>
            <pc:sldMk cId="409707726" sldId="309"/>
            <ac:spMk id="2" creationId="{BBE8D334-BD1A-1823-C7FC-368FE7D646D6}"/>
          </ac:spMkLst>
        </pc:spChg>
        <pc:spChg chg="mod">
          <ac:chgData name="DSA - Cristina Barbosa" userId="a7deaa94-27fa-4381-b313-ee83126f3c73" providerId="ADAL" clId="{D7846F7E-C338-4D5B-A5D8-0F36FF328A52}" dt="2023-10-04T18:39:08.237" v="318" actId="1076"/>
          <ac:spMkLst>
            <pc:docMk/>
            <pc:sldMk cId="409707726" sldId="309"/>
            <ac:spMk id="3" creationId="{CD76F369-B91E-C767-C4D0-2C2530B70EF0}"/>
          </ac:spMkLst>
        </pc:spChg>
        <pc:spChg chg="mod">
          <ac:chgData name="DSA - Cristina Barbosa" userId="a7deaa94-27fa-4381-b313-ee83126f3c73" providerId="ADAL" clId="{D7846F7E-C338-4D5B-A5D8-0F36FF328A52}" dt="2023-10-04T18:45:10.244" v="465" actId="6549"/>
          <ac:spMkLst>
            <pc:docMk/>
            <pc:sldMk cId="409707726" sldId="309"/>
            <ac:spMk id="4" creationId="{5490A214-F35D-6D63-78B7-1A5D25FD55E8}"/>
          </ac:spMkLst>
        </pc:spChg>
      </pc:sldChg>
      <pc:sldChg chg="modSp mod">
        <pc:chgData name="DSA - Cristina Barbosa" userId="a7deaa94-27fa-4381-b313-ee83126f3c73" providerId="ADAL" clId="{D7846F7E-C338-4D5B-A5D8-0F36FF328A52}" dt="2023-10-04T18:50:11.182" v="711" actId="1076"/>
        <pc:sldMkLst>
          <pc:docMk/>
          <pc:sldMk cId="3156878396" sldId="310"/>
        </pc:sldMkLst>
        <pc:spChg chg="mod">
          <ac:chgData name="DSA - Cristina Barbosa" userId="a7deaa94-27fa-4381-b313-ee83126f3c73" providerId="ADAL" clId="{D7846F7E-C338-4D5B-A5D8-0F36FF328A52}" dt="2023-10-04T18:47:09.098" v="579" actId="1076"/>
          <ac:spMkLst>
            <pc:docMk/>
            <pc:sldMk cId="3156878396" sldId="310"/>
            <ac:spMk id="2" creationId="{BBE8D334-BD1A-1823-C7FC-368FE7D646D6}"/>
          </ac:spMkLst>
        </pc:spChg>
        <pc:spChg chg="mod">
          <ac:chgData name="DSA - Cristina Barbosa" userId="a7deaa94-27fa-4381-b313-ee83126f3c73" providerId="ADAL" clId="{D7846F7E-C338-4D5B-A5D8-0F36FF328A52}" dt="2023-10-04T18:48:24.839" v="641" actId="1076"/>
          <ac:spMkLst>
            <pc:docMk/>
            <pc:sldMk cId="3156878396" sldId="310"/>
            <ac:spMk id="3" creationId="{CD76F369-B91E-C767-C4D0-2C2530B70EF0}"/>
          </ac:spMkLst>
        </pc:spChg>
        <pc:spChg chg="mod">
          <ac:chgData name="DSA - Cristina Barbosa" userId="a7deaa94-27fa-4381-b313-ee83126f3c73" providerId="ADAL" clId="{D7846F7E-C338-4D5B-A5D8-0F36FF328A52}" dt="2023-10-04T18:50:11.182" v="711" actId="1076"/>
          <ac:spMkLst>
            <pc:docMk/>
            <pc:sldMk cId="3156878396" sldId="310"/>
            <ac:spMk id="4" creationId="{5490A214-F35D-6D63-78B7-1A5D25FD55E8}"/>
          </ac:spMkLst>
        </pc:spChg>
      </pc:sldChg>
      <pc:sldChg chg="modSp mod">
        <pc:chgData name="DSA - Cristina Barbosa" userId="a7deaa94-27fa-4381-b313-ee83126f3c73" providerId="ADAL" clId="{D7846F7E-C338-4D5B-A5D8-0F36FF328A52}" dt="2023-10-04T19:00:37.560" v="786" actId="20577"/>
        <pc:sldMkLst>
          <pc:docMk/>
          <pc:sldMk cId="1872628837" sldId="311"/>
        </pc:sldMkLst>
        <pc:spChg chg="mod">
          <ac:chgData name="DSA - Cristina Barbosa" userId="a7deaa94-27fa-4381-b313-ee83126f3c73" providerId="ADAL" clId="{D7846F7E-C338-4D5B-A5D8-0F36FF328A52}" dt="2023-10-04T19:00:37.560" v="786" actId="20577"/>
          <ac:spMkLst>
            <pc:docMk/>
            <pc:sldMk cId="1872628837" sldId="311"/>
            <ac:spMk id="4" creationId="{5490A214-F35D-6D63-78B7-1A5D25FD55E8}"/>
          </ac:spMkLst>
        </pc:spChg>
        <pc:spChg chg="mod">
          <ac:chgData name="DSA - Cristina Barbosa" userId="a7deaa94-27fa-4381-b313-ee83126f3c73" providerId="ADAL" clId="{D7846F7E-C338-4D5B-A5D8-0F36FF328A52}" dt="2023-10-04T19:00:27.909" v="778" actId="1076"/>
          <ac:spMkLst>
            <pc:docMk/>
            <pc:sldMk cId="1872628837" sldId="311"/>
            <ac:spMk id="8" creationId="{748F37FC-11FF-5A56-DF59-83EE3AFEE783}"/>
          </ac:spMkLst>
        </pc:spChg>
      </pc:sldChg>
      <pc:sldChg chg="modSp mod">
        <pc:chgData name="DSA - Cristina Barbosa" userId="a7deaa94-27fa-4381-b313-ee83126f3c73" providerId="ADAL" clId="{D7846F7E-C338-4D5B-A5D8-0F36FF328A52}" dt="2023-10-04T19:03:04.272" v="899" actId="6549"/>
        <pc:sldMkLst>
          <pc:docMk/>
          <pc:sldMk cId="662172864" sldId="312"/>
        </pc:sldMkLst>
        <pc:spChg chg="mod">
          <ac:chgData name="DSA - Cristina Barbosa" userId="a7deaa94-27fa-4381-b313-ee83126f3c73" providerId="ADAL" clId="{D7846F7E-C338-4D5B-A5D8-0F36FF328A52}" dt="2023-10-04T19:03:04.272" v="899" actId="6549"/>
          <ac:spMkLst>
            <pc:docMk/>
            <pc:sldMk cId="662172864" sldId="312"/>
            <ac:spMk id="4" creationId="{5490A214-F35D-6D63-78B7-1A5D25FD55E8}"/>
          </ac:spMkLst>
        </pc:spChg>
        <pc:spChg chg="mod">
          <ac:chgData name="DSA - Cristina Barbosa" userId="a7deaa94-27fa-4381-b313-ee83126f3c73" providerId="ADAL" clId="{D7846F7E-C338-4D5B-A5D8-0F36FF328A52}" dt="2023-10-04T19:02:51.359" v="898" actId="1076"/>
          <ac:spMkLst>
            <pc:docMk/>
            <pc:sldMk cId="662172864" sldId="312"/>
            <ac:spMk id="8" creationId="{748F37FC-11FF-5A56-DF59-83EE3AFEE783}"/>
          </ac:spMkLst>
        </pc:spChg>
      </pc:sldChg>
      <pc:sldChg chg="addSp delSp modSp mod">
        <pc:chgData name="DSA - Cristina Barbosa" userId="a7deaa94-27fa-4381-b313-ee83126f3c73" providerId="ADAL" clId="{D7846F7E-C338-4D5B-A5D8-0F36FF328A52}" dt="2023-10-04T19:10:55.377" v="1102"/>
        <pc:sldMkLst>
          <pc:docMk/>
          <pc:sldMk cId="242470889" sldId="313"/>
        </pc:sldMkLst>
        <pc:spChg chg="add mod">
          <ac:chgData name="DSA - Cristina Barbosa" userId="a7deaa94-27fa-4381-b313-ee83126f3c73" providerId="ADAL" clId="{D7846F7E-C338-4D5B-A5D8-0F36FF328A52}" dt="2023-10-04T19:10:50.794" v="1100"/>
          <ac:spMkLst>
            <pc:docMk/>
            <pc:sldMk cId="242470889" sldId="313"/>
            <ac:spMk id="2" creationId="{3C2E886B-0CF3-BAEE-5EE2-5B38837B285B}"/>
          </ac:spMkLst>
        </pc:spChg>
        <pc:spChg chg="del mod">
          <ac:chgData name="DSA - Cristina Barbosa" userId="a7deaa94-27fa-4381-b313-ee83126f3c73" providerId="ADAL" clId="{D7846F7E-C338-4D5B-A5D8-0F36FF328A52}" dt="2023-10-04T19:10:55.377" v="1102"/>
          <ac:spMkLst>
            <pc:docMk/>
            <pc:sldMk cId="242470889" sldId="313"/>
            <ac:spMk id="4" creationId="{5490A214-F35D-6D63-78B7-1A5D25FD55E8}"/>
          </ac:spMkLst>
        </pc:spChg>
      </pc:sldChg>
      <pc:sldChg chg="addSp delSp modSp mod">
        <pc:chgData name="DSA - Cristina Barbosa" userId="a7deaa94-27fa-4381-b313-ee83126f3c73" providerId="ADAL" clId="{D7846F7E-C338-4D5B-A5D8-0F36FF328A52}" dt="2023-10-04T19:11:33.612" v="1106"/>
        <pc:sldMkLst>
          <pc:docMk/>
          <pc:sldMk cId="463645067" sldId="314"/>
        </pc:sldMkLst>
        <pc:spChg chg="add mod">
          <ac:chgData name="DSA - Cristina Barbosa" userId="a7deaa94-27fa-4381-b313-ee83126f3c73" providerId="ADAL" clId="{D7846F7E-C338-4D5B-A5D8-0F36FF328A52}" dt="2023-10-04T19:11:23.167" v="1104"/>
          <ac:spMkLst>
            <pc:docMk/>
            <pc:sldMk cId="463645067" sldId="314"/>
            <ac:spMk id="2" creationId="{0AC7B8EF-A984-77CF-1048-BDBD4CFB3F44}"/>
          </ac:spMkLst>
        </pc:spChg>
        <pc:spChg chg="del mod">
          <ac:chgData name="DSA - Cristina Barbosa" userId="a7deaa94-27fa-4381-b313-ee83126f3c73" providerId="ADAL" clId="{D7846F7E-C338-4D5B-A5D8-0F36FF328A52}" dt="2023-10-04T19:11:33.612" v="1106"/>
          <ac:spMkLst>
            <pc:docMk/>
            <pc:sldMk cId="463645067" sldId="314"/>
            <ac:spMk id="4" creationId="{5490A214-F35D-6D63-78B7-1A5D25FD55E8}"/>
          </ac:spMkLst>
        </pc:spChg>
      </pc:sldChg>
      <pc:sldChg chg="modSp mod">
        <pc:chgData name="DSA - Cristina Barbosa" userId="a7deaa94-27fa-4381-b313-ee83126f3c73" providerId="ADAL" clId="{D7846F7E-C338-4D5B-A5D8-0F36FF328A52}" dt="2023-10-04T19:07:12.321" v="1005" actId="20577"/>
        <pc:sldMkLst>
          <pc:docMk/>
          <pc:sldMk cId="1877423237" sldId="315"/>
        </pc:sldMkLst>
        <pc:spChg chg="mod">
          <ac:chgData name="DSA - Cristina Barbosa" userId="a7deaa94-27fa-4381-b313-ee83126f3c73" providerId="ADAL" clId="{D7846F7E-C338-4D5B-A5D8-0F36FF328A52}" dt="2023-10-04T19:05:23.154" v="959" actId="1076"/>
          <ac:spMkLst>
            <pc:docMk/>
            <pc:sldMk cId="1877423237" sldId="315"/>
            <ac:spMk id="3" creationId="{8CB71A89-0B00-8D7D-D172-2C9E6A806B88}"/>
          </ac:spMkLst>
        </pc:spChg>
        <pc:spChg chg="mod">
          <ac:chgData name="DSA - Cristina Barbosa" userId="a7deaa94-27fa-4381-b313-ee83126f3c73" providerId="ADAL" clId="{D7846F7E-C338-4D5B-A5D8-0F36FF328A52}" dt="2023-10-04T19:07:12.321" v="1005" actId="20577"/>
          <ac:spMkLst>
            <pc:docMk/>
            <pc:sldMk cId="1877423237" sldId="315"/>
            <ac:spMk id="4" creationId="{5490A214-F35D-6D63-78B7-1A5D25FD55E8}"/>
          </ac:spMkLst>
        </pc:spChg>
        <pc:spChg chg="mod">
          <ac:chgData name="DSA - Cristina Barbosa" userId="a7deaa94-27fa-4381-b313-ee83126f3c73" providerId="ADAL" clId="{D7846F7E-C338-4D5B-A5D8-0F36FF328A52}" dt="2023-10-04T19:06:27.029" v="976" actId="1076"/>
          <ac:spMkLst>
            <pc:docMk/>
            <pc:sldMk cId="1877423237" sldId="315"/>
            <ac:spMk id="7" creationId="{CBCF1A2F-9A7E-AD59-C6B8-1AAB85531350}"/>
          </ac:spMkLst>
        </pc:spChg>
      </pc:sldChg>
      <pc:sldChg chg="modSp mod">
        <pc:chgData name="DSA - Cristina Barbosa" userId="a7deaa94-27fa-4381-b313-ee83126f3c73" providerId="ADAL" clId="{D7846F7E-C338-4D5B-A5D8-0F36FF328A52}" dt="2023-10-04T19:07:38.272" v="1016" actId="20577"/>
        <pc:sldMkLst>
          <pc:docMk/>
          <pc:sldMk cId="2335164147" sldId="316"/>
        </pc:sldMkLst>
        <pc:spChg chg="mod">
          <ac:chgData name="DSA - Cristina Barbosa" userId="a7deaa94-27fa-4381-b313-ee83126f3c73" providerId="ADAL" clId="{D7846F7E-C338-4D5B-A5D8-0F36FF328A52}" dt="2023-10-04T19:07:38.272" v="1016" actId="20577"/>
          <ac:spMkLst>
            <pc:docMk/>
            <pc:sldMk cId="2335164147" sldId="316"/>
            <ac:spMk id="4" creationId="{5490A214-F35D-6D63-78B7-1A5D25FD55E8}"/>
          </ac:spMkLst>
        </pc:spChg>
      </pc:sldChg>
      <pc:sldChg chg="modSp mod">
        <pc:chgData name="DSA - Cristina Barbosa" userId="a7deaa94-27fa-4381-b313-ee83126f3c73" providerId="ADAL" clId="{D7846F7E-C338-4D5B-A5D8-0F36FF328A52}" dt="2023-10-04T19:10:09.623" v="1094" actId="20577"/>
        <pc:sldMkLst>
          <pc:docMk/>
          <pc:sldMk cId="1217548146" sldId="317"/>
        </pc:sldMkLst>
        <pc:spChg chg="mod">
          <ac:chgData name="DSA - Cristina Barbosa" userId="a7deaa94-27fa-4381-b313-ee83126f3c73" providerId="ADAL" clId="{D7846F7E-C338-4D5B-A5D8-0F36FF328A52}" dt="2023-10-04T19:10:09.623" v="1094" actId="20577"/>
          <ac:spMkLst>
            <pc:docMk/>
            <pc:sldMk cId="1217548146" sldId="317"/>
            <ac:spMk id="4" creationId="{5490A214-F35D-6D63-78B7-1A5D25FD55E8}"/>
          </ac:spMkLst>
        </pc:spChg>
        <pc:spChg chg="mod">
          <ac:chgData name="DSA - Cristina Barbosa" userId="a7deaa94-27fa-4381-b313-ee83126f3c73" providerId="ADAL" clId="{D7846F7E-C338-4D5B-A5D8-0F36FF328A52}" dt="2023-10-04T19:08:32.681" v="1034" actId="1076"/>
          <ac:spMkLst>
            <pc:docMk/>
            <pc:sldMk cId="1217548146" sldId="317"/>
            <ac:spMk id="5" creationId="{028F99C8-AA97-5230-B0F5-66012E5DE63F}"/>
          </ac:spMkLst>
        </pc:spChg>
      </pc:sldChg>
      <pc:sldChg chg="delSp modSp mod">
        <pc:chgData name="DSA - Cristina Barbosa" userId="a7deaa94-27fa-4381-b313-ee83126f3c73" providerId="ADAL" clId="{D7846F7E-C338-4D5B-A5D8-0F36FF328A52}" dt="2023-10-04T19:21:25.287" v="1340"/>
        <pc:sldMkLst>
          <pc:docMk/>
          <pc:sldMk cId="1591177094" sldId="318"/>
        </pc:sldMkLst>
        <pc:spChg chg="del">
          <ac:chgData name="DSA - Cristina Barbosa" userId="a7deaa94-27fa-4381-b313-ee83126f3c73" providerId="ADAL" clId="{D7846F7E-C338-4D5B-A5D8-0F36FF328A52}" dt="2023-10-04T19:19:30.948" v="1330" actId="478"/>
          <ac:spMkLst>
            <pc:docMk/>
            <pc:sldMk cId="1591177094" sldId="318"/>
            <ac:spMk id="2" creationId="{753A1690-6BEB-BBF5-463A-770BBC6B53F5}"/>
          </ac:spMkLst>
        </pc:spChg>
        <pc:spChg chg="mod">
          <ac:chgData name="DSA - Cristina Barbosa" userId="a7deaa94-27fa-4381-b313-ee83126f3c73" providerId="ADAL" clId="{D7846F7E-C338-4D5B-A5D8-0F36FF328A52}" dt="2023-10-04T19:21:25.287" v="1340"/>
          <ac:spMkLst>
            <pc:docMk/>
            <pc:sldMk cId="1591177094" sldId="318"/>
            <ac:spMk id="4" creationId="{5490A214-F35D-6D63-78B7-1A5D25FD55E8}"/>
          </ac:spMkLst>
        </pc:spChg>
      </pc:sldChg>
      <pc:sldChg chg="modSp mod">
        <pc:chgData name="DSA - Cristina Barbosa" userId="a7deaa94-27fa-4381-b313-ee83126f3c73" providerId="ADAL" clId="{D7846F7E-C338-4D5B-A5D8-0F36FF328A52}" dt="2023-10-04T19:15:30.729" v="1232" actId="6549"/>
        <pc:sldMkLst>
          <pc:docMk/>
          <pc:sldMk cId="2778443021" sldId="319"/>
        </pc:sldMkLst>
        <pc:spChg chg="mod">
          <ac:chgData name="DSA - Cristina Barbosa" userId="a7deaa94-27fa-4381-b313-ee83126f3c73" providerId="ADAL" clId="{D7846F7E-C338-4D5B-A5D8-0F36FF328A52}" dt="2023-10-04T19:14:43.742" v="1212" actId="20577"/>
          <ac:spMkLst>
            <pc:docMk/>
            <pc:sldMk cId="2778443021" sldId="319"/>
            <ac:spMk id="2" creationId="{753A1690-6BEB-BBF5-463A-770BBC6B53F5}"/>
          </ac:spMkLst>
        </pc:spChg>
        <pc:spChg chg="mod">
          <ac:chgData name="DSA - Cristina Barbosa" userId="a7deaa94-27fa-4381-b313-ee83126f3c73" providerId="ADAL" clId="{D7846F7E-C338-4D5B-A5D8-0F36FF328A52}" dt="2023-10-04T19:15:30.729" v="1232" actId="6549"/>
          <ac:spMkLst>
            <pc:docMk/>
            <pc:sldMk cId="2778443021" sldId="319"/>
            <ac:spMk id="4" creationId="{5490A214-F35D-6D63-78B7-1A5D25FD55E8}"/>
          </ac:spMkLst>
        </pc:spChg>
        <pc:spChg chg="mod">
          <ac:chgData name="DSA - Cristina Barbosa" userId="a7deaa94-27fa-4381-b313-ee83126f3c73" providerId="ADAL" clId="{D7846F7E-C338-4D5B-A5D8-0F36FF328A52}" dt="2023-10-04T19:14:26.050" v="1208" actId="20577"/>
          <ac:spMkLst>
            <pc:docMk/>
            <pc:sldMk cId="2778443021" sldId="319"/>
            <ac:spMk id="5" creationId="{028F99C8-AA97-5230-B0F5-66012E5DE63F}"/>
          </ac:spMkLst>
        </pc:spChg>
      </pc:sldChg>
      <pc:sldChg chg="modSp mod">
        <pc:chgData name="DSA - Cristina Barbosa" userId="a7deaa94-27fa-4381-b313-ee83126f3c73" providerId="ADAL" clId="{D7846F7E-C338-4D5B-A5D8-0F36FF328A52}" dt="2023-10-04T19:18:12.757" v="1329" actId="20577"/>
        <pc:sldMkLst>
          <pc:docMk/>
          <pc:sldMk cId="180533328" sldId="320"/>
        </pc:sldMkLst>
        <pc:spChg chg="mod">
          <ac:chgData name="DSA - Cristina Barbosa" userId="a7deaa94-27fa-4381-b313-ee83126f3c73" providerId="ADAL" clId="{D7846F7E-C338-4D5B-A5D8-0F36FF328A52}" dt="2023-10-04T19:15:44.865" v="1244" actId="20577"/>
          <ac:spMkLst>
            <pc:docMk/>
            <pc:sldMk cId="180533328" sldId="320"/>
            <ac:spMk id="3" creationId="{8CB71A89-0B00-8D7D-D172-2C9E6A806B88}"/>
          </ac:spMkLst>
        </pc:spChg>
        <pc:spChg chg="mod">
          <ac:chgData name="DSA - Cristina Barbosa" userId="a7deaa94-27fa-4381-b313-ee83126f3c73" providerId="ADAL" clId="{D7846F7E-C338-4D5B-A5D8-0F36FF328A52}" dt="2023-10-04T19:18:12.757" v="1329" actId="20577"/>
          <ac:spMkLst>
            <pc:docMk/>
            <pc:sldMk cId="180533328" sldId="320"/>
            <ac:spMk id="4" creationId="{5490A214-F35D-6D63-78B7-1A5D25FD55E8}"/>
          </ac:spMkLst>
        </pc:spChg>
      </pc:sldChg>
      <pc:sldChg chg="addSp delSp modSp mod">
        <pc:chgData name="DSA - Cristina Barbosa" userId="a7deaa94-27fa-4381-b313-ee83126f3c73" providerId="ADAL" clId="{D7846F7E-C338-4D5B-A5D8-0F36FF328A52}" dt="2023-10-04T19:32:26.191" v="1606" actId="478"/>
        <pc:sldMkLst>
          <pc:docMk/>
          <pc:sldMk cId="3631038477" sldId="321"/>
        </pc:sldMkLst>
        <pc:spChg chg="del">
          <ac:chgData name="DSA - Cristina Barbosa" userId="a7deaa94-27fa-4381-b313-ee83126f3c73" providerId="ADAL" clId="{D7846F7E-C338-4D5B-A5D8-0F36FF328A52}" dt="2023-10-04T19:32:10.485" v="1603" actId="478"/>
          <ac:spMkLst>
            <pc:docMk/>
            <pc:sldMk cId="3631038477" sldId="321"/>
            <ac:spMk id="2" creationId="{530319F6-DEAA-4B23-8DC6-4D39FE5BF588}"/>
          </ac:spMkLst>
        </pc:spChg>
        <pc:spChg chg="del">
          <ac:chgData name="DSA - Cristina Barbosa" userId="a7deaa94-27fa-4381-b313-ee83126f3c73" providerId="ADAL" clId="{D7846F7E-C338-4D5B-A5D8-0F36FF328A52}" dt="2023-10-04T19:32:17.266" v="1604" actId="478"/>
          <ac:spMkLst>
            <pc:docMk/>
            <pc:sldMk cId="3631038477" sldId="321"/>
            <ac:spMk id="3" creationId="{8CB71A89-0B00-8D7D-D172-2C9E6A806B88}"/>
          </ac:spMkLst>
        </pc:spChg>
        <pc:spChg chg="mod">
          <ac:chgData name="DSA - Cristina Barbosa" userId="a7deaa94-27fa-4381-b313-ee83126f3c73" providerId="ADAL" clId="{D7846F7E-C338-4D5B-A5D8-0F36FF328A52}" dt="2023-10-04T19:31:20.624" v="1601" actId="20577"/>
          <ac:spMkLst>
            <pc:docMk/>
            <pc:sldMk cId="3631038477" sldId="321"/>
            <ac:spMk id="4" creationId="{5490A214-F35D-6D63-78B7-1A5D25FD55E8}"/>
          </ac:spMkLst>
        </pc:spChg>
        <pc:spChg chg="add del mod">
          <ac:chgData name="DSA - Cristina Barbosa" userId="a7deaa94-27fa-4381-b313-ee83126f3c73" providerId="ADAL" clId="{D7846F7E-C338-4D5B-A5D8-0F36FF328A52}" dt="2023-10-04T19:32:26.191" v="1606" actId="478"/>
          <ac:spMkLst>
            <pc:docMk/>
            <pc:sldMk cId="3631038477" sldId="321"/>
            <ac:spMk id="5" creationId="{6FF4FF99-BBDA-C5F4-8E13-585F07319F92}"/>
          </ac:spMkLst>
        </pc:spChg>
        <pc:spChg chg="del">
          <ac:chgData name="DSA - Cristina Barbosa" userId="a7deaa94-27fa-4381-b313-ee83126f3c73" providerId="ADAL" clId="{D7846F7E-C338-4D5B-A5D8-0F36FF328A52}" dt="2023-10-04T19:32:21.972" v="1605" actId="478"/>
          <ac:spMkLst>
            <pc:docMk/>
            <pc:sldMk cId="3631038477" sldId="321"/>
            <ac:spMk id="7" creationId="{CF02A6E6-1FDE-0354-9CD0-774AC95A71C9}"/>
          </ac:spMkLst>
        </pc:spChg>
      </pc:sldChg>
      <pc:sldChg chg="add">
        <pc:chgData name="DSA - Cristina Barbosa" userId="a7deaa94-27fa-4381-b313-ee83126f3c73" providerId="ADAL" clId="{D7846F7E-C338-4D5B-A5D8-0F36FF328A52}" dt="2023-10-04T19:31:59.220" v="1602" actId="2890"/>
        <pc:sldMkLst>
          <pc:docMk/>
          <pc:sldMk cId="2139410333" sldId="3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04.10.2023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04.10.2023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04.10.2023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04.10.2023</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04.10.2023</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04.10.2023</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04.10.2023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04.10.2023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04.10.2023</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6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18558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898854" y="2685435"/>
            <a:ext cx="93713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Por que é necessário haver um cuidadoso preparo dos recém conversos , antes do batismo? (Ver p. 71)</a:t>
            </a:r>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02</a:t>
            </a:r>
            <a:endParaRPr lang="pt-BR" sz="6600" b="1" dirty="0">
              <a:solidFill>
                <a:srgbClr val="000000"/>
              </a:solidFill>
              <a:latin typeface="Arial Nova"/>
            </a:endParaRPr>
          </a:p>
        </p:txBody>
      </p:sp>
    </p:spTree>
    <p:extLst>
      <p:ext uri="{BB962C8B-B14F-4D97-AF65-F5344CB8AC3E}">
        <p14:creationId xmlns:p14="http://schemas.microsoft.com/office/powerpoint/2010/main" val="186963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D56127EC-4681-9673-FD45-99A0C9DFE35A}"/>
              </a:ext>
            </a:extLst>
          </p:cNvPr>
          <p:cNvSpPr txBox="1"/>
          <p:nvPr/>
        </p:nvSpPr>
        <p:spPr>
          <a:xfrm>
            <a:off x="452045" y="2507092"/>
            <a:ext cx="1059768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É necessário um preparo mais cuidadoso dos que se apresentam como candidatos ao batismo. Há_______________ de mais cuidadosa instrução do que em geral recebem. Os _____________ da vida cristã devem ser claramente explicados aos recém-convertidos.</a:t>
            </a:r>
            <a:endParaRPr lang="pt-BR" dirty="0"/>
          </a:p>
        </p:txBody>
      </p:sp>
    </p:spTree>
    <p:extLst>
      <p:ext uri="{BB962C8B-B14F-4D97-AF65-F5344CB8AC3E}">
        <p14:creationId xmlns:p14="http://schemas.microsoft.com/office/powerpoint/2010/main" val="3905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97F49849-C09E-2555-97EF-D334E4D8AB6C}"/>
              </a:ext>
            </a:extLst>
          </p:cNvPr>
          <p:cNvSpPr txBox="1"/>
          <p:nvPr/>
        </p:nvSpPr>
        <p:spPr>
          <a:xfrm>
            <a:off x="452045" y="2507092"/>
            <a:ext cx="1059768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Não se pode confiar em sua mera profissão de fé como prova de que experimentaram um relacionamento salvífico com Cristo. Não basta apenas dizer “eu creio”, mas é necessário também ___________ a verdade. É pela conformidade com a vontade divina em nossas palavras, atos e caráter, que provamos nossa comunhão com Ele.</a:t>
            </a:r>
            <a:endParaRPr lang="pt-BR" sz="2800" b="1" dirty="0">
              <a:latin typeface="Arial Nova"/>
              <a:cs typeface="Calibri"/>
            </a:endParaRPr>
          </a:p>
        </p:txBody>
      </p:sp>
    </p:spTree>
    <p:extLst>
      <p:ext uri="{BB962C8B-B14F-4D97-AF65-F5344CB8AC3E}">
        <p14:creationId xmlns:p14="http://schemas.microsoft.com/office/powerpoint/2010/main" val="315960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2045" y="2507092"/>
            <a:ext cx="1059768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É necessário um preparo mais cuidadoso dos que se apresentam como candidatos ao batismo. Há_______________ de mais cuidadosa instrução do que em geral recebem. Os _____________ da vida cristã devem ser claramente explicados aos recém-convertidos.</a:t>
            </a:r>
            <a:endParaRPr lang="pt-BR" dirty="0"/>
          </a:p>
        </p:txBody>
      </p:sp>
      <p:sp>
        <p:nvSpPr>
          <p:cNvPr id="8" name="CaixaDeTexto 7">
            <a:extLst>
              <a:ext uri="{FF2B5EF4-FFF2-40B4-BE49-F238E27FC236}">
                <a16:creationId xmlns:a16="http://schemas.microsoft.com/office/drawing/2014/main" id="{748F37FC-11FF-5A56-DF59-83EE3AFEE783}"/>
              </a:ext>
            </a:extLst>
          </p:cNvPr>
          <p:cNvSpPr txBox="1"/>
          <p:nvPr/>
        </p:nvSpPr>
        <p:spPr>
          <a:xfrm>
            <a:off x="8281086" y="2929715"/>
            <a:ext cx="276864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necessidade</a:t>
            </a:r>
            <a:endParaRPr lang="pt-BR" dirty="0"/>
          </a:p>
        </p:txBody>
      </p:sp>
      <p:sp>
        <p:nvSpPr>
          <p:cNvPr id="9" name="CaixaDeTexto 8">
            <a:extLst>
              <a:ext uri="{FF2B5EF4-FFF2-40B4-BE49-F238E27FC236}">
                <a16:creationId xmlns:a16="http://schemas.microsoft.com/office/drawing/2014/main" id="{67E29A9E-4457-C0AD-84F4-7ED548AAB84D}"/>
              </a:ext>
            </a:extLst>
          </p:cNvPr>
          <p:cNvSpPr txBox="1"/>
          <p:nvPr/>
        </p:nvSpPr>
        <p:spPr>
          <a:xfrm>
            <a:off x="641752" y="3727288"/>
            <a:ext cx="22803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princípios</a:t>
            </a:r>
            <a:endParaRPr lang="pt-BR" dirty="0"/>
          </a:p>
        </p:txBody>
      </p:sp>
    </p:spTree>
    <p:extLst>
      <p:ext uri="{BB962C8B-B14F-4D97-AF65-F5344CB8AC3E}">
        <p14:creationId xmlns:p14="http://schemas.microsoft.com/office/powerpoint/2010/main" val="187262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2045" y="2507092"/>
            <a:ext cx="1059768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Não se pode confiar em sua mera profissão de fé como prova de que experimentaram um relacionamento salvífico com Cristo. Não basta apenas dizer “eu creio”, mas é necessário também ___________ a verdade. É pela conformidade com a vontade divina em nossas palavras, atos e caráter, que provamos nossa comunhão com Ele.</a:t>
            </a:r>
            <a:endParaRPr lang="pt-BR" sz="2800" b="1" dirty="0">
              <a:latin typeface="Arial Nova"/>
              <a:cs typeface="Calibri"/>
            </a:endParaRPr>
          </a:p>
        </p:txBody>
      </p:sp>
      <p:sp>
        <p:nvSpPr>
          <p:cNvPr id="8" name="CaixaDeTexto 7">
            <a:extLst>
              <a:ext uri="{FF2B5EF4-FFF2-40B4-BE49-F238E27FC236}">
                <a16:creationId xmlns:a16="http://schemas.microsoft.com/office/drawing/2014/main" id="{748F37FC-11FF-5A56-DF59-83EE3AFEE783}"/>
              </a:ext>
            </a:extLst>
          </p:cNvPr>
          <p:cNvSpPr txBox="1"/>
          <p:nvPr/>
        </p:nvSpPr>
        <p:spPr>
          <a:xfrm>
            <a:off x="2156366" y="3767343"/>
            <a:ext cx="2476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praticar</a:t>
            </a:r>
            <a:endParaRPr lang="pt-BR" dirty="0"/>
          </a:p>
        </p:txBody>
      </p:sp>
    </p:spTree>
    <p:extLst>
      <p:ext uri="{BB962C8B-B14F-4D97-AF65-F5344CB8AC3E}">
        <p14:creationId xmlns:p14="http://schemas.microsoft.com/office/powerpoint/2010/main" val="66217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2126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999307" y="2566186"/>
            <a:ext cx="880241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b="1" dirty="0">
                <a:solidFill>
                  <a:srgbClr val="FFFFFF"/>
                </a:solidFill>
                <a:latin typeface="Arial Nova"/>
                <a:cs typeface="Calibri"/>
              </a:rPr>
              <a:t>Como deve ser o cuidado dos pais, especialmente o da mãe, na educação espiritual dos filhos? (Ver p. 71,72)</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03</a:t>
            </a:r>
            <a:endParaRPr lang="pt-BR" sz="6600" b="1" dirty="0">
              <a:solidFill>
                <a:srgbClr val="000000"/>
              </a:solidFill>
              <a:latin typeface="Arial Nova"/>
            </a:endParaRPr>
          </a:p>
        </p:txBody>
      </p:sp>
    </p:spTree>
    <p:extLst>
      <p:ext uri="{BB962C8B-B14F-4D97-AF65-F5344CB8AC3E}">
        <p14:creationId xmlns:p14="http://schemas.microsoft.com/office/powerpoint/2010/main" val="6372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28BAA3E7-1110-76F3-0813-55002FE0F2DD}"/>
              </a:ext>
            </a:extLst>
          </p:cNvPr>
          <p:cNvSpPr txBox="1"/>
          <p:nvPr/>
        </p:nvSpPr>
        <p:spPr>
          <a:xfrm>
            <a:off x="603209" y="2143804"/>
            <a:ext cx="1026487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As mães devem ________ constantemente, para que a tentação não sobrevenha aos filhos sem ser reconhecida por eles. Os pais devem ____________ os filhos por meio de instruções sábias e valiosas. Como os melhores amigos dessas crianças inexperientes, devem ___________ a vencer a tentação, porque ser vitoriosos é quase sempre o </a:t>
            </a:r>
            <a:r>
              <a:rPr lang="pt-BR" sz="2800" b="1" dirty="0" err="1">
                <a:solidFill>
                  <a:srgbClr val="000000"/>
                </a:solidFill>
                <a:latin typeface="Arial Nova"/>
                <a:cs typeface="Calibri"/>
              </a:rPr>
              <a:t>cinsero</a:t>
            </a:r>
            <a:r>
              <a:rPr lang="pt-BR" sz="2800" b="1" dirty="0">
                <a:solidFill>
                  <a:srgbClr val="000000"/>
                </a:solidFill>
                <a:latin typeface="Arial Nova"/>
                <a:cs typeface="Calibri"/>
              </a:rPr>
              <a:t> desejo deles.</a:t>
            </a:r>
            <a:endParaRPr lang="pt-BR" dirty="0"/>
          </a:p>
        </p:txBody>
      </p:sp>
    </p:spTree>
    <p:extLst>
      <p:ext uri="{BB962C8B-B14F-4D97-AF65-F5344CB8AC3E}">
        <p14:creationId xmlns:p14="http://schemas.microsoft.com/office/powerpoint/2010/main" val="261453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3C2E886B-0CF3-BAEE-5EE2-5B38837B285B}"/>
              </a:ext>
            </a:extLst>
          </p:cNvPr>
          <p:cNvSpPr txBox="1"/>
          <p:nvPr/>
        </p:nvSpPr>
        <p:spPr>
          <a:xfrm>
            <a:off x="603209" y="2512514"/>
            <a:ext cx="1026487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Devem considerar que os filhinhos, que procuram proceder bem, são os membros mais novos da família do Senhor, sendo o seu dever ajudá-los com profundo interesse a dar passos firmes no caminho da obediência. Com carinhoso zelo, devem ensinar-lhes dia a dia o que significa ser filhos de Deus e ___________ a render-se em obediência a Ele. </a:t>
            </a:r>
            <a:endParaRPr lang="pt-BR" dirty="0">
              <a:cs typeface="Calibri"/>
            </a:endParaRPr>
          </a:p>
        </p:txBody>
      </p:sp>
    </p:spTree>
    <p:extLst>
      <p:ext uri="{BB962C8B-B14F-4D97-AF65-F5344CB8AC3E}">
        <p14:creationId xmlns:p14="http://schemas.microsoft.com/office/powerpoint/2010/main" val="2424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0AC7B8EF-A984-77CF-1048-BDBD4CFB3F44}"/>
              </a:ext>
            </a:extLst>
          </p:cNvPr>
          <p:cNvSpPr txBox="1"/>
          <p:nvPr/>
        </p:nvSpPr>
        <p:spPr>
          <a:xfrm>
            <a:off x="603209" y="2512514"/>
            <a:ext cx="1026487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______________ que obediência a Deus implica obediência aos pais. Esse deve ser seu empenho de cada dia e de cada hora. Pais, vigiem; vigiem e orem, e façam dos filhos os seus companheiros.</a:t>
            </a:r>
            <a:endParaRPr lang="pt-BR" dirty="0"/>
          </a:p>
        </p:txBody>
      </p:sp>
    </p:spTree>
    <p:extLst>
      <p:ext uri="{BB962C8B-B14F-4D97-AF65-F5344CB8AC3E}">
        <p14:creationId xmlns:p14="http://schemas.microsoft.com/office/powerpoint/2010/main" val="46364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603209" y="2143804"/>
            <a:ext cx="1026487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As mães devem ________ constantemente, para que a tentação não sobrevenha aos filhos sem ser reconhecida por eles. Os pais devem ____________ os filhos por meio de instruções sábias e valiosas. Como os melhores amigos dessas crianças inexperientes, devem ___________ a vencer a tentação, porque ser vitoriosos é quase sempre o </a:t>
            </a:r>
            <a:r>
              <a:rPr lang="pt-BR" sz="2800" b="1" dirty="0" err="1">
                <a:solidFill>
                  <a:srgbClr val="000000"/>
                </a:solidFill>
                <a:latin typeface="Arial Nova"/>
                <a:cs typeface="Calibri"/>
              </a:rPr>
              <a:t>cinsero</a:t>
            </a:r>
            <a:r>
              <a:rPr lang="pt-BR" sz="2800" b="1" dirty="0">
                <a:solidFill>
                  <a:srgbClr val="000000"/>
                </a:solidFill>
                <a:latin typeface="Arial Nova"/>
                <a:cs typeface="Calibri"/>
              </a:rPr>
              <a:t> desejo deles.</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5109835" y="2992563"/>
            <a:ext cx="21709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proteger</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4014934" y="2100354"/>
            <a:ext cx="13751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vigiar</a:t>
            </a:r>
            <a:endParaRPr lang="pt-BR" dirty="0"/>
          </a:p>
        </p:txBody>
      </p:sp>
      <p:sp>
        <p:nvSpPr>
          <p:cNvPr id="7" name="CaixaDeTexto 6">
            <a:extLst>
              <a:ext uri="{FF2B5EF4-FFF2-40B4-BE49-F238E27FC236}">
                <a16:creationId xmlns:a16="http://schemas.microsoft.com/office/drawing/2014/main" id="{CBCF1A2F-9A7E-AD59-C6B8-1AAB85531350}"/>
              </a:ext>
            </a:extLst>
          </p:cNvPr>
          <p:cNvSpPr txBox="1"/>
          <p:nvPr/>
        </p:nvSpPr>
        <p:spPr>
          <a:xfrm>
            <a:off x="7280776" y="3830067"/>
            <a:ext cx="20378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ajudá-los</a:t>
            </a:r>
            <a:endParaRPr lang="pt-BR" dirty="0"/>
          </a:p>
        </p:txBody>
      </p:sp>
    </p:spTree>
    <p:extLst>
      <p:ext uri="{BB962C8B-B14F-4D97-AF65-F5344CB8AC3E}">
        <p14:creationId xmlns:p14="http://schemas.microsoft.com/office/powerpoint/2010/main" val="187742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D963705-9492-C26F-E5B6-882AC582E067}"/>
              </a:ext>
            </a:extLst>
          </p:cNvPr>
          <p:cNvSpPr txBox="1"/>
          <p:nvPr/>
        </p:nvSpPr>
        <p:spPr>
          <a:xfrm>
            <a:off x="457199" y="309880"/>
            <a:ext cx="24841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b="1" dirty="0">
                <a:solidFill>
                  <a:srgbClr val="FFFFFF"/>
                </a:solidFill>
                <a:latin typeface="Arial Nova"/>
                <a:cs typeface="Calibri"/>
              </a:rPr>
              <a:t>Lição 5</a:t>
            </a:r>
            <a:endParaRPr lang="pt-BR" sz="4000" b="1" dirty="0">
              <a:solidFill>
                <a:srgbClr val="FFFFFF"/>
              </a:solidFill>
              <a:latin typeface="Arial Nova"/>
            </a:endParaRPr>
          </a:p>
        </p:txBody>
      </p:sp>
      <p:pic>
        <p:nvPicPr>
          <p:cNvPr id="2" name="Imagem 1" descr="Texto&#10;&#10;Descrição gerada automaticamente">
            <a:extLst>
              <a:ext uri="{FF2B5EF4-FFF2-40B4-BE49-F238E27FC236}">
                <a16:creationId xmlns:a16="http://schemas.microsoft.com/office/drawing/2014/main" id="{5BC0D528-CFA0-1741-B3CF-1462C42555EB}"/>
              </a:ext>
            </a:extLst>
          </p:cNvPr>
          <p:cNvPicPr>
            <a:picLocks noChangeAspect="1"/>
          </p:cNvPicPr>
          <p:nvPr/>
        </p:nvPicPr>
        <p:blipFill>
          <a:blip r:embed="rId3"/>
          <a:stretch>
            <a:fillRect/>
          </a:stretch>
        </p:blipFill>
        <p:spPr>
          <a:xfrm>
            <a:off x="226142" y="1456531"/>
            <a:ext cx="9294273" cy="4957727"/>
          </a:xfrm>
          <a:prstGeom prst="rect">
            <a:avLst/>
          </a:prstGeom>
        </p:spPr>
      </p:pic>
    </p:spTree>
    <p:extLst>
      <p:ext uri="{BB962C8B-B14F-4D97-AF65-F5344CB8AC3E}">
        <p14:creationId xmlns:p14="http://schemas.microsoft.com/office/powerpoint/2010/main" val="418349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603209" y="2512514"/>
            <a:ext cx="1026487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Devem considerar que os filhinhos, que procuram proceder bem, são os membros mais novos da família do Senhor, sendo o seu dever ajudá-los com profundo interesse a dar passos firmes no caminho da obediência. Com carinhoso zelo, devem ensinar-lhes dia a dia o que significa ser filhos de Deus e ___________ a render-se em obediência a Ele. </a:t>
            </a:r>
            <a:endParaRPr lang="pt-BR" dirty="0">
              <a:cs typeface="Calibri"/>
            </a:endParaRPr>
          </a:p>
        </p:txBody>
      </p:sp>
      <p:sp>
        <p:nvSpPr>
          <p:cNvPr id="5" name="CaixaDeTexto 4">
            <a:extLst>
              <a:ext uri="{FF2B5EF4-FFF2-40B4-BE49-F238E27FC236}">
                <a16:creationId xmlns:a16="http://schemas.microsoft.com/office/drawing/2014/main" id="{028F99C8-AA97-5230-B0F5-66012E5DE63F}"/>
              </a:ext>
            </a:extLst>
          </p:cNvPr>
          <p:cNvSpPr txBox="1"/>
          <p:nvPr/>
        </p:nvSpPr>
        <p:spPr>
          <a:xfrm>
            <a:off x="2355741" y="4619871"/>
            <a:ext cx="21494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induzi-los</a:t>
            </a:r>
            <a:endParaRPr lang="pt-BR" dirty="0"/>
          </a:p>
        </p:txBody>
      </p:sp>
    </p:spTree>
    <p:extLst>
      <p:ext uri="{BB962C8B-B14F-4D97-AF65-F5344CB8AC3E}">
        <p14:creationId xmlns:p14="http://schemas.microsoft.com/office/powerpoint/2010/main" val="23351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603209" y="2512514"/>
            <a:ext cx="1026487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______________ que obediência a Deus implica obediência aos pais. Esse deve ser seu empenho de cada dia e de cada hora. Pais, vigiem; vigiem e orem, e façam dos filhos os seus companheiros.</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745253" y="2557036"/>
            <a:ext cx="27614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Ensinem-lhes</a:t>
            </a:r>
            <a:endParaRPr lang="pt-BR" sz="1600" dirty="0"/>
          </a:p>
        </p:txBody>
      </p:sp>
    </p:spTree>
    <p:extLst>
      <p:ext uri="{BB962C8B-B14F-4D97-AF65-F5344CB8AC3E}">
        <p14:creationId xmlns:p14="http://schemas.microsoft.com/office/powerpoint/2010/main" val="121754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17824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911144" y="2537951"/>
            <a:ext cx="937137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Como proceder de modo cuidadoso no preparo para o batismo dos jovens, a nova geração da igreja ? (Ver p. 72,73)</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04</a:t>
            </a:r>
            <a:endParaRPr lang="pt-BR" sz="6600" b="1" dirty="0">
              <a:solidFill>
                <a:srgbClr val="000000"/>
              </a:solidFill>
              <a:latin typeface="Arial Nova"/>
            </a:endParaRPr>
          </a:p>
        </p:txBody>
      </p:sp>
    </p:spTree>
    <p:extLst>
      <p:ext uri="{BB962C8B-B14F-4D97-AF65-F5344CB8AC3E}">
        <p14:creationId xmlns:p14="http://schemas.microsoft.com/office/powerpoint/2010/main" val="1653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0" y="2012201"/>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2800" b="1" dirty="0">
                <a:solidFill>
                  <a:srgbClr val="000000"/>
                </a:solidFill>
                <a:latin typeface="Arial Nova"/>
                <a:cs typeface="Calibri"/>
              </a:rPr>
              <a:t>[...] O pastor da igreja tem obrigações em relação a eles. Talvez cultivem maus hábitos e práticas, por isso, cabe ao pastor ___________ com eles reuniões especiais. Deve-se __________ com eles a Bíblia, falar e _______ com eles, mostrando-lhes claramente o que o Senhor deles requer. Apresente a eles o que diz a Bíblia com respeito à conversão. Mostre-lhes o que seja o fruto da conversão, a prova de que amam a Deus.</a:t>
            </a:r>
            <a:endParaRPr lang="pt-BR" sz="2800" dirty="0"/>
          </a:p>
        </p:txBody>
      </p:sp>
    </p:spTree>
    <p:extLst>
      <p:ext uri="{BB962C8B-B14F-4D97-AF65-F5344CB8AC3E}">
        <p14:creationId xmlns:p14="http://schemas.microsoft.com/office/powerpoint/2010/main" val="408985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72112" y="2216682"/>
            <a:ext cx="1042661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_____________ que a legítima conversão se manifesta em mudança do coração, dos pensamentos e das intenções, pela ___________ a maus costumes, fofocas, inveja e desobediência. Uma luta tem de ser travada contra cada mau traço de caráter; e, então, o cristão poderá se valer da promessa: “Peçam, e lhe será dado.” (Mateus 7:7)</a:t>
            </a:r>
            <a:endParaRPr lang="pt-BR" sz="2800" b="1" dirty="0">
              <a:latin typeface="Arial Nova"/>
              <a:cs typeface="Calibri"/>
            </a:endParaRPr>
          </a:p>
          <a:p>
            <a:pPr algn="just"/>
            <a:endParaRPr lang="pt-BR" sz="2800" b="1" dirty="0">
              <a:latin typeface="Arial Nova"/>
              <a:cs typeface="Calibri"/>
            </a:endParaRPr>
          </a:p>
        </p:txBody>
      </p:sp>
    </p:spTree>
    <p:extLst>
      <p:ext uri="{BB962C8B-B14F-4D97-AF65-F5344CB8AC3E}">
        <p14:creationId xmlns:p14="http://schemas.microsoft.com/office/powerpoint/2010/main" val="15911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72112" y="2216682"/>
            <a:ext cx="1042661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 O pastor da igreja tem obrigações em relação a eles. Talvez cultivem maus hábitos e práticas, por isso, cabe ao pastor ___________ com eles reuniões especiais. Deve-se __________ com eles a Bíblia, falar e _______ com eles, mostrando-lhes claramente o que o Senhor deles requer. Apresente a eles o que diz a Bíblia com respeito à conversão. Mostre-lhes o que seja o fruto da conversão, a prova de que amam a Deus.</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2395392" y="3061600"/>
            <a:ext cx="21355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realizar</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735004" y="3458940"/>
            <a:ext cx="17568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estudar</a:t>
            </a:r>
            <a:endParaRPr lang="pt-BR" dirty="0"/>
          </a:p>
        </p:txBody>
      </p:sp>
      <p:sp>
        <p:nvSpPr>
          <p:cNvPr id="2" name="CaixaDeTexto 1">
            <a:extLst>
              <a:ext uri="{FF2B5EF4-FFF2-40B4-BE49-F238E27FC236}">
                <a16:creationId xmlns:a16="http://schemas.microsoft.com/office/drawing/2014/main" id="{753A1690-6BEB-BBF5-463A-770BBC6B53F5}"/>
              </a:ext>
            </a:extLst>
          </p:cNvPr>
          <p:cNvSpPr txBox="1"/>
          <p:nvPr/>
        </p:nvSpPr>
        <p:spPr>
          <a:xfrm>
            <a:off x="7703616" y="3458939"/>
            <a:ext cx="9334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orar</a:t>
            </a:r>
            <a:endParaRPr lang="pt-BR" dirty="0"/>
          </a:p>
        </p:txBody>
      </p:sp>
    </p:spTree>
    <p:extLst>
      <p:ext uri="{BB962C8B-B14F-4D97-AF65-F5344CB8AC3E}">
        <p14:creationId xmlns:p14="http://schemas.microsoft.com/office/powerpoint/2010/main" val="277844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27949" y="2250042"/>
            <a:ext cx="1042661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_____________ que a legítima conversão se manifesta em mudança do coração, dos pensamentos e das intenções, pela ___________ a maus costumes, fofocas, inveja e desobediência. Uma luta tem de ser travada contra cada mau traço de caráter; e, então, o cristão poderá se valer da promessa: “Peçam, e lhe será dado.” (Mateus 7:7)</a:t>
            </a:r>
            <a:endParaRPr lang="pt-BR" sz="2800" b="1" dirty="0">
              <a:latin typeface="Arial Nova"/>
              <a:cs typeface="Calibri"/>
            </a:endParaRPr>
          </a:p>
        </p:txBody>
      </p:sp>
      <p:sp>
        <p:nvSpPr>
          <p:cNvPr id="3" name="CaixaDeTexto 2">
            <a:extLst>
              <a:ext uri="{FF2B5EF4-FFF2-40B4-BE49-F238E27FC236}">
                <a16:creationId xmlns:a16="http://schemas.microsoft.com/office/drawing/2014/main" id="{8CB71A89-0B00-8D7D-D172-2C9E6A806B88}"/>
              </a:ext>
            </a:extLst>
          </p:cNvPr>
          <p:cNvSpPr txBox="1"/>
          <p:nvPr/>
        </p:nvSpPr>
        <p:spPr>
          <a:xfrm>
            <a:off x="551844" y="2213567"/>
            <a:ext cx="26271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Explique-lhes</a:t>
            </a:r>
            <a:endParaRPr lang="pt-BR" dirty="0"/>
          </a:p>
        </p:txBody>
      </p:sp>
      <p:sp>
        <p:nvSpPr>
          <p:cNvPr id="5" name="CaixaDeTexto 4">
            <a:extLst>
              <a:ext uri="{FF2B5EF4-FFF2-40B4-BE49-F238E27FC236}">
                <a16:creationId xmlns:a16="http://schemas.microsoft.com/office/drawing/2014/main" id="{028F99C8-AA97-5230-B0F5-66012E5DE63F}"/>
              </a:ext>
            </a:extLst>
          </p:cNvPr>
          <p:cNvSpPr txBox="1"/>
          <p:nvPr/>
        </p:nvSpPr>
        <p:spPr>
          <a:xfrm>
            <a:off x="685843" y="3065650"/>
            <a:ext cx="17568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renúncia</a:t>
            </a:r>
            <a:endParaRPr lang="pt-BR" dirty="0"/>
          </a:p>
        </p:txBody>
      </p:sp>
      <p:sp>
        <p:nvSpPr>
          <p:cNvPr id="2" name="CaixaDeTexto 1">
            <a:extLst>
              <a:ext uri="{FF2B5EF4-FFF2-40B4-BE49-F238E27FC236}">
                <a16:creationId xmlns:a16="http://schemas.microsoft.com/office/drawing/2014/main" id="{753A1690-6BEB-BBF5-463A-770BBC6B53F5}"/>
              </a:ext>
            </a:extLst>
          </p:cNvPr>
          <p:cNvSpPr txBox="1"/>
          <p:nvPr/>
        </p:nvSpPr>
        <p:spPr>
          <a:xfrm>
            <a:off x="7654455" y="1160649"/>
            <a:ext cx="9334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orai</a:t>
            </a:r>
            <a:endParaRPr lang="pt-BR" dirty="0"/>
          </a:p>
        </p:txBody>
      </p:sp>
    </p:spTree>
    <p:extLst>
      <p:ext uri="{BB962C8B-B14F-4D97-AF65-F5344CB8AC3E}">
        <p14:creationId xmlns:p14="http://schemas.microsoft.com/office/powerpoint/2010/main" val="18053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31446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2154023" y="2628567"/>
            <a:ext cx="903183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A fim de atingir um maior número de pessoas e classes sociais , o Evangelho tem sido levado por diversos meios de comunicação como televisão, rádio, redes sociais, entre outros. Que cuidados se deve ter ao pregar a palavra de Deus? Por quê? ( ver p. 86)</a:t>
            </a:r>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05</a:t>
            </a:r>
            <a:endParaRPr lang="pt-BR" sz="6600" b="1" dirty="0">
              <a:solidFill>
                <a:srgbClr val="000000"/>
              </a:solidFill>
              <a:latin typeface="Arial Nova"/>
            </a:endParaRPr>
          </a:p>
        </p:txBody>
      </p:sp>
    </p:spTree>
    <p:extLst>
      <p:ext uri="{BB962C8B-B14F-4D97-AF65-F5344CB8AC3E}">
        <p14:creationId xmlns:p14="http://schemas.microsoft.com/office/powerpoint/2010/main" val="9691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917749" y="2576706"/>
            <a:ext cx="980479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Depois de ter sido dada a advertência, depois de a verdade ter sido apresentada pelas Escrituras, muitos serão convencidos. Então é preciso muito cuidado. O agente humano não pode fazer a obra do Espírito Santo. Somos apenas os condutos mediante os quais o Senhor trabalha.</a:t>
            </a:r>
            <a:endParaRPr lang="pt-BR" dirty="0"/>
          </a:p>
        </p:txBody>
      </p:sp>
    </p:spTree>
    <p:extLst>
      <p:ext uri="{BB962C8B-B14F-4D97-AF65-F5344CB8AC3E}">
        <p14:creationId xmlns:p14="http://schemas.microsoft.com/office/powerpoint/2010/main" val="21591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003781" y="2294029"/>
            <a:ext cx="980479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Muitas vezes, manifesta-se um __________ de _____________, caso certa medida de sucesso acompanhe os esforços do obreiro. Não deve haver, porém, nenhuma _________________, nada deve ser atribuído a ele; a __________ é do Senhor, e a Seu precioso nome deve ser dada toda a glória. Oculte-se o próprio eu em Jesus.</a:t>
            </a:r>
            <a:endParaRPr lang="pt-BR" dirty="0"/>
          </a:p>
        </p:txBody>
      </p:sp>
    </p:spTree>
    <p:extLst>
      <p:ext uri="{BB962C8B-B14F-4D97-AF65-F5344CB8AC3E}">
        <p14:creationId xmlns:p14="http://schemas.microsoft.com/office/powerpoint/2010/main" val="363103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8A18BB-550B-A70F-BAAF-742DC9201339}"/>
              </a:ext>
            </a:extLst>
          </p:cNvPr>
          <p:cNvSpPr txBox="1"/>
          <p:nvPr/>
        </p:nvSpPr>
        <p:spPr>
          <a:xfrm>
            <a:off x="1284338" y="1886564"/>
            <a:ext cx="962946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dirty="0">
                <a:solidFill>
                  <a:srgbClr val="FFFFFF"/>
                </a:solidFill>
                <a:latin typeface="Arial Nova"/>
                <a:cs typeface="Calibri"/>
              </a:rPr>
              <a:t>Se Cristo não houvesse apegado à afirmativa no deserto da tentação, teria perdido tudo quanto desejava ganhar. O método de Cristo é o melhor para enfrentar nossos oponentes. Fortalecemos seus argumentos, quando os confirmamos.</a:t>
            </a:r>
          </a:p>
        </p:txBody>
      </p:sp>
    </p:spTree>
    <p:extLst>
      <p:ext uri="{BB962C8B-B14F-4D97-AF65-F5344CB8AC3E}">
        <p14:creationId xmlns:p14="http://schemas.microsoft.com/office/powerpoint/2010/main" val="10984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1003781" y="2294029"/>
            <a:ext cx="980479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000000"/>
                </a:solidFill>
                <a:latin typeface="Arial Nova"/>
                <a:cs typeface="Calibri"/>
              </a:rPr>
              <a:t>Muitas vezes, manifesta-se um __________ de _____________, caso certa medida de sucesso acompanhe os esforços do obreiro. Não deve haver, porém, nenhuma _________________, nada deve ser atribuído a ele; a __________ é do Senhor, e a Seu precioso nome deve ser dada toda a glória. Oculte-se o próprio eu em Jesus.</a:t>
            </a:r>
            <a:endParaRPr lang="pt-BR" dirty="0"/>
          </a:p>
        </p:txBody>
      </p:sp>
      <p:sp>
        <p:nvSpPr>
          <p:cNvPr id="3" name="CaixaDeTexto 2">
            <a:extLst>
              <a:ext uri="{FF2B5EF4-FFF2-40B4-BE49-F238E27FC236}">
                <a16:creationId xmlns:a16="http://schemas.microsoft.com/office/drawing/2014/main" id="{8CB71A89-0B00-8D7D-D172-2C9E6A806B88}"/>
              </a:ext>
            </a:extLst>
          </p:cNvPr>
          <p:cNvSpPr txBox="1"/>
          <p:nvPr/>
        </p:nvSpPr>
        <p:spPr>
          <a:xfrm>
            <a:off x="1167754" y="2707784"/>
            <a:ext cx="22576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presunção</a:t>
            </a:r>
            <a:endParaRPr lang="pt-BR" dirty="0"/>
          </a:p>
        </p:txBody>
      </p:sp>
      <p:sp>
        <p:nvSpPr>
          <p:cNvPr id="2" name="CaixaDeTexto 1">
            <a:extLst>
              <a:ext uri="{FF2B5EF4-FFF2-40B4-BE49-F238E27FC236}">
                <a16:creationId xmlns:a16="http://schemas.microsoft.com/office/drawing/2014/main" id="{530319F6-DEAA-4B23-8DC6-4D39FE5BF588}"/>
              </a:ext>
            </a:extLst>
          </p:cNvPr>
          <p:cNvSpPr txBox="1"/>
          <p:nvPr/>
        </p:nvSpPr>
        <p:spPr>
          <a:xfrm>
            <a:off x="8145628" y="2290504"/>
            <a:ext cx="15648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espírito</a:t>
            </a:r>
            <a:endParaRPr lang="pt-BR" dirty="0"/>
          </a:p>
        </p:txBody>
      </p:sp>
      <p:sp>
        <p:nvSpPr>
          <p:cNvPr id="7" name="CaixaDeTexto 6">
            <a:extLst>
              <a:ext uri="{FF2B5EF4-FFF2-40B4-BE49-F238E27FC236}">
                <a16:creationId xmlns:a16="http://schemas.microsoft.com/office/drawing/2014/main" id="{CF02A6E6-1FDE-0354-9CD0-774AC95A71C9}"/>
              </a:ext>
            </a:extLst>
          </p:cNvPr>
          <p:cNvSpPr txBox="1"/>
          <p:nvPr/>
        </p:nvSpPr>
        <p:spPr>
          <a:xfrm>
            <a:off x="1167422" y="3586709"/>
            <a:ext cx="29073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800" b="1" dirty="0">
                <a:solidFill>
                  <a:srgbClr val="C00000"/>
                </a:solidFill>
                <a:latin typeface="Arial Nova"/>
                <a:cs typeface="Calibri"/>
              </a:rPr>
              <a:t>exaltação do eu</a:t>
            </a:r>
            <a:endParaRPr lang="pt-BR" dirty="0"/>
          </a:p>
        </p:txBody>
      </p:sp>
      <p:sp>
        <p:nvSpPr>
          <p:cNvPr id="5" name="CaixaDeTexto 4">
            <a:extLst>
              <a:ext uri="{FF2B5EF4-FFF2-40B4-BE49-F238E27FC236}">
                <a16:creationId xmlns:a16="http://schemas.microsoft.com/office/drawing/2014/main" id="{6FF4FF99-BBDA-C5F4-8E13-585F07319F92}"/>
              </a:ext>
            </a:extLst>
          </p:cNvPr>
          <p:cNvSpPr txBox="1"/>
          <p:nvPr/>
        </p:nvSpPr>
        <p:spPr>
          <a:xfrm>
            <a:off x="1389556" y="4000464"/>
            <a:ext cx="1482571" cy="523220"/>
          </a:xfrm>
          <a:prstGeom prst="rect">
            <a:avLst/>
          </a:prstGeom>
          <a:noFill/>
        </p:spPr>
        <p:txBody>
          <a:bodyPr wrap="square" rtlCol="0">
            <a:spAutoFit/>
          </a:bodyPr>
          <a:lstStyle/>
          <a:p>
            <a:r>
              <a:rPr lang="pt-BR" sz="2800" b="1" dirty="0">
                <a:solidFill>
                  <a:srgbClr val="C00000"/>
                </a:solidFill>
                <a:latin typeface="Arial Nova"/>
                <a:cs typeface="Calibri"/>
              </a:rPr>
              <a:t>obra</a:t>
            </a:r>
            <a:endParaRPr lang="pt-BR" sz="2800" dirty="0">
              <a:solidFill>
                <a:srgbClr val="C00000"/>
              </a:solidFill>
            </a:endParaRPr>
          </a:p>
        </p:txBody>
      </p:sp>
    </p:spTree>
    <p:extLst>
      <p:ext uri="{BB962C8B-B14F-4D97-AF65-F5344CB8AC3E}">
        <p14:creationId xmlns:p14="http://schemas.microsoft.com/office/powerpoint/2010/main" val="2139410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B68A6B91-77E1-5120-F9C1-235CC247D7E2}"/>
              </a:ext>
            </a:extLst>
          </p:cNvPr>
          <p:cNvSpPr/>
          <p:nvPr/>
        </p:nvSpPr>
        <p:spPr>
          <a:xfrm>
            <a:off x="1603887" y="1634612"/>
            <a:ext cx="4498258" cy="8234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20156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2015446" y="2684216"/>
            <a:ext cx="907640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O que fazer se as pessoas, mesmo após diligente trabalho, não aceitarem a pregação da palavra de Deus? Devemos desistir? (Ver p. 84)</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1388806"/>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1683774"/>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06</a:t>
            </a:r>
            <a:endParaRPr lang="pt-BR" sz="6600" b="1" dirty="0">
              <a:solidFill>
                <a:srgbClr val="000000"/>
              </a:solidFill>
              <a:latin typeface="Arial Nova"/>
            </a:endParaRPr>
          </a:p>
        </p:txBody>
      </p:sp>
      <p:sp>
        <p:nvSpPr>
          <p:cNvPr id="6" name="CaixaDeTexto 5">
            <a:extLst>
              <a:ext uri="{FF2B5EF4-FFF2-40B4-BE49-F238E27FC236}">
                <a16:creationId xmlns:a16="http://schemas.microsoft.com/office/drawing/2014/main" id="{AFC2A8C3-BC2C-295C-2633-06E8345A5E1C}"/>
              </a:ext>
            </a:extLst>
          </p:cNvPr>
          <p:cNvSpPr txBox="1"/>
          <p:nvPr/>
        </p:nvSpPr>
        <p:spPr>
          <a:xfrm>
            <a:off x="1960304" y="1622321"/>
            <a:ext cx="3785419"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800" b="1" dirty="0">
                <a:solidFill>
                  <a:srgbClr val="000000"/>
                </a:solidFill>
                <a:latin typeface="Arial Nova"/>
                <a:cs typeface="Calibri"/>
              </a:rPr>
              <a:t>Para refletir:</a:t>
            </a:r>
            <a:endParaRPr lang="pt-BR" sz="1050" dirty="0"/>
          </a:p>
        </p:txBody>
      </p:sp>
    </p:spTree>
    <p:extLst>
      <p:ext uri="{BB962C8B-B14F-4D97-AF65-F5344CB8AC3E}">
        <p14:creationId xmlns:p14="http://schemas.microsoft.com/office/powerpoint/2010/main" val="318697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AB9173-3C8C-A3BC-CE75-C93F672D2C7A}"/>
              </a:ext>
            </a:extLst>
          </p:cNvPr>
          <p:cNvSpPr txBox="1"/>
          <p:nvPr/>
        </p:nvSpPr>
        <p:spPr>
          <a:xfrm>
            <a:off x="3109823" y="1823934"/>
            <a:ext cx="841897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Não há maior bem-aventurança deste lado do Céu, do que ganhar pessoas para Cristo. O coração dos obreiros se enche de alegria quando eles compreendem que esse grande milagre nunca poderia ter sido realizado por agentes humanos, mas somente por Aquele que ama as pessoas que estão quase a perecer. </a:t>
            </a:r>
            <a:endParaRPr lang="pt-BR" dirty="0"/>
          </a:p>
        </p:txBody>
      </p:sp>
    </p:spTree>
    <p:extLst>
      <p:ext uri="{BB962C8B-B14F-4D97-AF65-F5344CB8AC3E}">
        <p14:creationId xmlns:p14="http://schemas.microsoft.com/office/powerpoint/2010/main" val="158283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AB9173-3C8C-A3BC-CE75-C93F672D2C7A}"/>
              </a:ext>
            </a:extLst>
          </p:cNvPr>
          <p:cNvSpPr txBox="1"/>
          <p:nvPr/>
        </p:nvSpPr>
        <p:spPr>
          <a:xfrm>
            <a:off x="2909856" y="2090336"/>
            <a:ext cx="834689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solidFill>
                  <a:srgbClr val="FFFFFF"/>
                </a:solidFill>
                <a:latin typeface="Arial Nova"/>
                <a:cs typeface="Calibri"/>
              </a:rPr>
              <a:t>A presença divina está sempre bem junto de todo obreiro fiel, fazendo com que as pessoas cheguem ao arrependimento. Assim se forma a fraternidade cristã. O obreiro e aqueles por quem é feito o trabalho são tocados com o amor de Cristo. Um coração toca outro coração, e a fusão de alma com alma é como o intercâmbio celestial entre os anjos ministradores. (P</a:t>
            </a:r>
            <a:r>
              <a:rPr lang="pt-BR" sz="2800" b="1">
                <a:solidFill>
                  <a:srgbClr val="FFFFFF"/>
                </a:solidFill>
                <a:latin typeface="Arial Nova"/>
                <a:cs typeface="Calibri"/>
              </a:rPr>
              <a:t>. 87)</a:t>
            </a:r>
            <a:endParaRPr lang="pt-BR" dirty="0"/>
          </a:p>
        </p:txBody>
      </p:sp>
    </p:spTree>
    <p:extLst>
      <p:ext uri="{BB962C8B-B14F-4D97-AF65-F5344CB8AC3E}">
        <p14:creationId xmlns:p14="http://schemas.microsoft.com/office/powerpoint/2010/main" val="380414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8A18BB-550B-A70F-BAAF-742DC9201339}"/>
              </a:ext>
            </a:extLst>
          </p:cNvPr>
          <p:cNvSpPr txBox="1"/>
          <p:nvPr/>
        </p:nvSpPr>
        <p:spPr>
          <a:xfrm>
            <a:off x="1493273" y="2242983"/>
            <a:ext cx="962946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dirty="0">
                <a:solidFill>
                  <a:srgbClr val="FFFFFF"/>
                </a:solidFill>
                <a:ea typeface="+mn-lt"/>
                <a:cs typeface="+mn-lt"/>
              </a:rPr>
              <a:t>Apeguemo-nos sempre à afirmativa. Talvez as próprias pessoas que estão se opondo a nós levem nossas palavras para casa e se convertam à sensata verdade que lhes penetrou o entendimento. (p.66, 67)</a:t>
            </a:r>
            <a:endParaRPr lang="pt-BR" dirty="0"/>
          </a:p>
        </p:txBody>
      </p:sp>
    </p:spTree>
    <p:extLst>
      <p:ext uri="{BB962C8B-B14F-4D97-AF65-F5344CB8AC3E}">
        <p14:creationId xmlns:p14="http://schemas.microsoft.com/office/powerpoint/2010/main" val="8572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5B395AF-4967-ED7F-B386-EAD626AE78F7}"/>
              </a:ext>
            </a:extLst>
          </p:cNvPr>
          <p:cNvSpPr/>
          <p:nvPr/>
        </p:nvSpPr>
        <p:spPr>
          <a:xfrm>
            <a:off x="718983" y="2396613"/>
            <a:ext cx="10876935" cy="37977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6B8A18BB-550B-A70F-BAAF-742DC9201339}"/>
              </a:ext>
            </a:extLst>
          </p:cNvPr>
          <p:cNvSpPr txBox="1"/>
          <p:nvPr/>
        </p:nvSpPr>
        <p:spPr>
          <a:xfrm>
            <a:off x="1898854" y="2660854"/>
            <a:ext cx="944511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200" b="1" dirty="0">
                <a:solidFill>
                  <a:srgbClr val="FFFFFF"/>
                </a:solidFill>
                <a:latin typeface="Arial Nova"/>
                <a:cs typeface="Calibri"/>
              </a:rPr>
              <a:t>Em todas as áreas, nossas palavras podem machucar ou abençoar, àqueles que amamos. Ao levar a mensagem de salvação, que cuidados devemos ter com nossas palavras, principalmente, quando a outra pessoa se opõe à verdade ? (Ver p. 67)</a:t>
            </a:r>
            <a:endParaRPr lang="pt-BR" dirty="0"/>
          </a:p>
        </p:txBody>
      </p:sp>
      <p:sp>
        <p:nvSpPr>
          <p:cNvPr id="4" name="Retângulo: Cantos Arredondados 3">
            <a:extLst>
              <a:ext uri="{FF2B5EF4-FFF2-40B4-BE49-F238E27FC236}">
                <a16:creationId xmlns:a16="http://schemas.microsoft.com/office/drawing/2014/main" id="{F88B7D62-8A71-71B1-356C-CB08799ED0CB}"/>
              </a:ext>
            </a:extLst>
          </p:cNvPr>
          <p:cNvSpPr/>
          <p:nvPr/>
        </p:nvSpPr>
        <p:spPr>
          <a:xfrm>
            <a:off x="313402" y="2101645"/>
            <a:ext cx="1585451" cy="19172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5" name="CaixaDeTexto 4">
            <a:extLst>
              <a:ext uri="{FF2B5EF4-FFF2-40B4-BE49-F238E27FC236}">
                <a16:creationId xmlns:a16="http://schemas.microsoft.com/office/drawing/2014/main" id="{1D4011D9-A7B5-24AB-BFE3-2EF9E5587049}"/>
              </a:ext>
            </a:extLst>
          </p:cNvPr>
          <p:cNvSpPr txBox="1"/>
          <p:nvPr/>
        </p:nvSpPr>
        <p:spPr>
          <a:xfrm>
            <a:off x="411725" y="2396613"/>
            <a:ext cx="138880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8000" b="1" dirty="0">
                <a:solidFill>
                  <a:srgbClr val="000000"/>
                </a:solidFill>
                <a:latin typeface="Arial Nova"/>
                <a:cs typeface="Calibri"/>
              </a:rPr>
              <a:t>01</a:t>
            </a:r>
            <a:endParaRPr lang="pt-BR" sz="6600" b="1" dirty="0">
              <a:solidFill>
                <a:srgbClr val="000000"/>
              </a:solidFill>
              <a:latin typeface="Arial Nova"/>
            </a:endParaRPr>
          </a:p>
        </p:txBody>
      </p:sp>
    </p:spTree>
    <p:extLst>
      <p:ext uri="{BB962C8B-B14F-4D97-AF65-F5344CB8AC3E}">
        <p14:creationId xmlns:p14="http://schemas.microsoft.com/office/powerpoint/2010/main" val="39806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1793" y="2153117"/>
            <a:ext cx="1038974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O amor, deve ser o elemento predominante em todo o nosso trabalho. Na apresentação a outros que não creem como nós, todo aquele que fala deve </a:t>
            </a:r>
            <a:r>
              <a:rPr lang="pt-BR" sz="2800" b="1" dirty="0">
                <a:solidFill>
                  <a:srgbClr val="000000"/>
                </a:solidFill>
                <a:latin typeface="Arial Nova"/>
                <a:cs typeface="Calibri"/>
              </a:rPr>
              <a:t>___________</a:t>
            </a:r>
            <a:r>
              <a:rPr lang="pt-BR" sz="2800" b="1" dirty="0">
                <a:latin typeface="Arial Nova"/>
                <a:cs typeface="Calibri"/>
              </a:rPr>
              <a:t> fazer declarações que </a:t>
            </a:r>
            <a:r>
              <a:rPr lang="pt-BR" sz="2800" b="1" dirty="0">
                <a:solidFill>
                  <a:srgbClr val="000000"/>
                </a:solidFill>
                <a:latin typeface="Arial Nova"/>
                <a:cs typeface="Calibri"/>
              </a:rPr>
              <a:t>___________</a:t>
            </a:r>
            <a:r>
              <a:rPr lang="pt-BR" sz="2800" b="1" dirty="0">
                <a:latin typeface="Arial Nova"/>
                <a:cs typeface="Calibri"/>
              </a:rPr>
              <a:t> severas como juízos. Apresentemos a verdade, e deixemos que a verdade, o Espírito Santo de Deus, atue como um reprovador, um juiz; e que as nossas palavras não magoem nem firam. [...] Nenhuma palavra áspera deve ser proferida. </a:t>
            </a:r>
            <a:endParaRPr lang="pt-BR" sz="2800" dirty="0"/>
          </a:p>
          <a:p>
            <a:pPr algn="just"/>
            <a:endParaRPr lang="pt-BR" sz="2800" b="1" dirty="0">
              <a:latin typeface="Arial Nova"/>
              <a:cs typeface="Calibri"/>
            </a:endParaRPr>
          </a:p>
        </p:txBody>
      </p:sp>
    </p:spTree>
    <p:extLst>
      <p:ext uri="{BB962C8B-B14F-4D97-AF65-F5344CB8AC3E}">
        <p14:creationId xmlns:p14="http://schemas.microsoft.com/office/powerpoint/2010/main" val="25627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4A47E7D9-2672-16D1-C03E-EDE0465F7D9C}"/>
              </a:ext>
            </a:extLst>
          </p:cNvPr>
          <p:cNvSpPr txBox="1"/>
          <p:nvPr/>
        </p:nvSpPr>
        <p:spPr>
          <a:xfrm>
            <a:off x="446385" y="2435794"/>
            <a:ext cx="1038974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Deixem que todos os sermões cortantes que </a:t>
            </a:r>
            <a:r>
              <a:rPr lang="pt-BR" sz="2800" b="1" dirty="0">
                <a:solidFill>
                  <a:srgbClr val="000000"/>
                </a:solidFill>
                <a:latin typeface="Arial Nova"/>
                <a:cs typeface="Calibri"/>
              </a:rPr>
              <a:t>vocês estão dispostos a proferir sejam guardados para si mesmos</a:t>
            </a:r>
            <a:r>
              <a:rPr lang="pt-BR" sz="2800" b="1" dirty="0">
                <a:latin typeface="Arial Nova"/>
                <a:cs typeface="Calibri"/>
              </a:rPr>
              <a:t>. </a:t>
            </a:r>
            <a:r>
              <a:rPr lang="pt-BR" sz="2800" b="1" dirty="0">
                <a:solidFill>
                  <a:srgbClr val="000000"/>
                </a:solidFill>
                <a:latin typeface="Arial Nova"/>
                <a:cs typeface="Calibri"/>
              </a:rPr>
              <a:t>Sejam firmes </a:t>
            </a:r>
            <a:r>
              <a:rPr lang="pt-BR" sz="2800" b="1" dirty="0">
                <a:latin typeface="Arial Nova"/>
                <a:cs typeface="Calibri"/>
              </a:rPr>
              <a:t>como o aço aos princípios, </a:t>
            </a:r>
            <a:r>
              <a:rPr lang="pt-BR" sz="2800" b="1" dirty="0">
                <a:solidFill>
                  <a:srgbClr val="000000"/>
                </a:solidFill>
                <a:latin typeface="Arial Nova"/>
                <a:cs typeface="Calibri"/>
              </a:rPr>
              <a:t>___________ </a:t>
            </a:r>
            <a:r>
              <a:rPr lang="pt-BR" sz="2800" b="1" dirty="0">
                <a:latin typeface="Arial Nova"/>
                <a:cs typeface="Calibri"/>
              </a:rPr>
              <a:t>como a serpente, mas simples como a pomba. Se suas palavras não forem para ferir ninguém, vocês terão que  </a:t>
            </a:r>
            <a:r>
              <a:rPr lang="pt-BR" sz="2800" b="1" dirty="0">
                <a:solidFill>
                  <a:srgbClr val="000000"/>
                </a:solidFill>
                <a:latin typeface="Arial Nova"/>
                <a:cs typeface="Calibri"/>
              </a:rPr>
              <a:t>___________ </a:t>
            </a:r>
            <a:r>
              <a:rPr lang="pt-BR" sz="2800" b="1" dirty="0">
                <a:latin typeface="Arial Nova"/>
                <a:cs typeface="Calibri"/>
              </a:rPr>
              <a:t>apenas as palavras que têm certeza que não são ásperas, nem frias, nem severas. </a:t>
            </a:r>
            <a:endParaRPr lang="pt-BR" dirty="0"/>
          </a:p>
        </p:txBody>
      </p:sp>
    </p:spTree>
    <p:extLst>
      <p:ext uri="{BB962C8B-B14F-4D97-AF65-F5344CB8AC3E}">
        <p14:creationId xmlns:p14="http://schemas.microsoft.com/office/powerpoint/2010/main" val="404475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51793" y="2153117"/>
            <a:ext cx="1038974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O amor, deve ser o elemento predominante em todo o nosso trabalho. Na apresentação a outros que não creem como nós, todo aquele que fala deve </a:t>
            </a:r>
            <a:r>
              <a:rPr lang="pt-BR" sz="2800" b="1" dirty="0">
                <a:solidFill>
                  <a:srgbClr val="000000"/>
                </a:solidFill>
                <a:latin typeface="Arial Nova"/>
                <a:cs typeface="Calibri"/>
              </a:rPr>
              <a:t>___________</a:t>
            </a:r>
            <a:r>
              <a:rPr lang="pt-BR" sz="2800" b="1" dirty="0">
                <a:latin typeface="Arial Nova"/>
                <a:cs typeface="Calibri"/>
              </a:rPr>
              <a:t> fazer declarações que </a:t>
            </a:r>
            <a:r>
              <a:rPr lang="pt-BR" sz="2800" b="1" dirty="0">
                <a:solidFill>
                  <a:srgbClr val="000000"/>
                </a:solidFill>
                <a:latin typeface="Arial Nova"/>
                <a:cs typeface="Calibri"/>
              </a:rPr>
              <a:t>___________</a:t>
            </a:r>
            <a:r>
              <a:rPr lang="pt-BR" sz="2800" b="1" dirty="0">
                <a:latin typeface="Arial Nova"/>
                <a:cs typeface="Calibri"/>
              </a:rPr>
              <a:t> severas como juízos. Apresentemos a verdade, e deixemos que a verdade, o Espírito Santo de Deus, atue como um reprovador, um juiz; e que as nossas palavras não magoem nem firam. [...] Nenhuma palavra áspera deve ser proferida. </a:t>
            </a:r>
            <a:endParaRPr lang="pt-BR" dirty="0"/>
          </a:p>
          <a:p>
            <a:pPr algn="just"/>
            <a:endParaRPr lang="pt-BR" sz="2800" b="1" dirty="0">
              <a:latin typeface="Arial Nova"/>
              <a:cs typeface="Calibri"/>
            </a:endParaRPr>
          </a:p>
        </p:txBody>
      </p:sp>
      <p:sp>
        <p:nvSpPr>
          <p:cNvPr id="2" name="CaixaDeTexto 1">
            <a:extLst>
              <a:ext uri="{FF2B5EF4-FFF2-40B4-BE49-F238E27FC236}">
                <a16:creationId xmlns:a16="http://schemas.microsoft.com/office/drawing/2014/main" id="{BBE8D334-BD1A-1823-C7FC-368FE7D646D6}"/>
              </a:ext>
            </a:extLst>
          </p:cNvPr>
          <p:cNvSpPr txBox="1"/>
          <p:nvPr/>
        </p:nvSpPr>
        <p:spPr>
          <a:xfrm>
            <a:off x="6096000" y="2998060"/>
            <a:ext cx="19757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evitar</a:t>
            </a:r>
            <a:endParaRPr lang="pt-BR" dirty="0"/>
          </a:p>
        </p:txBody>
      </p:sp>
      <p:sp>
        <p:nvSpPr>
          <p:cNvPr id="3" name="CaixaDeTexto 2">
            <a:extLst>
              <a:ext uri="{FF2B5EF4-FFF2-40B4-BE49-F238E27FC236}">
                <a16:creationId xmlns:a16="http://schemas.microsoft.com/office/drawing/2014/main" id="{CD76F369-B91E-C767-C4D0-2C2530B70EF0}"/>
              </a:ext>
            </a:extLst>
          </p:cNvPr>
          <p:cNvSpPr txBox="1"/>
          <p:nvPr/>
        </p:nvSpPr>
        <p:spPr>
          <a:xfrm>
            <a:off x="1571176" y="3429000"/>
            <a:ext cx="19757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pareçam</a:t>
            </a:r>
            <a:endParaRPr lang="pt-BR" dirty="0"/>
          </a:p>
        </p:txBody>
      </p:sp>
    </p:spTree>
    <p:extLst>
      <p:ext uri="{BB962C8B-B14F-4D97-AF65-F5344CB8AC3E}">
        <p14:creationId xmlns:p14="http://schemas.microsoft.com/office/powerpoint/2010/main" val="40970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2A3852A-4ABE-A17C-6DAF-E2048DE970CD}"/>
              </a:ext>
            </a:extLst>
          </p:cNvPr>
          <p:cNvSpPr/>
          <p:nvPr/>
        </p:nvSpPr>
        <p:spPr>
          <a:xfrm>
            <a:off x="-55306" y="2003323"/>
            <a:ext cx="11393129" cy="3687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490A214-F35D-6D63-78B7-1A5D25FD55E8}"/>
              </a:ext>
            </a:extLst>
          </p:cNvPr>
          <p:cNvSpPr txBox="1"/>
          <p:nvPr/>
        </p:nvSpPr>
        <p:spPr>
          <a:xfrm>
            <a:off x="446385" y="2435794"/>
            <a:ext cx="1038974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b="1" dirty="0">
                <a:latin typeface="Arial Nova"/>
                <a:cs typeface="Calibri"/>
              </a:rPr>
              <a:t>Deixem que todos os sermões cortantes que </a:t>
            </a:r>
            <a:r>
              <a:rPr lang="pt-BR" sz="2800" b="1" dirty="0">
                <a:solidFill>
                  <a:srgbClr val="000000"/>
                </a:solidFill>
                <a:latin typeface="Arial Nova"/>
                <a:cs typeface="Calibri"/>
              </a:rPr>
              <a:t>vocês estão dispostos a proferir sejam guardados para si mesmos</a:t>
            </a:r>
            <a:r>
              <a:rPr lang="pt-BR" sz="2800" b="1" dirty="0">
                <a:latin typeface="Arial Nova"/>
                <a:cs typeface="Calibri"/>
              </a:rPr>
              <a:t>. </a:t>
            </a:r>
            <a:r>
              <a:rPr lang="pt-BR" sz="2800" b="1" dirty="0">
                <a:solidFill>
                  <a:srgbClr val="000000"/>
                </a:solidFill>
                <a:latin typeface="Arial Nova"/>
                <a:cs typeface="Calibri"/>
              </a:rPr>
              <a:t>Sejam firmes </a:t>
            </a:r>
            <a:r>
              <a:rPr lang="pt-BR" sz="2800" b="1" dirty="0">
                <a:latin typeface="Arial Nova"/>
                <a:cs typeface="Calibri"/>
              </a:rPr>
              <a:t>como o aço aos princípios, </a:t>
            </a:r>
            <a:r>
              <a:rPr lang="pt-BR" sz="2800" b="1" dirty="0">
                <a:solidFill>
                  <a:srgbClr val="000000"/>
                </a:solidFill>
                <a:latin typeface="Arial Nova"/>
                <a:cs typeface="Calibri"/>
              </a:rPr>
              <a:t>___________ </a:t>
            </a:r>
            <a:r>
              <a:rPr lang="pt-BR" sz="2800" b="1" dirty="0">
                <a:latin typeface="Arial Nova"/>
                <a:cs typeface="Calibri"/>
              </a:rPr>
              <a:t>como a serpente, mas simples como a pomba. Se suas palavras não forem para ferir ninguém, vocês terão que  </a:t>
            </a:r>
            <a:r>
              <a:rPr lang="pt-BR" sz="2800" b="1" dirty="0">
                <a:solidFill>
                  <a:srgbClr val="000000"/>
                </a:solidFill>
                <a:latin typeface="Arial Nova"/>
                <a:cs typeface="Calibri"/>
              </a:rPr>
              <a:t>___________ </a:t>
            </a:r>
            <a:r>
              <a:rPr lang="pt-BR" sz="2800" b="1" dirty="0">
                <a:latin typeface="Arial Nova"/>
                <a:cs typeface="Calibri"/>
              </a:rPr>
              <a:t>apenas as palavras que têm certeza que não são ásperas, nem frias, nem severas. </a:t>
            </a:r>
            <a:endParaRPr lang="pt-BR" dirty="0"/>
          </a:p>
        </p:txBody>
      </p:sp>
      <p:sp>
        <p:nvSpPr>
          <p:cNvPr id="2" name="CaixaDeTexto 1">
            <a:extLst>
              <a:ext uri="{FF2B5EF4-FFF2-40B4-BE49-F238E27FC236}">
                <a16:creationId xmlns:a16="http://schemas.microsoft.com/office/drawing/2014/main" id="{BBE8D334-BD1A-1823-C7FC-368FE7D646D6}"/>
              </a:ext>
            </a:extLst>
          </p:cNvPr>
          <p:cNvSpPr txBox="1"/>
          <p:nvPr/>
        </p:nvSpPr>
        <p:spPr>
          <a:xfrm>
            <a:off x="7075021" y="3262096"/>
            <a:ext cx="25288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prudentes</a:t>
            </a:r>
            <a:endParaRPr lang="pt-BR" dirty="0"/>
          </a:p>
        </p:txBody>
      </p:sp>
      <p:sp>
        <p:nvSpPr>
          <p:cNvPr id="3" name="CaixaDeTexto 2">
            <a:extLst>
              <a:ext uri="{FF2B5EF4-FFF2-40B4-BE49-F238E27FC236}">
                <a16:creationId xmlns:a16="http://schemas.microsoft.com/office/drawing/2014/main" id="{CD76F369-B91E-C767-C4D0-2C2530B70EF0}"/>
              </a:ext>
            </a:extLst>
          </p:cNvPr>
          <p:cNvSpPr txBox="1"/>
          <p:nvPr/>
        </p:nvSpPr>
        <p:spPr>
          <a:xfrm>
            <a:off x="658868" y="4517898"/>
            <a:ext cx="19757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200" b="1" dirty="0">
                <a:solidFill>
                  <a:srgbClr val="C00000"/>
                </a:solidFill>
                <a:latin typeface="Arial Nova"/>
                <a:cs typeface="Calibri"/>
              </a:rPr>
              <a:t>proferir</a:t>
            </a:r>
            <a:endParaRPr lang="pt-BR" dirty="0"/>
          </a:p>
        </p:txBody>
      </p:sp>
    </p:spTree>
    <p:extLst>
      <p:ext uri="{BB962C8B-B14F-4D97-AF65-F5344CB8AC3E}">
        <p14:creationId xmlns:p14="http://schemas.microsoft.com/office/powerpoint/2010/main" val="315687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1729</Words>
  <Application>Microsoft Office PowerPoint</Application>
  <PresentationFormat>Widescreen</PresentationFormat>
  <Paragraphs>61</Paragraphs>
  <Slides>33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Arial</vt:lpstr>
      <vt:lpstr>Arial Nova</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DSA - Cristina Barbosa</cp:lastModifiedBy>
  <cp:revision>821</cp:revision>
  <dcterms:created xsi:type="dcterms:W3CDTF">2023-08-28T10:15:36Z</dcterms:created>
  <dcterms:modified xsi:type="dcterms:W3CDTF">2023-10-04T19:38:42Z</dcterms:modified>
</cp:coreProperties>
</file>