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310" r:id="rId6"/>
    <p:sldId id="322" r:id="rId7"/>
    <p:sldId id="266" r:id="rId8"/>
    <p:sldId id="312" r:id="rId9"/>
    <p:sldId id="324" r:id="rId10"/>
    <p:sldId id="325" r:id="rId11"/>
    <p:sldId id="323" r:id="rId12"/>
    <p:sldId id="326" r:id="rId13"/>
    <p:sldId id="327" r:id="rId14"/>
    <p:sldId id="270" r:id="rId15"/>
    <p:sldId id="315" r:id="rId16"/>
    <p:sldId id="328" r:id="rId17"/>
    <p:sldId id="273" r:id="rId18"/>
    <p:sldId id="320" r:id="rId19"/>
    <p:sldId id="329" r:id="rId20"/>
    <p:sldId id="333" r:id="rId21"/>
    <p:sldId id="276" r:id="rId22"/>
    <p:sldId id="307" r:id="rId23"/>
    <p:sldId id="332" r:id="rId24"/>
    <p:sldId id="330" r:id="rId25"/>
    <p:sldId id="331" r:id="rId26"/>
    <p:sldId id="279" r:id="rId27"/>
    <p:sldId id="257" r:id="rId28"/>
    <p:sldId id="289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C7EE52-B073-4DDF-8522-E28B552FEEE6}" v="7" dt="2023-10-10T16:48:31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A - Cristina Barbosa" userId="a7deaa94-27fa-4381-b313-ee83126f3c73" providerId="ADAL" clId="{69C7EE52-B073-4DDF-8522-E28B552FEEE6}"/>
    <pc:docChg chg="undo custSel addSld delSld modSld sldOrd">
      <pc:chgData name="DSA - Cristina Barbosa" userId="a7deaa94-27fa-4381-b313-ee83126f3c73" providerId="ADAL" clId="{69C7EE52-B073-4DDF-8522-E28B552FEEE6}" dt="2023-10-10T16:53:54.357" v="930" actId="20577"/>
      <pc:docMkLst>
        <pc:docMk/>
      </pc:docMkLst>
      <pc:sldChg chg="modSp mod">
        <pc:chgData name="DSA - Cristina Barbosa" userId="a7deaa94-27fa-4381-b313-ee83126f3c73" providerId="ADAL" clId="{69C7EE52-B073-4DDF-8522-E28B552FEEE6}" dt="2023-10-10T16:51:39.849" v="827" actId="20577"/>
        <pc:sldMkLst>
          <pc:docMk/>
          <pc:sldMk cId="1582836428" sldId="257"/>
        </pc:sldMkLst>
        <pc:spChg chg="mod">
          <ac:chgData name="DSA - Cristina Barbosa" userId="a7deaa94-27fa-4381-b313-ee83126f3c73" providerId="ADAL" clId="{69C7EE52-B073-4DDF-8522-E28B552FEEE6}" dt="2023-10-10T16:51:39.849" v="827" actId="20577"/>
          <ac:spMkLst>
            <pc:docMk/>
            <pc:sldMk cId="1582836428" sldId="257"/>
            <ac:spMk id="3" creationId="{99AB9173-3C8C-A3BC-CE75-C93F672D2C7A}"/>
          </ac:spMkLst>
        </pc:spChg>
      </pc:sldChg>
      <pc:sldChg chg="modSp mod">
        <pc:chgData name="DSA - Cristina Barbosa" userId="a7deaa94-27fa-4381-b313-ee83126f3c73" providerId="ADAL" clId="{69C7EE52-B073-4DDF-8522-E28B552FEEE6}" dt="2023-10-10T16:12:14.013" v="162" actId="20577"/>
        <pc:sldMkLst>
          <pc:docMk/>
          <pc:sldMk cId="1098455063" sldId="259"/>
        </pc:sldMkLst>
        <pc:spChg chg="mod">
          <ac:chgData name="DSA - Cristina Barbosa" userId="a7deaa94-27fa-4381-b313-ee83126f3c73" providerId="ADAL" clId="{69C7EE52-B073-4DDF-8522-E28B552FEEE6}" dt="2023-10-10T16:12:14.013" v="162" actId="20577"/>
          <ac:spMkLst>
            <pc:docMk/>
            <pc:sldMk cId="1098455063" sldId="259"/>
            <ac:spMk id="2" creationId="{6B8A18BB-550B-A70F-BAAF-742DC9201339}"/>
          </ac:spMkLst>
        </pc:spChg>
      </pc:sldChg>
      <pc:sldChg chg="modSp mod">
        <pc:chgData name="DSA - Cristina Barbosa" userId="a7deaa94-27fa-4381-b313-ee83126f3c73" providerId="ADAL" clId="{69C7EE52-B073-4DDF-8522-E28B552FEEE6}" dt="2023-10-10T16:11:54.139" v="160" actId="20577"/>
        <pc:sldMkLst>
          <pc:docMk/>
          <pc:sldMk cId="3980621656" sldId="263"/>
        </pc:sldMkLst>
        <pc:spChg chg="mod">
          <ac:chgData name="DSA - Cristina Barbosa" userId="a7deaa94-27fa-4381-b313-ee83126f3c73" providerId="ADAL" clId="{69C7EE52-B073-4DDF-8522-E28B552FEEE6}" dt="2023-10-10T16:11:54.139" v="160" actId="20577"/>
          <ac:spMkLst>
            <pc:docMk/>
            <pc:sldMk cId="3980621656" sldId="263"/>
            <ac:spMk id="2" creationId="{6B8A18BB-550B-A70F-BAAF-742DC9201339}"/>
          </ac:spMkLst>
        </pc:spChg>
      </pc:sldChg>
      <pc:sldChg chg="modSp mod">
        <pc:chgData name="DSA - Cristina Barbosa" userId="a7deaa94-27fa-4381-b313-ee83126f3c73" providerId="ADAL" clId="{69C7EE52-B073-4DDF-8522-E28B552FEEE6}" dt="2023-10-10T16:15:40.115" v="198" actId="20577"/>
        <pc:sldMkLst>
          <pc:docMk/>
          <pc:sldMk cId="1869630039" sldId="266"/>
        </pc:sldMkLst>
        <pc:spChg chg="mod">
          <ac:chgData name="DSA - Cristina Barbosa" userId="a7deaa94-27fa-4381-b313-ee83126f3c73" providerId="ADAL" clId="{69C7EE52-B073-4DDF-8522-E28B552FEEE6}" dt="2023-10-10T16:15:40.115" v="198" actId="20577"/>
          <ac:spMkLst>
            <pc:docMk/>
            <pc:sldMk cId="1869630039" sldId="266"/>
            <ac:spMk id="2" creationId="{6B8A18BB-550B-A70F-BAAF-742DC9201339}"/>
          </ac:spMkLst>
        </pc:spChg>
      </pc:sldChg>
      <pc:sldChg chg="modSp mod">
        <pc:chgData name="DSA - Cristina Barbosa" userId="a7deaa94-27fa-4381-b313-ee83126f3c73" providerId="ADAL" clId="{69C7EE52-B073-4DDF-8522-E28B552FEEE6}" dt="2023-10-10T16:24:01.005" v="320" actId="20577"/>
        <pc:sldMkLst>
          <pc:docMk/>
          <pc:sldMk cId="637269309" sldId="270"/>
        </pc:sldMkLst>
        <pc:spChg chg="mod">
          <ac:chgData name="DSA - Cristina Barbosa" userId="a7deaa94-27fa-4381-b313-ee83126f3c73" providerId="ADAL" clId="{69C7EE52-B073-4DDF-8522-E28B552FEEE6}" dt="2023-10-10T16:24:01.005" v="320" actId="20577"/>
          <ac:spMkLst>
            <pc:docMk/>
            <pc:sldMk cId="637269309" sldId="270"/>
            <ac:spMk id="2" creationId="{6B8A18BB-550B-A70F-BAAF-742DC9201339}"/>
          </ac:spMkLst>
        </pc:spChg>
      </pc:sldChg>
      <pc:sldChg chg="modSp mod">
        <pc:chgData name="DSA - Cristina Barbosa" userId="a7deaa94-27fa-4381-b313-ee83126f3c73" providerId="ADAL" clId="{69C7EE52-B073-4DDF-8522-E28B552FEEE6}" dt="2023-10-10T16:32:59.157" v="400" actId="20577"/>
        <pc:sldMkLst>
          <pc:docMk/>
          <pc:sldMk cId="1653888690" sldId="273"/>
        </pc:sldMkLst>
        <pc:spChg chg="mod">
          <ac:chgData name="DSA - Cristina Barbosa" userId="a7deaa94-27fa-4381-b313-ee83126f3c73" providerId="ADAL" clId="{69C7EE52-B073-4DDF-8522-E28B552FEEE6}" dt="2023-10-10T16:32:59.157" v="400" actId="20577"/>
          <ac:spMkLst>
            <pc:docMk/>
            <pc:sldMk cId="1653888690" sldId="273"/>
            <ac:spMk id="2" creationId="{6B8A18BB-550B-A70F-BAAF-742DC9201339}"/>
          </ac:spMkLst>
        </pc:spChg>
      </pc:sldChg>
      <pc:sldChg chg="modSp mod">
        <pc:chgData name="DSA - Cristina Barbosa" userId="a7deaa94-27fa-4381-b313-ee83126f3c73" providerId="ADAL" clId="{69C7EE52-B073-4DDF-8522-E28B552FEEE6}" dt="2023-10-10T16:40:57.854" v="559" actId="20577"/>
        <pc:sldMkLst>
          <pc:docMk/>
          <pc:sldMk cId="969112491" sldId="276"/>
        </pc:sldMkLst>
        <pc:spChg chg="mod">
          <ac:chgData name="DSA - Cristina Barbosa" userId="a7deaa94-27fa-4381-b313-ee83126f3c73" providerId="ADAL" clId="{69C7EE52-B073-4DDF-8522-E28B552FEEE6}" dt="2023-10-10T16:40:57.854" v="559" actId="20577"/>
          <ac:spMkLst>
            <pc:docMk/>
            <pc:sldMk cId="969112491" sldId="276"/>
            <ac:spMk id="2" creationId="{6B8A18BB-550B-A70F-BAAF-742DC9201339}"/>
          </ac:spMkLst>
        </pc:spChg>
      </pc:sldChg>
      <pc:sldChg chg="modSp mod">
        <pc:chgData name="DSA - Cristina Barbosa" userId="a7deaa94-27fa-4381-b313-ee83126f3c73" providerId="ADAL" clId="{69C7EE52-B073-4DDF-8522-E28B552FEEE6}" dt="2023-10-10T16:49:08.914" v="777" actId="20577"/>
        <pc:sldMkLst>
          <pc:docMk/>
          <pc:sldMk cId="3186977297" sldId="279"/>
        </pc:sldMkLst>
        <pc:spChg chg="mod">
          <ac:chgData name="DSA - Cristina Barbosa" userId="a7deaa94-27fa-4381-b313-ee83126f3c73" providerId="ADAL" clId="{69C7EE52-B073-4DDF-8522-E28B552FEEE6}" dt="2023-10-10T16:49:08.914" v="777" actId="20577"/>
          <ac:spMkLst>
            <pc:docMk/>
            <pc:sldMk cId="3186977297" sldId="279"/>
            <ac:spMk id="2" creationId="{6B8A18BB-550B-A70F-BAAF-742DC9201339}"/>
          </ac:spMkLst>
        </pc:spChg>
      </pc:sldChg>
      <pc:sldChg chg="modSp mod">
        <pc:chgData name="DSA - Cristina Barbosa" userId="a7deaa94-27fa-4381-b313-ee83126f3c73" providerId="ADAL" clId="{69C7EE52-B073-4DDF-8522-E28B552FEEE6}" dt="2023-10-10T16:53:54.357" v="930" actId="20577"/>
        <pc:sldMkLst>
          <pc:docMk/>
          <pc:sldMk cId="3804143207" sldId="289"/>
        </pc:sldMkLst>
        <pc:spChg chg="mod">
          <ac:chgData name="DSA - Cristina Barbosa" userId="a7deaa94-27fa-4381-b313-ee83126f3c73" providerId="ADAL" clId="{69C7EE52-B073-4DDF-8522-E28B552FEEE6}" dt="2023-10-10T16:53:54.357" v="930" actId="20577"/>
          <ac:spMkLst>
            <pc:docMk/>
            <pc:sldMk cId="3804143207" sldId="289"/>
            <ac:spMk id="3" creationId="{99AB9173-3C8C-A3BC-CE75-C93F672D2C7A}"/>
          </ac:spMkLst>
        </pc:spChg>
      </pc:sldChg>
      <pc:sldChg chg="addSp delSp modSp mod">
        <pc:chgData name="DSA - Cristina Barbosa" userId="a7deaa94-27fa-4381-b313-ee83126f3c73" providerId="ADAL" clId="{69C7EE52-B073-4DDF-8522-E28B552FEEE6}" dt="2023-10-10T16:48:09.201" v="770"/>
        <pc:sldMkLst>
          <pc:docMk/>
          <pc:sldMk cId="2159156658" sldId="307"/>
        </pc:sldMkLst>
        <pc:spChg chg="add mod">
          <ac:chgData name="DSA - Cristina Barbosa" userId="a7deaa94-27fa-4381-b313-ee83126f3c73" providerId="ADAL" clId="{69C7EE52-B073-4DDF-8522-E28B552FEEE6}" dt="2023-10-10T16:48:06.901" v="768" actId="1076"/>
          <ac:spMkLst>
            <pc:docMk/>
            <pc:sldMk cId="2159156658" sldId="307"/>
            <ac:spMk id="2" creationId="{D4FDB9F1-53AB-4EEB-48FE-F88E90284F8A}"/>
          </ac:spMkLst>
        </pc:spChg>
        <pc:spChg chg="del mod">
          <ac:chgData name="DSA - Cristina Barbosa" userId="a7deaa94-27fa-4381-b313-ee83126f3c73" providerId="ADAL" clId="{69C7EE52-B073-4DDF-8522-E28B552FEEE6}" dt="2023-10-10T16:48:09.201" v="770"/>
          <ac:spMkLst>
            <pc:docMk/>
            <pc:sldMk cId="2159156658" sldId="307"/>
            <ac:spMk id="4" creationId="{5490A214-F35D-6D63-78B7-1A5D25FD55E8}"/>
          </ac:spMkLst>
        </pc:spChg>
      </pc:sldChg>
      <pc:sldChg chg="modSp mod">
        <pc:chgData name="DSA - Cristina Barbosa" userId="a7deaa94-27fa-4381-b313-ee83126f3c73" providerId="ADAL" clId="{69C7EE52-B073-4DDF-8522-E28B552FEEE6}" dt="2023-10-10T16:14:51.918" v="186" actId="255"/>
        <pc:sldMkLst>
          <pc:docMk/>
          <pc:sldMk cId="3156878396" sldId="310"/>
        </pc:sldMkLst>
        <pc:spChg chg="mod">
          <ac:chgData name="DSA - Cristina Barbosa" userId="a7deaa94-27fa-4381-b313-ee83126f3c73" providerId="ADAL" clId="{69C7EE52-B073-4DDF-8522-E28B552FEEE6}" dt="2023-10-10T16:14:51.918" v="186" actId="255"/>
          <ac:spMkLst>
            <pc:docMk/>
            <pc:sldMk cId="3156878396" sldId="310"/>
            <ac:spMk id="4" creationId="{5490A214-F35D-6D63-78B7-1A5D25FD55E8}"/>
          </ac:spMkLst>
        </pc:spChg>
      </pc:sldChg>
      <pc:sldChg chg="addSp delSp modSp mod">
        <pc:chgData name="DSA - Cristina Barbosa" userId="a7deaa94-27fa-4381-b313-ee83126f3c73" providerId="ADAL" clId="{69C7EE52-B073-4DDF-8522-E28B552FEEE6}" dt="2023-10-10T16:22:04.882" v="307"/>
        <pc:sldMkLst>
          <pc:docMk/>
          <pc:sldMk cId="662172864" sldId="312"/>
        </pc:sldMkLst>
        <pc:spChg chg="add mod">
          <ac:chgData name="DSA - Cristina Barbosa" userId="a7deaa94-27fa-4381-b313-ee83126f3c73" providerId="ADAL" clId="{69C7EE52-B073-4DDF-8522-E28B552FEEE6}" dt="2023-10-10T16:21:59.545" v="305"/>
          <ac:spMkLst>
            <pc:docMk/>
            <pc:sldMk cId="662172864" sldId="312"/>
            <ac:spMk id="2" creationId="{C5E8A823-399B-F0A2-DA3C-0B9937681DE9}"/>
          </ac:spMkLst>
        </pc:spChg>
        <pc:spChg chg="del mod">
          <ac:chgData name="DSA - Cristina Barbosa" userId="a7deaa94-27fa-4381-b313-ee83126f3c73" providerId="ADAL" clId="{69C7EE52-B073-4DDF-8522-E28B552FEEE6}" dt="2023-10-10T16:22:04.882" v="307"/>
          <ac:spMkLst>
            <pc:docMk/>
            <pc:sldMk cId="662172864" sldId="312"/>
            <ac:spMk id="4" creationId="{5490A214-F35D-6D63-78B7-1A5D25FD55E8}"/>
          </ac:spMkLst>
        </pc:spChg>
      </pc:sldChg>
      <pc:sldChg chg="addSp delSp modSp mod">
        <pc:chgData name="DSA - Cristina Barbosa" userId="a7deaa94-27fa-4381-b313-ee83126f3c73" providerId="ADAL" clId="{69C7EE52-B073-4DDF-8522-E28B552FEEE6}" dt="2023-10-10T16:32:27.385" v="395"/>
        <pc:sldMkLst>
          <pc:docMk/>
          <pc:sldMk cId="1877423237" sldId="315"/>
        </pc:sldMkLst>
        <pc:spChg chg="add del mod">
          <ac:chgData name="DSA - Cristina Barbosa" userId="a7deaa94-27fa-4381-b313-ee83126f3c73" providerId="ADAL" clId="{69C7EE52-B073-4DDF-8522-E28B552FEEE6}" dt="2023-10-10T16:32:27.385" v="395"/>
          <ac:spMkLst>
            <pc:docMk/>
            <pc:sldMk cId="1877423237" sldId="315"/>
            <ac:spMk id="2" creationId="{66FAAEC4-F1C0-563C-44BE-5D9E62B69320}"/>
          </ac:spMkLst>
        </pc:spChg>
        <pc:spChg chg="add mod">
          <ac:chgData name="DSA - Cristina Barbosa" userId="a7deaa94-27fa-4381-b313-ee83126f3c73" providerId="ADAL" clId="{69C7EE52-B073-4DDF-8522-E28B552FEEE6}" dt="2023-10-10T16:32:22.317" v="393"/>
          <ac:spMkLst>
            <pc:docMk/>
            <pc:sldMk cId="1877423237" sldId="315"/>
            <ac:spMk id="3" creationId="{316308C7-C841-9063-5B02-6E42C9E43A4B}"/>
          </ac:spMkLst>
        </pc:spChg>
        <pc:spChg chg="del mod">
          <ac:chgData name="DSA - Cristina Barbosa" userId="a7deaa94-27fa-4381-b313-ee83126f3c73" providerId="ADAL" clId="{69C7EE52-B073-4DDF-8522-E28B552FEEE6}" dt="2023-10-10T16:28:59.091" v="376"/>
          <ac:spMkLst>
            <pc:docMk/>
            <pc:sldMk cId="1877423237" sldId="315"/>
            <ac:spMk id="4" creationId="{5490A214-F35D-6D63-78B7-1A5D25FD55E8}"/>
          </ac:spMkLst>
        </pc:spChg>
      </pc:sldChg>
      <pc:sldChg chg="delSp modSp mod">
        <pc:chgData name="DSA - Cristina Barbosa" userId="a7deaa94-27fa-4381-b313-ee83126f3c73" providerId="ADAL" clId="{69C7EE52-B073-4DDF-8522-E28B552FEEE6}" dt="2023-10-10T16:38:38.516" v="511" actId="478"/>
        <pc:sldMkLst>
          <pc:docMk/>
          <pc:sldMk cId="180533328" sldId="320"/>
        </pc:sldMkLst>
        <pc:spChg chg="del">
          <ac:chgData name="DSA - Cristina Barbosa" userId="a7deaa94-27fa-4381-b313-ee83126f3c73" providerId="ADAL" clId="{69C7EE52-B073-4DDF-8522-E28B552FEEE6}" dt="2023-10-10T16:38:34.137" v="510" actId="478"/>
          <ac:spMkLst>
            <pc:docMk/>
            <pc:sldMk cId="180533328" sldId="320"/>
            <ac:spMk id="2" creationId="{753A1690-6BEB-BBF5-463A-770BBC6B53F5}"/>
          </ac:spMkLst>
        </pc:spChg>
        <pc:spChg chg="del mod">
          <ac:chgData name="DSA - Cristina Barbosa" userId="a7deaa94-27fa-4381-b313-ee83126f3c73" providerId="ADAL" clId="{69C7EE52-B073-4DDF-8522-E28B552FEEE6}" dt="2023-10-10T16:38:22.833" v="508" actId="478"/>
          <ac:spMkLst>
            <pc:docMk/>
            <pc:sldMk cId="180533328" sldId="320"/>
            <ac:spMk id="3" creationId="{8CB71A89-0B00-8D7D-D172-2C9E6A806B88}"/>
          </ac:spMkLst>
        </pc:spChg>
        <pc:spChg chg="mod">
          <ac:chgData name="DSA - Cristina Barbosa" userId="a7deaa94-27fa-4381-b313-ee83126f3c73" providerId="ADAL" clId="{69C7EE52-B073-4DDF-8522-E28B552FEEE6}" dt="2023-10-10T16:36:05.095" v="469" actId="20577"/>
          <ac:spMkLst>
            <pc:docMk/>
            <pc:sldMk cId="180533328" sldId="320"/>
            <ac:spMk id="4" creationId="{5490A214-F35D-6D63-78B7-1A5D25FD55E8}"/>
          </ac:spMkLst>
        </pc:spChg>
        <pc:spChg chg="del mod">
          <ac:chgData name="DSA - Cristina Barbosa" userId="a7deaa94-27fa-4381-b313-ee83126f3c73" providerId="ADAL" clId="{69C7EE52-B073-4DDF-8522-E28B552FEEE6}" dt="2023-10-10T16:38:29.029" v="509" actId="478"/>
          <ac:spMkLst>
            <pc:docMk/>
            <pc:sldMk cId="180533328" sldId="320"/>
            <ac:spMk id="5" creationId="{028F99C8-AA97-5230-B0F5-66012E5DE63F}"/>
          </ac:spMkLst>
        </pc:spChg>
        <pc:spChg chg="del">
          <ac:chgData name="DSA - Cristina Barbosa" userId="a7deaa94-27fa-4381-b313-ee83126f3c73" providerId="ADAL" clId="{69C7EE52-B073-4DDF-8522-E28B552FEEE6}" dt="2023-10-10T16:38:38.516" v="511" actId="478"/>
          <ac:spMkLst>
            <pc:docMk/>
            <pc:sldMk cId="180533328" sldId="320"/>
            <ac:spMk id="7" creationId="{B53F192E-3129-9F43-92DC-025FC2309ACE}"/>
          </ac:spMkLst>
        </pc:spChg>
      </pc:sldChg>
      <pc:sldChg chg="modSp mod">
        <pc:chgData name="DSA - Cristina Barbosa" userId="a7deaa94-27fa-4381-b313-ee83126f3c73" providerId="ADAL" clId="{69C7EE52-B073-4DDF-8522-E28B552FEEE6}" dt="2023-10-10T16:14:00.894" v="183" actId="1076"/>
        <pc:sldMkLst>
          <pc:docMk/>
          <pc:sldMk cId="3453730045" sldId="322"/>
        </pc:sldMkLst>
        <pc:spChg chg="mod">
          <ac:chgData name="DSA - Cristina Barbosa" userId="a7deaa94-27fa-4381-b313-ee83126f3c73" providerId="ADAL" clId="{69C7EE52-B073-4DDF-8522-E28B552FEEE6}" dt="2023-10-10T16:13:47.449" v="182" actId="1076"/>
          <ac:spMkLst>
            <pc:docMk/>
            <pc:sldMk cId="3453730045" sldId="322"/>
            <ac:spMk id="3" creationId="{CD76F369-B91E-C767-C4D0-2C2530B70EF0}"/>
          </ac:spMkLst>
        </pc:spChg>
        <pc:spChg chg="mod">
          <ac:chgData name="DSA - Cristina Barbosa" userId="a7deaa94-27fa-4381-b313-ee83126f3c73" providerId="ADAL" clId="{69C7EE52-B073-4DDF-8522-E28B552FEEE6}" dt="2023-10-10T16:13:39.170" v="181" actId="20577"/>
          <ac:spMkLst>
            <pc:docMk/>
            <pc:sldMk cId="3453730045" sldId="322"/>
            <ac:spMk id="4" creationId="{5490A214-F35D-6D63-78B7-1A5D25FD55E8}"/>
          </ac:spMkLst>
        </pc:spChg>
        <pc:spChg chg="mod">
          <ac:chgData name="DSA - Cristina Barbosa" userId="a7deaa94-27fa-4381-b313-ee83126f3c73" providerId="ADAL" clId="{69C7EE52-B073-4DDF-8522-E28B552FEEE6}" dt="2023-10-10T16:14:00.894" v="183" actId="1076"/>
          <ac:spMkLst>
            <pc:docMk/>
            <pc:sldMk cId="3453730045" sldId="322"/>
            <ac:spMk id="5" creationId="{E97FB8D7-A6AC-58F6-62A6-3D323366C694}"/>
          </ac:spMkLst>
        </pc:spChg>
      </pc:sldChg>
      <pc:sldChg chg="modSp mod">
        <pc:chgData name="DSA - Cristina Barbosa" userId="a7deaa94-27fa-4381-b313-ee83126f3c73" providerId="ADAL" clId="{69C7EE52-B073-4DDF-8522-E28B552FEEE6}" dt="2023-10-10T16:21:26.195" v="303" actId="1076"/>
        <pc:sldMkLst>
          <pc:docMk/>
          <pc:sldMk cId="4212069867" sldId="323"/>
        </pc:sldMkLst>
        <pc:spChg chg="mod">
          <ac:chgData name="DSA - Cristina Barbosa" userId="a7deaa94-27fa-4381-b313-ee83126f3c73" providerId="ADAL" clId="{69C7EE52-B073-4DDF-8522-E28B552FEEE6}" dt="2023-10-10T16:21:26.195" v="303" actId="1076"/>
          <ac:spMkLst>
            <pc:docMk/>
            <pc:sldMk cId="4212069867" sldId="323"/>
            <ac:spMk id="2" creationId="{3F286A81-74AB-FE3D-87B3-751318AB5DF5}"/>
          </ac:spMkLst>
        </pc:spChg>
        <pc:spChg chg="mod">
          <ac:chgData name="DSA - Cristina Barbosa" userId="a7deaa94-27fa-4381-b313-ee83126f3c73" providerId="ADAL" clId="{69C7EE52-B073-4DDF-8522-E28B552FEEE6}" dt="2023-10-10T16:17:32.036" v="231" actId="20577"/>
          <ac:spMkLst>
            <pc:docMk/>
            <pc:sldMk cId="4212069867" sldId="323"/>
            <ac:spMk id="4" creationId="{5490A214-F35D-6D63-78B7-1A5D25FD55E8}"/>
          </ac:spMkLst>
        </pc:spChg>
        <pc:spChg chg="mod">
          <ac:chgData name="DSA - Cristina Barbosa" userId="a7deaa94-27fa-4381-b313-ee83126f3c73" providerId="ADAL" clId="{69C7EE52-B073-4DDF-8522-E28B552FEEE6}" dt="2023-10-10T16:16:10.270" v="203" actId="1076"/>
          <ac:spMkLst>
            <pc:docMk/>
            <pc:sldMk cId="4212069867" sldId="323"/>
            <ac:spMk id="8" creationId="{748F37FC-11FF-5A56-DF59-83EE3AFEE783}"/>
          </ac:spMkLst>
        </pc:spChg>
      </pc:sldChg>
      <pc:sldChg chg="addSp delSp modSp mod">
        <pc:chgData name="DSA - Cristina Barbosa" userId="a7deaa94-27fa-4381-b313-ee83126f3c73" providerId="ADAL" clId="{69C7EE52-B073-4DDF-8522-E28B552FEEE6}" dt="2023-10-10T16:22:33.250" v="311"/>
        <pc:sldMkLst>
          <pc:docMk/>
          <pc:sldMk cId="1117230012" sldId="324"/>
        </pc:sldMkLst>
        <pc:spChg chg="add mod">
          <ac:chgData name="DSA - Cristina Barbosa" userId="a7deaa94-27fa-4381-b313-ee83126f3c73" providerId="ADAL" clId="{69C7EE52-B073-4DDF-8522-E28B552FEEE6}" dt="2023-10-10T16:22:25.599" v="309"/>
          <ac:spMkLst>
            <pc:docMk/>
            <pc:sldMk cId="1117230012" sldId="324"/>
            <ac:spMk id="2" creationId="{3F3E78ED-B29B-20CD-F6B0-8A0470D2F84E}"/>
          </ac:spMkLst>
        </pc:spChg>
        <pc:spChg chg="del mod">
          <ac:chgData name="DSA - Cristina Barbosa" userId="a7deaa94-27fa-4381-b313-ee83126f3c73" providerId="ADAL" clId="{69C7EE52-B073-4DDF-8522-E28B552FEEE6}" dt="2023-10-10T16:22:33.250" v="311"/>
          <ac:spMkLst>
            <pc:docMk/>
            <pc:sldMk cId="1117230012" sldId="324"/>
            <ac:spMk id="4" creationId="{5490A214-F35D-6D63-78B7-1A5D25FD55E8}"/>
          </ac:spMkLst>
        </pc:spChg>
      </pc:sldChg>
      <pc:sldChg chg="addSp delSp modSp mod">
        <pc:chgData name="DSA - Cristina Barbosa" userId="a7deaa94-27fa-4381-b313-ee83126f3c73" providerId="ADAL" clId="{69C7EE52-B073-4DDF-8522-E28B552FEEE6}" dt="2023-10-10T16:23:04.093" v="315"/>
        <pc:sldMkLst>
          <pc:docMk/>
          <pc:sldMk cId="827145909" sldId="325"/>
        </pc:sldMkLst>
        <pc:spChg chg="add mod">
          <ac:chgData name="DSA - Cristina Barbosa" userId="a7deaa94-27fa-4381-b313-ee83126f3c73" providerId="ADAL" clId="{69C7EE52-B073-4DDF-8522-E28B552FEEE6}" dt="2023-10-10T16:22:55.022" v="313"/>
          <ac:spMkLst>
            <pc:docMk/>
            <pc:sldMk cId="827145909" sldId="325"/>
            <ac:spMk id="2" creationId="{0115D9B7-BA55-EA8C-FC61-4066BB99FB97}"/>
          </ac:spMkLst>
        </pc:spChg>
        <pc:spChg chg="del mod">
          <ac:chgData name="DSA - Cristina Barbosa" userId="a7deaa94-27fa-4381-b313-ee83126f3c73" providerId="ADAL" clId="{69C7EE52-B073-4DDF-8522-E28B552FEEE6}" dt="2023-10-10T16:23:04.093" v="315"/>
          <ac:spMkLst>
            <pc:docMk/>
            <pc:sldMk cId="827145909" sldId="325"/>
            <ac:spMk id="4" creationId="{5490A214-F35D-6D63-78B7-1A5D25FD55E8}"/>
          </ac:spMkLst>
        </pc:spChg>
      </pc:sldChg>
      <pc:sldChg chg="delSp modSp mod">
        <pc:chgData name="DSA - Cristina Barbosa" userId="a7deaa94-27fa-4381-b313-ee83126f3c73" providerId="ADAL" clId="{69C7EE52-B073-4DDF-8522-E28B552FEEE6}" dt="2023-10-10T16:19:38.973" v="277" actId="20577"/>
        <pc:sldMkLst>
          <pc:docMk/>
          <pc:sldMk cId="1508334843" sldId="326"/>
        </pc:sldMkLst>
        <pc:spChg chg="del mod">
          <ac:chgData name="DSA - Cristina Barbosa" userId="a7deaa94-27fa-4381-b313-ee83126f3c73" providerId="ADAL" clId="{69C7EE52-B073-4DDF-8522-E28B552FEEE6}" dt="2023-10-10T16:18:50.866" v="259" actId="478"/>
          <ac:spMkLst>
            <pc:docMk/>
            <pc:sldMk cId="1508334843" sldId="326"/>
            <ac:spMk id="2" creationId="{3F286A81-74AB-FE3D-87B3-751318AB5DF5}"/>
          </ac:spMkLst>
        </pc:spChg>
        <pc:spChg chg="mod">
          <ac:chgData name="DSA - Cristina Barbosa" userId="a7deaa94-27fa-4381-b313-ee83126f3c73" providerId="ADAL" clId="{69C7EE52-B073-4DDF-8522-E28B552FEEE6}" dt="2023-10-10T16:19:38.973" v="277" actId="20577"/>
          <ac:spMkLst>
            <pc:docMk/>
            <pc:sldMk cId="1508334843" sldId="326"/>
            <ac:spMk id="4" creationId="{5490A214-F35D-6D63-78B7-1A5D25FD55E8}"/>
          </ac:spMkLst>
        </pc:spChg>
        <pc:spChg chg="mod">
          <ac:chgData name="DSA - Cristina Barbosa" userId="a7deaa94-27fa-4381-b313-ee83126f3c73" providerId="ADAL" clId="{69C7EE52-B073-4DDF-8522-E28B552FEEE6}" dt="2023-10-10T16:18:24.163" v="256" actId="1076"/>
          <ac:spMkLst>
            <pc:docMk/>
            <pc:sldMk cId="1508334843" sldId="326"/>
            <ac:spMk id="6" creationId="{82A3852A-4ABE-A17C-6DAF-E2048DE970CD}"/>
          </ac:spMkLst>
        </pc:spChg>
        <pc:spChg chg="mod">
          <ac:chgData name="DSA - Cristina Barbosa" userId="a7deaa94-27fa-4381-b313-ee83126f3c73" providerId="ADAL" clId="{69C7EE52-B073-4DDF-8522-E28B552FEEE6}" dt="2023-10-10T16:19:06.054" v="269" actId="1076"/>
          <ac:spMkLst>
            <pc:docMk/>
            <pc:sldMk cId="1508334843" sldId="326"/>
            <ac:spMk id="8" creationId="{748F37FC-11FF-5A56-DF59-83EE3AFEE783}"/>
          </ac:spMkLst>
        </pc:spChg>
      </pc:sldChg>
      <pc:sldChg chg="modSp mod">
        <pc:chgData name="DSA - Cristina Barbosa" userId="a7deaa94-27fa-4381-b313-ee83126f3c73" providerId="ADAL" clId="{69C7EE52-B073-4DDF-8522-E28B552FEEE6}" dt="2023-10-10T16:20:08.299" v="300" actId="20577"/>
        <pc:sldMkLst>
          <pc:docMk/>
          <pc:sldMk cId="1219830162" sldId="327"/>
        </pc:sldMkLst>
        <pc:spChg chg="mod">
          <ac:chgData name="DSA - Cristina Barbosa" userId="a7deaa94-27fa-4381-b313-ee83126f3c73" providerId="ADAL" clId="{69C7EE52-B073-4DDF-8522-E28B552FEEE6}" dt="2023-10-10T16:20:08.299" v="300" actId="20577"/>
          <ac:spMkLst>
            <pc:docMk/>
            <pc:sldMk cId="1219830162" sldId="327"/>
            <ac:spMk id="4" creationId="{5490A214-F35D-6D63-78B7-1A5D25FD55E8}"/>
          </ac:spMkLst>
        </pc:spChg>
      </pc:sldChg>
      <pc:sldChg chg="modSp mod">
        <pc:chgData name="DSA - Cristina Barbosa" userId="a7deaa94-27fa-4381-b313-ee83126f3c73" providerId="ADAL" clId="{69C7EE52-B073-4DDF-8522-E28B552FEEE6}" dt="2023-10-10T16:31:51.111" v="391" actId="20577"/>
        <pc:sldMkLst>
          <pc:docMk/>
          <pc:sldMk cId="3678456875" sldId="328"/>
        </pc:sldMkLst>
        <pc:spChg chg="mod">
          <ac:chgData name="DSA - Cristina Barbosa" userId="a7deaa94-27fa-4381-b313-ee83126f3c73" providerId="ADAL" clId="{69C7EE52-B073-4DDF-8522-E28B552FEEE6}" dt="2023-10-10T16:27:42.921" v="369" actId="1076"/>
          <ac:spMkLst>
            <pc:docMk/>
            <pc:sldMk cId="3678456875" sldId="328"/>
            <ac:spMk id="2" creationId="{BFF27004-1461-2A31-F200-859AC7BE41C9}"/>
          </ac:spMkLst>
        </pc:spChg>
        <pc:spChg chg="mod">
          <ac:chgData name="DSA - Cristina Barbosa" userId="a7deaa94-27fa-4381-b313-ee83126f3c73" providerId="ADAL" clId="{69C7EE52-B073-4DDF-8522-E28B552FEEE6}" dt="2023-10-10T16:27:29.373" v="367" actId="1076"/>
          <ac:spMkLst>
            <pc:docMk/>
            <pc:sldMk cId="3678456875" sldId="328"/>
            <ac:spMk id="3" creationId="{8CB71A89-0B00-8D7D-D172-2C9E6A806B88}"/>
          </ac:spMkLst>
        </pc:spChg>
        <pc:spChg chg="mod">
          <ac:chgData name="DSA - Cristina Barbosa" userId="a7deaa94-27fa-4381-b313-ee83126f3c73" providerId="ADAL" clId="{69C7EE52-B073-4DDF-8522-E28B552FEEE6}" dt="2023-10-10T16:31:37.853" v="389" actId="20577"/>
          <ac:spMkLst>
            <pc:docMk/>
            <pc:sldMk cId="3678456875" sldId="328"/>
            <ac:spMk id="4" creationId="{5490A214-F35D-6D63-78B7-1A5D25FD55E8}"/>
          </ac:spMkLst>
        </pc:spChg>
        <pc:spChg chg="mod">
          <ac:chgData name="DSA - Cristina Barbosa" userId="a7deaa94-27fa-4381-b313-ee83126f3c73" providerId="ADAL" clId="{69C7EE52-B073-4DDF-8522-E28B552FEEE6}" dt="2023-10-10T16:27:36.640" v="368" actId="1076"/>
          <ac:spMkLst>
            <pc:docMk/>
            <pc:sldMk cId="3678456875" sldId="328"/>
            <ac:spMk id="7" creationId="{CBCF1A2F-9A7E-AD59-C6B8-1AAB85531350}"/>
          </ac:spMkLst>
        </pc:spChg>
        <pc:spChg chg="mod">
          <ac:chgData name="DSA - Cristina Barbosa" userId="a7deaa94-27fa-4381-b313-ee83126f3c73" providerId="ADAL" clId="{69C7EE52-B073-4DDF-8522-E28B552FEEE6}" dt="2023-10-10T16:27:48.049" v="370" actId="1076"/>
          <ac:spMkLst>
            <pc:docMk/>
            <pc:sldMk cId="3678456875" sldId="328"/>
            <ac:spMk id="8" creationId="{DEEE851D-7C43-AEFB-FACC-F5DA0C872F8C}"/>
          </ac:spMkLst>
        </pc:spChg>
        <pc:spChg chg="mod">
          <ac:chgData name="DSA - Cristina Barbosa" userId="a7deaa94-27fa-4381-b313-ee83126f3c73" providerId="ADAL" clId="{69C7EE52-B073-4DDF-8522-E28B552FEEE6}" dt="2023-10-10T16:31:51.111" v="391" actId="20577"/>
          <ac:spMkLst>
            <pc:docMk/>
            <pc:sldMk cId="3678456875" sldId="328"/>
            <ac:spMk id="9" creationId="{593999F8-3683-7FC8-8608-5F4AEE246084}"/>
          </ac:spMkLst>
        </pc:spChg>
      </pc:sldChg>
      <pc:sldChg chg="modSp mod ord">
        <pc:chgData name="DSA - Cristina Barbosa" userId="a7deaa94-27fa-4381-b313-ee83126f3c73" providerId="ADAL" clId="{69C7EE52-B073-4DDF-8522-E28B552FEEE6}" dt="2023-10-10T16:39:16.158" v="513"/>
        <pc:sldMkLst>
          <pc:docMk/>
          <pc:sldMk cId="272009039" sldId="329"/>
        </pc:sldMkLst>
        <pc:spChg chg="mod">
          <ac:chgData name="DSA - Cristina Barbosa" userId="a7deaa94-27fa-4381-b313-ee83126f3c73" providerId="ADAL" clId="{69C7EE52-B073-4DDF-8522-E28B552FEEE6}" dt="2023-10-10T16:37:35.624" v="504" actId="20577"/>
          <ac:spMkLst>
            <pc:docMk/>
            <pc:sldMk cId="272009039" sldId="329"/>
            <ac:spMk id="4" creationId="{5490A214-F35D-6D63-78B7-1A5D25FD55E8}"/>
          </ac:spMkLst>
        </pc:spChg>
      </pc:sldChg>
      <pc:sldChg chg="modSp mod">
        <pc:chgData name="DSA - Cristina Barbosa" userId="a7deaa94-27fa-4381-b313-ee83126f3c73" providerId="ADAL" clId="{69C7EE52-B073-4DDF-8522-E28B552FEEE6}" dt="2023-10-10T16:46:04.178" v="738" actId="1076"/>
        <pc:sldMkLst>
          <pc:docMk/>
          <pc:sldMk cId="3109633653" sldId="330"/>
        </pc:sldMkLst>
        <pc:spChg chg="mod">
          <ac:chgData name="DSA - Cristina Barbosa" userId="a7deaa94-27fa-4381-b313-ee83126f3c73" providerId="ADAL" clId="{69C7EE52-B073-4DDF-8522-E28B552FEEE6}" dt="2023-10-10T16:45:51.281" v="735" actId="1076"/>
          <ac:spMkLst>
            <pc:docMk/>
            <pc:sldMk cId="3109633653" sldId="330"/>
            <ac:spMk id="4" creationId="{5490A214-F35D-6D63-78B7-1A5D25FD55E8}"/>
          </ac:spMkLst>
        </pc:spChg>
        <pc:spChg chg="mod">
          <ac:chgData name="DSA - Cristina Barbosa" userId="a7deaa94-27fa-4381-b313-ee83126f3c73" providerId="ADAL" clId="{69C7EE52-B073-4DDF-8522-E28B552FEEE6}" dt="2023-10-10T16:45:39.908" v="734" actId="1076"/>
          <ac:spMkLst>
            <pc:docMk/>
            <pc:sldMk cId="3109633653" sldId="330"/>
            <ac:spMk id="6" creationId="{82A3852A-4ABE-A17C-6DAF-E2048DE970CD}"/>
          </ac:spMkLst>
        </pc:spChg>
        <pc:spChg chg="mod">
          <ac:chgData name="DSA - Cristina Barbosa" userId="a7deaa94-27fa-4381-b313-ee83126f3c73" providerId="ADAL" clId="{69C7EE52-B073-4DDF-8522-E28B552FEEE6}" dt="2023-10-10T16:46:04.178" v="738" actId="1076"/>
          <ac:spMkLst>
            <pc:docMk/>
            <pc:sldMk cId="3109633653" sldId="330"/>
            <ac:spMk id="9" creationId="{F0F9D259-459F-A8BC-75F3-75906AB11576}"/>
          </ac:spMkLst>
        </pc:spChg>
        <pc:spChg chg="mod">
          <ac:chgData name="DSA - Cristina Barbosa" userId="a7deaa94-27fa-4381-b313-ee83126f3c73" providerId="ADAL" clId="{69C7EE52-B073-4DDF-8522-E28B552FEEE6}" dt="2023-10-10T16:45:55.384" v="736" actId="1076"/>
          <ac:spMkLst>
            <pc:docMk/>
            <pc:sldMk cId="3109633653" sldId="330"/>
            <ac:spMk id="10" creationId="{4C126F30-8A0F-86E1-F690-462C7E1DEDD3}"/>
          </ac:spMkLst>
        </pc:spChg>
        <pc:spChg chg="mod">
          <ac:chgData name="DSA - Cristina Barbosa" userId="a7deaa94-27fa-4381-b313-ee83126f3c73" providerId="ADAL" clId="{69C7EE52-B073-4DDF-8522-E28B552FEEE6}" dt="2023-10-10T16:45:59.782" v="737" actId="1076"/>
          <ac:spMkLst>
            <pc:docMk/>
            <pc:sldMk cId="3109633653" sldId="330"/>
            <ac:spMk id="11" creationId="{8A19A6A7-12FF-E051-4963-657ECAFCD59C}"/>
          </ac:spMkLst>
        </pc:spChg>
      </pc:sldChg>
      <pc:sldChg chg="modSp mod">
        <pc:chgData name="DSA - Cristina Barbosa" userId="a7deaa94-27fa-4381-b313-ee83126f3c73" providerId="ADAL" clId="{69C7EE52-B073-4DDF-8522-E28B552FEEE6}" dt="2023-10-10T16:47:27.766" v="764" actId="20577"/>
        <pc:sldMkLst>
          <pc:docMk/>
          <pc:sldMk cId="748448630" sldId="331"/>
        </pc:sldMkLst>
        <pc:spChg chg="mod">
          <ac:chgData name="DSA - Cristina Barbosa" userId="a7deaa94-27fa-4381-b313-ee83126f3c73" providerId="ADAL" clId="{69C7EE52-B073-4DDF-8522-E28B552FEEE6}" dt="2023-10-10T16:47:27.766" v="764" actId="20577"/>
          <ac:spMkLst>
            <pc:docMk/>
            <pc:sldMk cId="748448630" sldId="331"/>
            <ac:spMk id="4" creationId="{5490A214-F35D-6D63-78B7-1A5D25FD55E8}"/>
          </ac:spMkLst>
        </pc:spChg>
        <pc:spChg chg="mod">
          <ac:chgData name="DSA - Cristina Barbosa" userId="a7deaa94-27fa-4381-b313-ee83126f3c73" providerId="ADAL" clId="{69C7EE52-B073-4DDF-8522-E28B552FEEE6}" dt="2023-10-10T16:46:54.118" v="752" actId="20577"/>
          <ac:spMkLst>
            <pc:docMk/>
            <pc:sldMk cId="748448630" sldId="331"/>
            <ac:spMk id="9" creationId="{F0F9D259-459F-A8BC-75F3-75906AB11576}"/>
          </ac:spMkLst>
        </pc:spChg>
      </pc:sldChg>
      <pc:sldChg chg="addSp delSp modSp mod">
        <pc:chgData name="DSA - Cristina Barbosa" userId="a7deaa94-27fa-4381-b313-ee83126f3c73" providerId="ADAL" clId="{69C7EE52-B073-4DDF-8522-E28B552FEEE6}" dt="2023-10-10T16:48:37.137" v="774"/>
        <pc:sldMkLst>
          <pc:docMk/>
          <pc:sldMk cId="1536073333" sldId="332"/>
        </pc:sldMkLst>
        <pc:spChg chg="add mod">
          <ac:chgData name="DSA - Cristina Barbosa" userId="a7deaa94-27fa-4381-b313-ee83126f3c73" providerId="ADAL" clId="{69C7EE52-B073-4DDF-8522-E28B552FEEE6}" dt="2023-10-10T16:48:31.194" v="772"/>
          <ac:spMkLst>
            <pc:docMk/>
            <pc:sldMk cId="1536073333" sldId="332"/>
            <ac:spMk id="2" creationId="{4F279C47-5E29-1985-A0DB-5BDF82ACD21F}"/>
          </ac:spMkLst>
        </pc:spChg>
        <pc:spChg chg="del mod">
          <ac:chgData name="DSA - Cristina Barbosa" userId="a7deaa94-27fa-4381-b313-ee83126f3c73" providerId="ADAL" clId="{69C7EE52-B073-4DDF-8522-E28B552FEEE6}" dt="2023-10-10T16:48:37.137" v="774"/>
          <ac:spMkLst>
            <pc:docMk/>
            <pc:sldMk cId="1536073333" sldId="332"/>
            <ac:spMk id="4" creationId="{5490A214-F35D-6D63-78B7-1A5D25FD55E8}"/>
          </ac:spMkLst>
        </pc:spChg>
      </pc:sldChg>
      <pc:sldChg chg="add">
        <pc:chgData name="DSA - Cristina Barbosa" userId="a7deaa94-27fa-4381-b313-ee83126f3c73" providerId="ADAL" clId="{69C7EE52-B073-4DDF-8522-E28B552FEEE6}" dt="2023-10-10T16:37:56.110" v="505" actId="2890"/>
        <pc:sldMkLst>
          <pc:docMk/>
          <pc:sldMk cId="1129664962" sldId="333"/>
        </pc:sldMkLst>
      </pc:sldChg>
      <pc:sldChg chg="add del">
        <pc:chgData name="DSA - Cristina Barbosa" userId="a7deaa94-27fa-4381-b313-ee83126f3c73" providerId="ADAL" clId="{69C7EE52-B073-4DDF-8522-E28B552FEEE6}" dt="2023-10-10T16:38:13.844" v="507" actId="47"/>
        <pc:sldMkLst>
          <pc:docMk/>
          <pc:sldMk cId="2168160683" sldId="33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115D9B7-BA55-EA8C-FC61-4066BB99FB97}"/>
              </a:ext>
            </a:extLst>
          </p:cNvPr>
          <p:cNvSpPr txBox="1"/>
          <p:nvPr/>
        </p:nvSpPr>
        <p:spPr>
          <a:xfrm>
            <a:off x="464336" y="2507092"/>
            <a:ext cx="10597685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Compreendemos um pouco a esse respeito, mas há muitos que não entendem nada quanto a isso; portanto, devemos ______________, instruí-los com bondade, brandamente, e caso esteja conosco o Espírito de Deus, saberemos exatamente o que devemos dizer. </a:t>
            </a:r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14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464336" y="2507092"/>
            <a:ext cx="1059768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Logo após serem tomadas as decisões, as _________ dos poderes das trevas _________________ das mentes que foram convencidas e que resistiram à convicção do Espírito de Deus. Elas têm uma superstição, e Satanás atua sobre elas até que haja uma intensa oposição à verdade e a todo aquele que nela crê [...]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48F37FC-11FF-5A56-DF59-83EE3AFEE783}"/>
              </a:ext>
            </a:extLst>
          </p:cNvPr>
          <p:cNvSpPr txBox="1"/>
          <p:nvPr/>
        </p:nvSpPr>
        <p:spPr>
          <a:xfrm>
            <a:off x="8586020" y="2507092"/>
            <a:ext cx="247600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Arial Nova"/>
                <a:cs typeface="Calibri"/>
              </a:rPr>
              <a:t>forças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F286A81-74AB-FE3D-87B3-751318AB5DF5}"/>
              </a:ext>
            </a:extLst>
          </p:cNvPr>
          <p:cNvSpPr txBox="1"/>
          <p:nvPr/>
        </p:nvSpPr>
        <p:spPr>
          <a:xfrm>
            <a:off x="4235409" y="2920623"/>
            <a:ext cx="321342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Arial Nova"/>
                <a:cs typeface="Calibri"/>
              </a:rPr>
              <a:t>se apoderam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206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6288" y="2021078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464336" y="2507092"/>
            <a:ext cx="10597685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Unam-se ao ___________ do Deus vivo para apresentar um baluarte em torno de nosso povo e de nossa juventude, para educá-los e prepará-los. Isto deve ser enfrentado, e devemos levar adiante a verdade de Deus, custe o que custar. 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48F37FC-11FF-5A56-DF59-83EE3AFEE783}"/>
              </a:ext>
            </a:extLst>
          </p:cNvPr>
          <p:cNvSpPr txBox="1"/>
          <p:nvPr/>
        </p:nvSpPr>
        <p:spPr>
          <a:xfrm>
            <a:off x="2955833" y="2501803"/>
            <a:ext cx="247600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Arial Nova"/>
                <a:cs typeface="Calibri"/>
              </a:rPr>
              <a:t>Espírito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833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464336" y="2507092"/>
            <a:ext cx="10597685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Compreendemos um pouco a esse respeito, mas há muitos que não entendem nada quanto a isso; portanto, devemos ______________, instruí-los com bondade, brandamente, e caso esteja conosco o Espírito de Deus, saberemos exatamente o que devemos dizer. </a:t>
            </a:r>
            <a:endParaRPr lang="pt-BR" dirty="0"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F286A81-74AB-FE3D-87B3-751318AB5DF5}"/>
              </a:ext>
            </a:extLst>
          </p:cNvPr>
          <p:cNvSpPr txBox="1"/>
          <p:nvPr/>
        </p:nvSpPr>
        <p:spPr>
          <a:xfrm>
            <a:off x="585947" y="3332336"/>
            <a:ext cx="259890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Arial Nova"/>
                <a:cs typeface="Calibri"/>
              </a:rPr>
              <a:t>conduzi-los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983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5B395AF-4967-ED7F-B386-EAD626AE78F7}"/>
              </a:ext>
            </a:extLst>
          </p:cNvPr>
          <p:cNvSpPr/>
          <p:nvPr/>
        </p:nvSpPr>
        <p:spPr>
          <a:xfrm>
            <a:off x="718983" y="2396613"/>
            <a:ext cx="10876935" cy="21262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8A18BB-550B-A70F-BAAF-742DC9201339}"/>
              </a:ext>
            </a:extLst>
          </p:cNvPr>
          <p:cNvSpPr txBox="1"/>
          <p:nvPr/>
        </p:nvSpPr>
        <p:spPr>
          <a:xfrm>
            <a:off x="1999307" y="2566186"/>
            <a:ext cx="880241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3200" b="1" dirty="0">
                <a:solidFill>
                  <a:srgbClr val="FFFFFF"/>
                </a:solidFill>
                <a:latin typeface="Arial Nova"/>
                <a:cs typeface="Calibri"/>
              </a:rPr>
              <a:t>Que atitudes demonstram que o esposo é o laço de união da família? Qual sua responsabilidade? (ver p. 93)</a:t>
            </a:r>
            <a:endParaRPr lang="pt-BR" dirty="0"/>
          </a:p>
          <a:p>
            <a:pPr algn="just"/>
            <a:endParaRPr lang="pt-BR" sz="3200" b="1" dirty="0">
              <a:solidFill>
                <a:srgbClr val="FFFFFF"/>
              </a:solidFill>
              <a:latin typeface="Arial Nova"/>
              <a:cs typeface="Calibri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88B7D62-8A71-71B1-356C-CB08799ED0CB}"/>
              </a:ext>
            </a:extLst>
          </p:cNvPr>
          <p:cNvSpPr/>
          <p:nvPr/>
        </p:nvSpPr>
        <p:spPr>
          <a:xfrm>
            <a:off x="313402" y="2101645"/>
            <a:ext cx="1585451" cy="1917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4011D9-A7B5-24AB-BFE3-2EF9E5587049}"/>
              </a:ext>
            </a:extLst>
          </p:cNvPr>
          <p:cNvSpPr txBox="1"/>
          <p:nvPr/>
        </p:nvSpPr>
        <p:spPr>
          <a:xfrm>
            <a:off x="411725" y="2396613"/>
            <a:ext cx="138880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8000" b="1" dirty="0">
                <a:solidFill>
                  <a:srgbClr val="000000"/>
                </a:solidFill>
                <a:latin typeface="Arial Nova"/>
                <a:cs typeface="Calibri"/>
              </a:rPr>
              <a:t>03</a:t>
            </a:r>
            <a:endParaRPr lang="pt-BR" sz="6600" b="1" dirty="0">
              <a:solidFill>
                <a:srgbClr val="000000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63726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16308C7-C841-9063-5B02-6E42C9E43A4B}"/>
              </a:ext>
            </a:extLst>
          </p:cNvPr>
          <p:cNvSpPr txBox="1"/>
          <p:nvPr/>
        </p:nvSpPr>
        <p:spPr>
          <a:xfrm>
            <a:off x="425656" y="2103435"/>
            <a:ext cx="1026487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700" b="1" dirty="0">
                <a:solidFill>
                  <a:srgbClr val="000000"/>
                </a:solidFill>
                <a:latin typeface="Arial Nova"/>
                <a:cs typeface="Calibri"/>
              </a:rPr>
              <a:t>O ___________ que formamos falará na vida em família. Se houver agradável harmonia no círculo familiar, os anjos de Deus podem ministrar no lar. Se houver sábia direção doméstica, ____________, mansidão, _____________, aliadas à firmeza de _____________, então vocês podem estar certos de que o marido é um elo do lar; ele _____ a família com santos laços, e _______________ a Deus, ligando-se com ela sobre o altar do Senhor. Que luz irradia de uma família assim!</a:t>
            </a:r>
            <a:endParaRPr lang="pt-BR" sz="2700" b="1" dirty="0">
              <a:latin typeface="Arial Nov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742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425656" y="2103435"/>
            <a:ext cx="1026487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700" b="1" dirty="0">
                <a:solidFill>
                  <a:srgbClr val="000000"/>
                </a:solidFill>
                <a:latin typeface="Arial Nova"/>
                <a:cs typeface="Calibri"/>
              </a:rPr>
              <a:t>O ___________ que formamos falará na vida em família. Se houver agradável harmonia no círculo familiar, os anjos de Deus podem ministrar no lar. Se houver sábia direção doméstica, ____________, mansidão, _____________, aliadas à firmeza de _____________, então vocês podem estar certos de que o marido é um elo do lar; ele _____ a família com santos laços, e _______________ a Deus, ligando-se com ela sobre o altar do Senhor. Que luz irradia de uma família assim!</a:t>
            </a:r>
            <a:endParaRPr lang="pt-BR" sz="2700" b="1" dirty="0">
              <a:latin typeface="Arial Nova"/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CB71A89-0B00-8D7D-D172-2C9E6A806B88}"/>
              </a:ext>
            </a:extLst>
          </p:cNvPr>
          <p:cNvSpPr txBox="1"/>
          <p:nvPr/>
        </p:nvSpPr>
        <p:spPr>
          <a:xfrm>
            <a:off x="2585517" y="3325414"/>
            <a:ext cx="217094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Arial Nova"/>
                <a:cs typeface="Calibri"/>
              </a:rPr>
              <a:t>bondade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28F99C8-AA97-5230-B0F5-66012E5DE63F}"/>
              </a:ext>
            </a:extLst>
          </p:cNvPr>
          <p:cNvSpPr txBox="1"/>
          <p:nvPr/>
        </p:nvSpPr>
        <p:spPr>
          <a:xfrm>
            <a:off x="1261902" y="2088064"/>
            <a:ext cx="167015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Arial Nova"/>
                <a:cs typeface="Calibri"/>
              </a:rPr>
              <a:t>caráter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BCF1A2F-9A7E-AD59-C6B8-1AAB85531350}"/>
              </a:ext>
            </a:extLst>
          </p:cNvPr>
          <p:cNvSpPr txBox="1"/>
          <p:nvPr/>
        </p:nvSpPr>
        <p:spPr>
          <a:xfrm>
            <a:off x="6792031" y="3273335"/>
            <a:ext cx="203786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Arial Nova"/>
                <a:cs typeface="Calibri"/>
              </a:rPr>
              <a:t>paciência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FF27004-1461-2A31-F200-859AC7BE41C9}"/>
              </a:ext>
            </a:extLst>
          </p:cNvPr>
          <p:cNvSpPr txBox="1"/>
          <p:nvPr/>
        </p:nvSpPr>
        <p:spPr>
          <a:xfrm>
            <a:off x="2517833" y="3707400"/>
            <a:ext cx="217094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Arial Nova"/>
                <a:cs typeface="Calibri"/>
              </a:rPr>
              <a:t>princípios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EEE851D-7C43-AEFB-FACC-F5DA0C872F8C}"/>
              </a:ext>
            </a:extLst>
          </p:cNvPr>
          <p:cNvSpPr txBox="1"/>
          <p:nvPr/>
        </p:nvSpPr>
        <p:spPr>
          <a:xfrm>
            <a:off x="6191425" y="4140313"/>
            <a:ext cx="101565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Arial Nova"/>
                <a:cs typeface="Calibri"/>
              </a:rPr>
              <a:t>une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93999F8-3683-7FC8-8608-5F4AEE246084}"/>
              </a:ext>
            </a:extLst>
          </p:cNvPr>
          <p:cNvSpPr txBox="1"/>
          <p:nvPr/>
        </p:nvSpPr>
        <p:spPr>
          <a:xfrm>
            <a:off x="2096979" y="4547393"/>
            <a:ext cx="266255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Arial Nova"/>
                <a:cs typeface="Calibri"/>
              </a:rPr>
              <a:t>apresente-a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845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5B395AF-4967-ED7F-B386-EAD626AE78F7}"/>
              </a:ext>
            </a:extLst>
          </p:cNvPr>
          <p:cNvSpPr/>
          <p:nvPr/>
        </p:nvSpPr>
        <p:spPr>
          <a:xfrm>
            <a:off x="718983" y="2396613"/>
            <a:ext cx="10876935" cy="21511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8A18BB-550B-A70F-BAAF-742DC9201339}"/>
              </a:ext>
            </a:extLst>
          </p:cNvPr>
          <p:cNvSpPr txBox="1"/>
          <p:nvPr/>
        </p:nvSpPr>
        <p:spPr>
          <a:xfrm>
            <a:off x="1911144" y="2537951"/>
            <a:ext cx="9371371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FFFFFF"/>
                </a:solidFill>
                <a:latin typeface="Arial Nova"/>
                <a:cs typeface="Calibri"/>
              </a:rPr>
              <a:t>Famílias fortes, igreja forte. Se na família houver severidade, aspereza, falta de afeição e de amor, qual será o reflexo desse lar na igreja? E se houver unidade no lar, que acontecerá na igreja? (ver p. 93, 94). 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88B7D62-8A71-71B1-356C-CB08799ED0CB}"/>
              </a:ext>
            </a:extLst>
          </p:cNvPr>
          <p:cNvSpPr/>
          <p:nvPr/>
        </p:nvSpPr>
        <p:spPr>
          <a:xfrm>
            <a:off x="313402" y="2101645"/>
            <a:ext cx="1585451" cy="1917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4011D9-A7B5-24AB-BFE3-2EF9E5587049}"/>
              </a:ext>
            </a:extLst>
          </p:cNvPr>
          <p:cNvSpPr txBox="1"/>
          <p:nvPr/>
        </p:nvSpPr>
        <p:spPr>
          <a:xfrm>
            <a:off x="411725" y="2396613"/>
            <a:ext cx="138880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8000" b="1" dirty="0">
                <a:solidFill>
                  <a:srgbClr val="000000"/>
                </a:solidFill>
                <a:latin typeface="Arial Nova"/>
                <a:cs typeface="Calibri"/>
              </a:rPr>
              <a:t>04</a:t>
            </a:r>
            <a:endParaRPr lang="pt-BR" sz="6600" b="1" dirty="0">
              <a:solidFill>
                <a:srgbClr val="000000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16538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422951" y="2474779"/>
            <a:ext cx="1042661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Onde quer que se apresentem severidade, aspereza e falta de afeição e amor no sagrado círculo doméstico, com certeza haverá __________ nos __________ e na liderança da igreja. A unidade no lar e a ____________ na __________, revelam mais a maneira e a graça de Cristo do que sermões e argumentos. [...]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53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422951" y="2474779"/>
            <a:ext cx="10426617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Estaria a verdade, a verdade avançada que recebemos, produzindo em nosso coração os frutos da paciência, fé, esperança e caridade, deixando assim sua salvadora influência na mente humana, revelando que somos ramos da Videira verdadeira porque produzimos viçosos cachos?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00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D963705-9492-C26F-E5B6-882AC582E067}"/>
              </a:ext>
            </a:extLst>
          </p:cNvPr>
          <p:cNvSpPr txBox="1"/>
          <p:nvPr/>
        </p:nvSpPr>
        <p:spPr>
          <a:xfrm>
            <a:off x="457199" y="309880"/>
            <a:ext cx="24841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000" b="1" dirty="0">
                <a:solidFill>
                  <a:srgbClr val="FFFFFF"/>
                </a:solidFill>
                <a:latin typeface="Arial Nova"/>
                <a:cs typeface="Calibri"/>
              </a:rPr>
              <a:t>Lição 6</a:t>
            </a:r>
            <a:endParaRPr lang="pt-BR" sz="4000" b="1" dirty="0">
              <a:solidFill>
                <a:srgbClr val="FFFFFF"/>
              </a:solidFill>
              <a:latin typeface="Arial Nova"/>
            </a:endParaRPr>
          </a:p>
        </p:txBody>
      </p:sp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B3046607-3CD2-2F60-A9F4-E99ECA5AA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5470" y="1259886"/>
            <a:ext cx="10658166" cy="560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9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422951" y="2474779"/>
            <a:ext cx="1042661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Onde quer que se apresentem severidade, aspereza e falta de afeição e amor no sagrado círculo doméstico, com certeza haverá __________ nos __________ e na liderança da igreja. A unidade no lar e a ____________ na __________, revelam mais a maneira e a graça de Cristo do que sermões e argumentos. [...]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CB71A89-0B00-8D7D-D172-2C9E6A806B88}"/>
              </a:ext>
            </a:extLst>
          </p:cNvPr>
          <p:cNvSpPr txBox="1"/>
          <p:nvPr/>
        </p:nvSpPr>
        <p:spPr>
          <a:xfrm>
            <a:off x="3237742" y="3336553"/>
            <a:ext cx="169147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Arial Nova"/>
                <a:cs typeface="Calibri"/>
              </a:rPr>
              <a:t>fracasso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28F99C8-AA97-5230-B0F5-66012E5DE63F}"/>
              </a:ext>
            </a:extLst>
          </p:cNvPr>
          <p:cNvSpPr txBox="1"/>
          <p:nvPr/>
        </p:nvSpPr>
        <p:spPr>
          <a:xfrm>
            <a:off x="5917734" y="3352857"/>
            <a:ext cx="131443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Arial Nova"/>
                <a:cs typeface="Calibri"/>
              </a:rPr>
              <a:t>planos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53A1690-6BEB-BBF5-463A-770BBC6B53F5}"/>
              </a:ext>
            </a:extLst>
          </p:cNvPr>
          <p:cNvSpPr txBox="1"/>
          <p:nvPr/>
        </p:nvSpPr>
        <p:spPr>
          <a:xfrm>
            <a:off x="6019842" y="3729327"/>
            <a:ext cx="191666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Arial Nova"/>
                <a:cs typeface="Calibri"/>
              </a:rPr>
              <a:t>unidade</a:t>
            </a:r>
            <a:endParaRPr lang="pt-BR" dirty="0" err="1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3F192E-3129-9F43-92DC-025FC2309ACE}"/>
              </a:ext>
            </a:extLst>
          </p:cNvPr>
          <p:cNvSpPr txBox="1"/>
          <p:nvPr/>
        </p:nvSpPr>
        <p:spPr>
          <a:xfrm>
            <a:off x="9215325" y="3729326"/>
            <a:ext cx="191666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Arial Nova"/>
                <a:cs typeface="Calibri"/>
              </a:rPr>
              <a:t>igreja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9664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5B395AF-4967-ED7F-B386-EAD626AE78F7}"/>
              </a:ext>
            </a:extLst>
          </p:cNvPr>
          <p:cNvSpPr/>
          <p:nvPr/>
        </p:nvSpPr>
        <p:spPr>
          <a:xfrm>
            <a:off x="718983" y="2396613"/>
            <a:ext cx="10876935" cy="22966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8A18BB-550B-A70F-BAAF-742DC9201339}"/>
              </a:ext>
            </a:extLst>
          </p:cNvPr>
          <p:cNvSpPr txBox="1"/>
          <p:nvPr/>
        </p:nvSpPr>
        <p:spPr>
          <a:xfrm>
            <a:off x="2154023" y="2628567"/>
            <a:ext cx="9031834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FFFFFF"/>
                </a:solidFill>
                <a:latin typeface="Arial Nova"/>
                <a:cs typeface="Calibri"/>
              </a:rPr>
              <a:t>As crianças crescerão para liderar a igreja e a missão. Como a igreja deve proceder no fortalecimento da vida espiritual da nova geração? Por que ter esse cuidado? (Ver p.98)</a:t>
            </a:r>
            <a:endParaRPr lang="pt-BR" sz="2800" b="1" dirty="0">
              <a:solidFill>
                <a:srgbClr val="FFFFFF"/>
              </a:solidFill>
              <a:latin typeface="Arial Nova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88B7D62-8A71-71B1-356C-CB08799ED0CB}"/>
              </a:ext>
            </a:extLst>
          </p:cNvPr>
          <p:cNvSpPr/>
          <p:nvPr/>
        </p:nvSpPr>
        <p:spPr>
          <a:xfrm>
            <a:off x="313402" y="2101645"/>
            <a:ext cx="1585451" cy="1917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4011D9-A7B5-24AB-BFE3-2EF9E5587049}"/>
              </a:ext>
            </a:extLst>
          </p:cNvPr>
          <p:cNvSpPr txBox="1"/>
          <p:nvPr/>
        </p:nvSpPr>
        <p:spPr>
          <a:xfrm>
            <a:off x="411725" y="2396613"/>
            <a:ext cx="138880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8000" b="1" dirty="0">
                <a:solidFill>
                  <a:srgbClr val="000000"/>
                </a:solidFill>
                <a:latin typeface="Arial Nova"/>
                <a:cs typeface="Calibri"/>
              </a:rPr>
              <a:t>05</a:t>
            </a:r>
            <a:endParaRPr lang="pt-BR" sz="6600" b="1" dirty="0">
              <a:solidFill>
                <a:srgbClr val="000000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96911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4FDB9F1-53AB-4EEB-48FE-F88E90284F8A}"/>
              </a:ext>
            </a:extLst>
          </p:cNvPr>
          <p:cNvSpPr txBox="1"/>
          <p:nvPr/>
        </p:nvSpPr>
        <p:spPr>
          <a:xfrm>
            <a:off x="738861" y="2381397"/>
            <a:ext cx="9804793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Seja _____________ às crianças em todas as ocasiões oportunas, a história do amor de Jesus. Em cada sermão _____________ um lugarzinho para benefício delas. O servo de Cristo pode fazer desses pequeninos, amigos duradouros. Portanto, que ele não perca oportunidade de ___________ a se tornar mais inteligente no conhecimento das Escrituras.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915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F279C47-5E29-1985-A0DB-5BDF82ACD21F}"/>
              </a:ext>
            </a:extLst>
          </p:cNvPr>
          <p:cNvSpPr txBox="1"/>
          <p:nvPr/>
        </p:nvSpPr>
        <p:spPr>
          <a:xfrm>
            <a:off x="917749" y="2576706"/>
            <a:ext cx="9804793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Isso contribuirá mais do que avaliamos para __________ o caminho aos ardis de Satanás. Se as crianças cedo se familiarizam com as verdades da Palavra de Deus, ________________ uma barreira contra a impiedade, e elas serão habilitadas a enfrentar o inimigo com as palavras: “Está escrito.”(</a:t>
            </a:r>
            <a:r>
              <a:rPr lang="pt-BR" sz="2800" b="1" dirty="0" err="1">
                <a:solidFill>
                  <a:srgbClr val="000000"/>
                </a:solidFill>
                <a:latin typeface="Arial Nova"/>
                <a:cs typeface="Calibri"/>
              </a:rPr>
              <a:t>Mt</a:t>
            </a:r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 4:4)</a:t>
            </a:r>
            <a:endParaRPr lang="pt-BR" sz="2800" b="1" dirty="0">
              <a:latin typeface="Arial Nov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607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0" y="199815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794167" y="2399058"/>
            <a:ext cx="9804793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Seja _____________ às crianças em todas as ocasiões oportunas, a história do amor de Jesus. Em cada sermão _____________ um lugarzinho para benefício delas. O servo de Cristo pode fazer desses pequeninos, amigos duradouros. Portanto, que ele não perca oportunidade de ___________ a se tornar mais inteligente no conhecimento das Escrituras.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0F9D259-459F-A8BC-75F3-75906AB11576}"/>
              </a:ext>
            </a:extLst>
          </p:cNvPr>
          <p:cNvSpPr txBox="1"/>
          <p:nvPr/>
        </p:nvSpPr>
        <p:spPr>
          <a:xfrm>
            <a:off x="1697789" y="4540310"/>
            <a:ext cx="195981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Arial Nova"/>
                <a:cs typeface="Calibri"/>
              </a:rPr>
              <a:t>ajudá-los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C126F30-8A0F-86E1-F690-462C7E1DEDD3}"/>
              </a:ext>
            </a:extLst>
          </p:cNvPr>
          <p:cNvSpPr txBox="1"/>
          <p:nvPr/>
        </p:nvSpPr>
        <p:spPr>
          <a:xfrm>
            <a:off x="1961663" y="2391364"/>
            <a:ext cx="210557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Arial Nova"/>
                <a:cs typeface="Calibri"/>
              </a:rPr>
              <a:t>repetida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A19A6A7-12FF-E051-4963-657ECAFCD59C}"/>
              </a:ext>
            </a:extLst>
          </p:cNvPr>
          <p:cNvSpPr txBox="1"/>
          <p:nvPr/>
        </p:nvSpPr>
        <p:spPr>
          <a:xfrm>
            <a:off x="1118285" y="3285754"/>
            <a:ext cx="208099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Arial Nova"/>
                <a:cs typeface="Calibri"/>
              </a:rPr>
              <a:t>deve haver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963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917749" y="2576706"/>
            <a:ext cx="9804793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Isso contribuirá mais do que avaliamos para __________ o caminho aos ardis de Satanás. Se as crianças cedo se familiarizam com as verdades da Palavra de Deus, ________________ uma barreira contra a impiedade, e elas serão habilitadas a enfrentar o inimigo com as palavras: “Está escrito.”(</a:t>
            </a:r>
            <a:r>
              <a:rPr lang="pt-BR" sz="2800" b="1" dirty="0" err="1">
                <a:solidFill>
                  <a:srgbClr val="000000"/>
                </a:solidFill>
                <a:latin typeface="Arial Nova"/>
                <a:cs typeface="Calibri"/>
              </a:rPr>
              <a:t>Mt</a:t>
            </a:r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 4:4)</a:t>
            </a:r>
            <a:endParaRPr lang="pt-BR" sz="2800" b="1" dirty="0">
              <a:latin typeface="Arial Nova"/>
              <a:cs typeface="Calibri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0F9D259-459F-A8BC-75F3-75906AB11576}"/>
              </a:ext>
            </a:extLst>
          </p:cNvPr>
          <p:cNvSpPr txBox="1"/>
          <p:nvPr/>
        </p:nvSpPr>
        <p:spPr>
          <a:xfrm>
            <a:off x="1213886" y="3851375"/>
            <a:ext cx="252344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Arial Nova"/>
                <a:cs typeface="Calibri"/>
              </a:rPr>
              <a:t>será erguida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C126F30-8A0F-86E1-F690-462C7E1DEDD3}"/>
              </a:ext>
            </a:extLst>
          </p:cNvPr>
          <p:cNvSpPr txBox="1"/>
          <p:nvPr/>
        </p:nvSpPr>
        <p:spPr>
          <a:xfrm>
            <a:off x="8612660" y="2573182"/>
            <a:ext cx="210557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Arial Nova"/>
                <a:cs typeface="Calibri"/>
              </a:rPr>
              <a:t>impedir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844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B68A6B91-77E1-5120-F9C1-235CC247D7E2}"/>
              </a:ext>
            </a:extLst>
          </p:cNvPr>
          <p:cNvSpPr/>
          <p:nvPr/>
        </p:nvSpPr>
        <p:spPr>
          <a:xfrm>
            <a:off x="1603887" y="1634612"/>
            <a:ext cx="4498258" cy="8234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5B395AF-4967-ED7F-B386-EAD626AE78F7}"/>
              </a:ext>
            </a:extLst>
          </p:cNvPr>
          <p:cNvSpPr/>
          <p:nvPr/>
        </p:nvSpPr>
        <p:spPr>
          <a:xfrm>
            <a:off x="718983" y="2396613"/>
            <a:ext cx="10876935" cy="201561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8A18BB-550B-A70F-BAAF-742DC9201339}"/>
              </a:ext>
            </a:extLst>
          </p:cNvPr>
          <p:cNvSpPr txBox="1"/>
          <p:nvPr/>
        </p:nvSpPr>
        <p:spPr>
          <a:xfrm>
            <a:off x="2015446" y="2684216"/>
            <a:ext cx="907640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FFFFFF"/>
                </a:solidFill>
                <a:latin typeface="Arial Nova"/>
                <a:cs typeface="Calibri"/>
              </a:rPr>
              <a:t>Em Cristo somos todos membros de uma grande família. Por isso, que atitudes devemos ter a fim de ajudar os mais fracos na fé? (Ver p.100)</a:t>
            </a:r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88B7D62-8A71-71B1-356C-CB08799ED0CB}"/>
              </a:ext>
            </a:extLst>
          </p:cNvPr>
          <p:cNvSpPr/>
          <p:nvPr/>
        </p:nvSpPr>
        <p:spPr>
          <a:xfrm>
            <a:off x="313402" y="1388806"/>
            <a:ext cx="1585451" cy="1917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4011D9-A7B5-24AB-BFE3-2EF9E5587049}"/>
              </a:ext>
            </a:extLst>
          </p:cNvPr>
          <p:cNvSpPr txBox="1"/>
          <p:nvPr/>
        </p:nvSpPr>
        <p:spPr>
          <a:xfrm>
            <a:off x="411725" y="1683774"/>
            <a:ext cx="138880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8000" b="1" dirty="0">
                <a:solidFill>
                  <a:srgbClr val="000000"/>
                </a:solidFill>
                <a:latin typeface="Arial Nova"/>
                <a:cs typeface="Calibri"/>
              </a:rPr>
              <a:t>06</a:t>
            </a:r>
            <a:endParaRPr lang="pt-BR" sz="6600" b="1" dirty="0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FC2A8C3-BC2C-295C-2633-06E8345A5E1C}"/>
              </a:ext>
            </a:extLst>
          </p:cNvPr>
          <p:cNvSpPr txBox="1"/>
          <p:nvPr/>
        </p:nvSpPr>
        <p:spPr>
          <a:xfrm>
            <a:off x="1960304" y="1622321"/>
            <a:ext cx="378541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800" b="1" dirty="0">
                <a:solidFill>
                  <a:srgbClr val="000000"/>
                </a:solidFill>
                <a:latin typeface="Arial Nova"/>
                <a:cs typeface="Calibri"/>
              </a:rPr>
              <a:t>Para refletir: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31869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9AB9173-3C8C-A3BC-CE75-C93F672D2C7A}"/>
              </a:ext>
            </a:extLst>
          </p:cNvPr>
          <p:cNvSpPr txBox="1"/>
          <p:nvPr/>
        </p:nvSpPr>
        <p:spPr>
          <a:xfrm>
            <a:off x="3109823" y="1823934"/>
            <a:ext cx="8418977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FFFFFF"/>
                </a:solidFill>
                <a:latin typeface="Arial Nova"/>
                <a:cs typeface="Calibri"/>
              </a:rPr>
              <a:t>O bondoso interesse que manifestamos no círculo doméstico, as palavras de simpatia que dizemos aos nossos irmãos e irmãs, nos habilitam a trabalhar pelos membros da família do Senhor, com quem, uma vez que permaneçamos fiéis a Cristo, viveremos por todos os séculos. “Sê fiel até à morte”, diz Cristo, “e Eu darei lhe darei a coroa da vida” (</a:t>
            </a:r>
            <a:r>
              <a:rPr lang="pt-BR" sz="2800" b="1" dirty="0" err="1">
                <a:solidFill>
                  <a:srgbClr val="FFFFFF"/>
                </a:solidFill>
                <a:latin typeface="Arial Nova"/>
                <a:cs typeface="Calibri"/>
              </a:rPr>
              <a:t>Ap</a:t>
            </a:r>
            <a:r>
              <a:rPr lang="pt-BR" sz="2800" b="1" dirty="0">
                <a:solidFill>
                  <a:srgbClr val="FFFFFF"/>
                </a:solidFill>
                <a:latin typeface="Arial Nova"/>
                <a:cs typeface="Calibri"/>
              </a:rPr>
              <a:t> 2:10).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283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9AB9173-3C8C-A3BC-CE75-C93F672D2C7A}"/>
              </a:ext>
            </a:extLst>
          </p:cNvPr>
          <p:cNvSpPr txBox="1"/>
          <p:nvPr/>
        </p:nvSpPr>
        <p:spPr>
          <a:xfrm>
            <a:off x="2909856" y="2090336"/>
            <a:ext cx="8346896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FFFFFF"/>
                </a:solidFill>
                <a:latin typeface="Arial Nova"/>
                <a:cs typeface="Calibri"/>
              </a:rPr>
              <a:t>Portanto, quão cuidadosamente devem os membros da família do Senhor guardar seus irmãos e irmãs! Tornem-se amigos deles. Se eles são pobres, e necessitados de alimento e vestuário, ministrem-lhes as necessidades materiais da mesma forma que as espirituais. Assim, vocês serão para eles uma bênção dupla (p. </a:t>
            </a:r>
            <a:r>
              <a:rPr lang="pt-BR" sz="2800" b="1">
                <a:solidFill>
                  <a:srgbClr val="FFFFFF"/>
                </a:solidFill>
                <a:latin typeface="Arial Nova"/>
                <a:cs typeface="Calibri"/>
              </a:rPr>
              <a:t>101).</a:t>
            </a:r>
            <a:endParaRPr lang="pt-BR" sz="2800" b="1" dirty="0">
              <a:solidFill>
                <a:srgbClr val="FFFFFF"/>
              </a:solidFill>
              <a:latin typeface="Arial Nov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41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8A18BB-550B-A70F-BAAF-742DC9201339}"/>
              </a:ext>
            </a:extLst>
          </p:cNvPr>
          <p:cNvSpPr txBox="1"/>
          <p:nvPr/>
        </p:nvSpPr>
        <p:spPr>
          <a:xfrm>
            <a:off x="1284338" y="1886564"/>
            <a:ext cx="9629467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3200" dirty="0">
                <a:solidFill>
                  <a:srgbClr val="FFFFFF"/>
                </a:solidFill>
                <a:latin typeface="Arial Nova"/>
                <a:cs typeface="Calibri"/>
              </a:rPr>
              <a:t>Há várias espécies de trabalho a serem feitas. As pessoas são preciosas aos olhos de Deus. Eduquem e ensinem essas pessoas, à medida que elas abraçarem a verdade, a assumir responsabilidades. Aquele que vê o fim desde o princípio, que pode fazer com que as sementes semeadas sejam todas frutíferas, estará com vocês em seus esforços. (p. 88,89)</a:t>
            </a:r>
            <a:endParaRPr lang="pt-BR" sz="3200" dirty="0">
              <a:solidFill>
                <a:srgbClr val="FFFFFF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109845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5B395AF-4967-ED7F-B386-EAD626AE78F7}"/>
              </a:ext>
            </a:extLst>
          </p:cNvPr>
          <p:cNvSpPr/>
          <p:nvPr/>
        </p:nvSpPr>
        <p:spPr>
          <a:xfrm>
            <a:off x="718983" y="2396613"/>
            <a:ext cx="10876935" cy="201561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8A18BB-550B-A70F-BAAF-742DC9201339}"/>
              </a:ext>
            </a:extLst>
          </p:cNvPr>
          <p:cNvSpPr txBox="1"/>
          <p:nvPr/>
        </p:nvSpPr>
        <p:spPr>
          <a:xfrm>
            <a:off x="1898854" y="2660854"/>
            <a:ext cx="944511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3200" b="1" dirty="0">
                <a:solidFill>
                  <a:srgbClr val="FFFFFF"/>
                </a:solidFill>
                <a:latin typeface="Arial Nova"/>
                <a:cs typeface="Calibri"/>
              </a:rPr>
              <a:t>Por que é importante que os novos conversos continuem a ser instruídos? ( ver p. 90)</a:t>
            </a:r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88B7D62-8A71-71B1-356C-CB08799ED0CB}"/>
              </a:ext>
            </a:extLst>
          </p:cNvPr>
          <p:cNvSpPr/>
          <p:nvPr/>
        </p:nvSpPr>
        <p:spPr>
          <a:xfrm>
            <a:off x="313402" y="2101645"/>
            <a:ext cx="1585451" cy="1917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4011D9-A7B5-24AB-BFE3-2EF9E5587049}"/>
              </a:ext>
            </a:extLst>
          </p:cNvPr>
          <p:cNvSpPr txBox="1"/>
          <p:nvPr/>
        </p:nvSpPr>
        <p:spPr>
          <a:xfrm>
            <a:off x="411725" y="2396613"/>
            <a:ext cx="138880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8000" b="1" dirty="0">
                <a:solidFill>
                  <a:srgbClr val="000000"/>
                </a:solidFill>
                <a:latin typeface="Arial Nova"/>
                <a:cs typeface="Calibri"/>
              </a:rPr>
              <a:t>01</a:t>
            </a:r>
            <a:endParaRPr lang="pt-BR" sz="6600" b="1" dirty="0">
              <a:solidFill>
                <a:srgbClr val="000000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398062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451793" y="2435794"/>
            <a:ext cx="10389746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latin typeface="Arial Nova"/>
                <a:cs typeface="Calibri"/>
              </a:rPr>
              <a:t>[...] </a:t>
            </a:r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os novos conversos precisam ser instruídos por fiéis instrutores da </a:t>
            </a:r>
            <a:r>
              <a:rPr lang="pt-BR" sz="2800" b="1" dirty="0">
                <a:latin typeface="Arial Nova"/>
                <a:cs typeface="Calibri"/>
              </a:rPr>
              <a:t>Palavra de Deus, para que </a:t>
            </a:r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__________</a:t>
            </a:r>
            <a:r>
              <a:rPr lang="pt-BR" sz="2800" b="1" dirty="0">
                <a:latin typeface="Arial Nova"/>
                <a:cs typeface="Calibri"/>
              </a:rPr>
              <a:t> no conhecimento e no amor da verdade, bem como  </a:t>
            </a:r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_________________</a:t>
            </a:r>
            <a:r>
              <a:rPr lang="pt-BR" sz="2800" b="1" dirty="0">
                <a:latin typeface="Arial Nova"/>
                <a:cs typeface="Calibri"/>
              </a:rPr>
              <a:t> até à estatura completa de homens e mulheres em Cristo Jesus. Eles devem ser agora </a:t>
            </a:r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____________</a:t>
            </a:r>
            <a:r>
              <a:rPr lang="pt-BR" sz="2800" b="1" dirty="0">
                <a:latin typeface="Arial Nova"/>
                <a:cs typeface="Calibri"/>
              </a:rPr>
              <a:t> pelas influências mais favoráveis para o crescimento espiritual.</a:t>
            </a:r>
            <a:endParaRPr lang="pt-BR" sz="2800" dirty="0"/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5687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0A214-F35D-6D63-78B7-1A5D25FD55E8}"/>
              </a:ext>
            </a:extLst>
          </p:cNvPr>
          <p:cNvSpPr txBox="1"/>
          <p:nvPr/>
        </p:nvSpPr>
        <p:spPr>
          <a:xfrm>
            <a:off x="451793" y="2435794"/>
            <a:ext cx="10389746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latin typeface="Arial Nova"/>
                <a:cs typeface="Calibri"/>
              </a:rPr>
              <a:t>[...] </a:t>
            </a:r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os novos conversos precisam ser instruídos por fiéis instrutores da </a:t>
            </a:r>
            <a:r>
              <a:rPr lang="pt-BR" sz="2800" b="1" dirty="0">
                <a:latin typeface="Arial Nova"/>
                <a:cs typeface="Calibri"/>
              </a:rPr>
              <a:t>Palavra de Deus, para que </a:t>
            </a:r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__________</a:t>
            </a:r>
            <a:r>
              <a:rPr lang="pt-BR" sz="2800" b="1" dirty="0">
                <a:latin typeface="Arial Nova"/>
                <a:cs typeface="Calibri"/>
              </a:rPr>
              <a:t> no conhecimento e no amor da verdade, bem como  </a:t>
            </a:r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_________________</a:t>
            </a:r>
            <a:r>
              <a:rPr lang="pt-BR" sz="2800" b="1" dirty="0">
                <a:latin typeface="Arial Nova"/>
                <a:cs typeface="Calibri"/>
              </a:rPr>
              <a:t> até à estatura completa de homens e mulheres em Cristo Jesus. Eles devem ser agora </a:t>
            </a:r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____________</a:t>
            </a:r>
            <a:r>
              <a:rPr lang="pt-BR" sz="2800" b="1" dirty="0">
                <a:latin typeface="Arial Nova"/>
                <a:cs typeface="Calibri"/>
              </a:rPr>
              <a:t> pelas influências mais favoráveis para o crescimento espiritual.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E8D334-BD1A-1823-C7FC-368FE7D646D6}"/>
              </a:ext>
            </a:extLst>
          </p:cNvPr>
          <p:cNvSpPr txBox="1"/>
          <p:nvPr/>
        </p:nvSpPr>
        <p:spPr>
          <a:xfrm>
            <a:off x="8300617" y="2847034"/>
            <a:ext cx="252881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Arial Nova"/>
                <a:cs typeface="Calibri"/>
              </a:rPr>
              <a:t>cresçam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D76F369-B91E-C767-C4D0-2C2530B70EF0}"/>
              </a:ext>
            </a:extLst>
          </p:cNvPr>
          <p:cNvSpPr txBox="1"/>
          <p:nvPr/>
        </p:nvSpPr>
        <p:spPr>
          <a:xfrm>
            <a:off x="760826" y="3697677"/>
            <a:ext cx="281149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Arial Nova"/>
                <a:cs typeface="Calibri"/>
              </a:rPr>
              <a:t>desenvolvam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97FB8D7-A6AC-58F6-62A6-3D323366C694}"/>
              </a:ext>
            </a:extLst>
          </p:cNvPr>
          <p:cNvSpPr txBox="1"/>
          <p:nvPr/>
        </p:nvSpPr>
        <p:spPr>
          <a:xfrm>
            <a:off x="675771" y="4523362"/>
            <a:ext cx="20617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Arial Nova"/>
                <a:cs typeface="Calibri"/>
              </a:rPr>
              <a:t>cercados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373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5B395AF-4967-ED7F-B386-EAD626AE78F7}"/>
              </a:ext>
            </a:extLst>
          </p:cNvPr>
          <p:cNvSpPr/>
          <p:nvPr/>
        </p:nvSpPr>
        <p:spPr>
          <a:xfrm>
            <a:off x="718983" y="2396613"/>
            <a:ext cx="10876935" cy="22982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8A18BB-550B-A70F-BAAF-742DC9201339}"/>
              </a:ext>
            </a:extLst>
          </p:cNvPr>
          <p:cNvSpPr txBox="1"/>
          <p:nvPr/>
        </p:nvSpPr>
        <p:spPr>
          <a:xfrm>
            <a:off x="1898854" y="2685435"/>
            <a:ext cx="9371371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FFFFFF"/>
                </a:solidFill>
                <a:latin typeface="Arial Nova"/>
                <a:cs typeface="Calibri"/>
              </a:rPr>
              <a:t>Muitos membros da igreja, especialmente jovens e novos conversos, encontram-se  fracos na vida espiritual. Por que isso acontece? O que fazer para ajudá-los? (Ver P. 91)</a:t>
            </a:r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88B7D62-8A71-71B1-356C-CB08799ED0CB}"/>
              </a:ext>
            </a:extLst>
          </p:cNvPr>
          <p:cNvSpPr/>
          <p:nvPr/>
        </p:nvSpPr>
        <p:spPr>
          <a:xfrm>
            <a:off x="313402" y="2101645"/>
            <a:ext cx="1585451" cy="1917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4011D9-A7B5-24AB-BFE3-2EF9E5587049}"/>
              </a:ext>
            </a:extLst>
          </p:cNvPr>
          <p:cNvSpPr txBox="1"/>
          <p:nvPr/>
        </p:nvSpPr>
        <p:spPr>
          <a:xfrm>
            <a:off x="411725" y="2396613"/>
            <a:ext cx="138880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8000" b="1" dirty="0">
                <a:solidFill>
                  <a:srgbClr val="000000"/>
                </a:solidFill>
                <a:latin typeface="Arial Nova"/>
                <a:cs typeface="Calibri"/>
              </a:rPr>
              <a:t>02</a:t>
            </a:r>
            <a:endParaRPr lang="pt-BR" sz="6600" b="1" dirty="0">
              <a:solidFill>
                <a:srgbClr val="000000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186963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5E8A823-399B-F0A2-DA3C-0B9937681DE9}"/>
              </a:ext>
            </a:extLst>
          </p:cNvPr>
          <p:cNvSpPr txBox="1"/>
          <p:nvPr/>
        </p:nvSpPr>
        <p:spPr>
          <a:xfrm>
            <a:off x="464336" y="2507092"/>
            <a:ext cx="1059768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Logo após serem tomadas as decisões, as _________ dos poderes das trevas _________________ das mentes que foram convencidas e que resistiram à convicção do Espírito de Deus. Elas têm uma superstição, e Satanás atua sobre elas até que haja uma intensa oposição à verdade e a todo aquele que nela crê [...]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217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A3852A-4ABE-A17C-6DAF-E2048DE970CD}"/>
              </a:ext>
            </a:extLst>
          </p:cNvPr>
          <p:cNvSpPr/>
          <p:nvPr/>
        </p:nvSpPr>
        <p:spPr>
          <a:xfrm>
            <a:off x="-55306" y="2003323"/>
            <a:ext cx="11393129" cy="3687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F3E78ED-B29B-20CD-F6B0-8A0470D2F84E}"/>
              </a:ext>
            </a:extLst>
          </p:cNvPr>
          <p:cNvSpPr txBox="1"/>
          <p:nvPr/>
        </p:nvSpPr>
        <p:spPr>
          <a:xfrm>
            <a:off x="464336" y="2507092"/>
            <a:ext cx="10597685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solidFill>
                  <a:srgbClr val="000000"/>
                </a:solidFill>
                <a:latin typeface="Arial Nova"/>
                <a:cs typeface="Calibri"/>
              </a:rPr>
              <a:t>Unam-se ao ___________ do Deus vivo para apresentar um baluarte em torno de nosso povo e de nossa juventude, para educá-los e prepará-los. Isto deve ser enfrentado, e devemos levar adiante a verdade de Deus, custe o que custar.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723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1388</Words>
  <Application>Microsoft Office PowerPoint</Application>
  <PresentationFormat>Widescreen</PresentationFormat>
  <Paragraphs>56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Arial</vt:lpstr>
      <vt:lpstr>Arial Nova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>DSA - Cristina Barbosa</cp:lastModifiedBy>
  <cp:revision>974</cp:revision>
  <dcterms:created xsi:type="dcterms:W3CDTF">2023-08-28T10:15:36Z</dcterms:created>
  <dcterms:modified xsi:type="dcterms:W3CDTF">2023-10-10T16:53:57Z</dcterms:modified>
</cp:coreProperties>
</file>