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33" r:id="rId5"/>
    <p:sldId id="263" r:id="rId6"/>
    <p:sldId id="335" r:id="rId7"/>
    <p:sldId id="334" r:id="rId8"/>
    <p:sldId id="322" r:id="rId9"/>
    <p:sldId id="336" r:id="rId10"/>
    <p:sldId id="266" r:id="rId11"/>
    <p:sldId id="323" r:id="rId12"/>
    <p:sldId id="337" r:id="rId13"/>
    <p:sldId id="338" r:id="rId14"/>
    <p:sldId id="339" r:id="rId15"/>
    <p:sldId id="270" r:id="rId16"/>
    <p:sldId id="328" r:id="rId17"/>
    <p:sldId id="340" r:id="rId18"/>
    <p:sldId id="341" r:id="rId19"/>
    <p:sldId id="342" r:id="rId20"/>
    <p:sldId id="273" r:id="rId21"/>
    <p:sldId id="320" r:id="rId22"/>
    <p:sldId id="343" r:id="rId23"/>
    <p:sldId id="344" r:id="rId24"/>
    <p:sldId id="345" r:id="rId25"/>
    <p:sldId id="276" r:id="rId26"/>
    <p:sldId id="330" r:id="rId27"/>
    <p:sldId id="346" r:id="rId28"/>
    <p:sldId id="279" r:id="rId29"/>
    <p:sldId id="257" r:id="rId30"/>
    <p:sldId id="289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BCEFC-2AFB-4639-8792-D828461740D6}" v="14" dt="2023-10-10T18:00:05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Cristina Barbosa" userId="a7deaa94-27fa-4381-b313-ee83126f3c73" providerId="ADAL" clId="{8C0BCEFC-2AFB-4639-8792-D828461740D6}"/>
    <pc:docChg chg="undo custSel modSld">
      <pc:chgData name="DSA - Cristina Barbosa" userId="a7deaa94-27fa-4381-b313-ee83126f3c73" providerId="ADAL" clId="{8C0BCEFC-2AFB-4639-8792-D828461740D6}" dt="2023-10-10T18:03:33.937" v="1140" actId="20577"/>
      <pc:docMkLst>
        <pc:docMk/>
      </pc:docMkLst>
      <pc:sldChg chg="modSp mod">
        <pc:chgData name="DSA - Cristina Barbosa" userId="a7deaa94-27fa-4381-b313-ee83126f3c73" providerId="ADAL" clId="{8C0BCEFC-2AFB-4639-8792-D828461740D6}" dt="2023-10-10T18:01:48.130" v="1082" actId="20577"/>
        <pc:sldMkLst>
          <pc:docMk/>
          <pc:sldMk cId="1582836428" sldId="257"/>
        </pc:sldMkLst>
        <pc:spChg chg="mod">
          <ac:chgData name="DSA - Cristina Barbosa" userId="a7deaa94-27fa-4381-b313-ee83126f3c73" providerId="ADAL" clId="{8C0BCEFC-2AFB-4639-8792-D828461740D6}" dt="2023-10-10T18:01:48.130" v="1082" actId="20577"/>
          <ac:spMkLst>
            <pc:docMk/>
            <pc:sldMk cId="1582836428" sldId="257"/>
            <ac:spMk id="3" creationId="{99AB9173-3C8C-A3BC-CE75-C93F672D2C7A}"/>
          </ac:spMkLst>
        </pc:spChg>
      </pc:sldChg>
      <pc:sldChg chg="modSp mod">
        <pc:chgData name="DSA - Cristina Barbosa" userId="a7deaa94-27fa-4381-b313-ee83126f3c73" providerId="ADAL" clId="{8C0BCEFC-2AFB-4639-8792-D828461740D6}" dt="2023-10-10T17:03:58.644" v="6" actId="20577"/>
        <pc:sldMkLst>
          <pc:docMk/>
          <pc:sldMk cId="1098455063" sldId="259"/>
        </pc:sldMkLst>
        <pc:spChg chg="mod">
          <ac:chgData name="DSA - Cristina Barbosa" userId="a7deaa94-27fa-4381-b313-ee83126f3c73" providerId="ADAL" clId="{8C0BCEFC-2AFB-4639-8792-D828461740D6}" dt="2023-10-10T17:03:58.644" v="6" actId="20577"/>
          <ac:spMkLst>
            <pc:docMk/>
            <pc:sldMk cId="1098455063" sldId="259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8C0BCEFC-2AFB-4639-8792-D828461740D6}" dt="2023-10-10T17:09:55.536" v="128" actId="255"/>
        <pc:sldMkLst>
          <pc:docMk/>
          <pc:sldMk cId="3980621656" sldId="263"/>
        </pc:sldMkLst>
        <pc:spChg chg="mod">
          <ac:chgData name="DSA - Cristina Barbosa" userId="a7deaa94-27fa-4381-b313-ee83126f3c73" providerId="ADAL" clId="{8C0BCEFC-2AFB-4639-8792-D828461740D6}" dt="2023-10-10T17:09:55.536" v="128" actId="255"/>
          <ac:spMkLst>
            <pc:docMk/>
            <pc:sldMk cId="3980621656" sldId="263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8C0BCEFC-2AFB-4639-8792-D828461740D6}" dt="2023-10-10T17:18:45.695" v="301" actId="6549"/>
        <pc:sldMkLst>
          <pc:docMk/>
          <pc:sldMk cId="1869630039" sldId="266"/>
        </pc:sldMkLst>
        <pc:spChg chg="mod">
          <ac:chgData name="DSA - Cristina Barbosa" userId="a7deaa94-27fa-4381-b313-ee83126f3c73" providerId="ADAL" clId="{8C0BCEFC-2AFB-4639-8792-D828461740D6}" dt="2023-10-10T17:18:45.695" v="301" actId="6549"/>
          <ac:spMkLst>
            <pc:docMk/>
            <pc:sldMk cId="1869630039" sldId="266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8C0BCEFC-2AFB-4639-8792-D828461740D6}" dt="2023-10-10T17:32:35.708" v="567" actId="255"/>
        <pc:sldMkLst>
          <pc:docMk/>
          <pc:sldMk cId="637269309" sldId="270"/>
        </pc:sldMkLst>
        <pc:spChg chg="mod">
          <ac:chgData name="DSA - Cristina Barbosa" userId="a7deaa94-27fa-4381-b313-ee83126f3c73" providerId="ADAL" clId="{8C0BCEFC-2AFB-4639-8792-D828461740D6}" dt="2023-10-10T17:32:35.708" v="567" actId="255"/>
          <ac:spMkLst>
            <pc:docMk/>
            <pc:sldMk cId="637269309" sldId="270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8C0BCEFC-2AFB-4639-8792-D828461740D6}" dt="2023-10-10T17:46:31.455" v="690" actId="20577"/>
        <pc:sldMkLst>
          <pc:docMk/>
          <pc:sldMk cId="1653888690" sldId="273"/>
        </pc:sldMkLst>
        <pc:spChg chg="mod">
          <ac:chgData name="DSA - Cristina Barbosa" userId="a7deaa94-27fa-4381-b313-ee83126f3c73" providerId="ADAL" clId="{8C0BCEFC-2AFB-4639-8792-D828461740D6}" dt="2023-10-10T17:46:31.455" v="690" actId="20577"/>
          <ac:spMkLst>
            <pc:docMk/>
            <pc:sldMk cId="1653888690" sldId="273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8C0BCEFC-2AFB-4639-8792-D828461740D6}" dt="2023-10-10T17:55:43.609" v="926" actId="20577"/>
        <pc:sldMkLst>
          <pc:docMk/>
          <pc:sldMk cId="969112491" sldId="276"/>
        </pc:sldMkLst>
        <pc:spChg chg="mod">
          <ac:chgData name="DSA - Cristina Barbosa" userId="a7deaa94-27fa-4381-b313-ee83126f3c73" providerId="ADAL" clId="{8C0BCEFC-2AFB-4639-8792-D828461740D6}" dt="2023-10-10T17:55:43.609" v="926" actId="20577"/>
          <ac:spMkLst>
            <pc:docMk/>
            <pc:sldMk cId="969112491" sldId="276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8C0BCEFC-2AFB-4639-8792-D828461740D6}" dt="2023-10-10T18:00:31.618" v="1049" actId="20577"/>
        <pc:sldMkLst>
          <pc:docMk/>
          <pc:sldMk cId="3186977297" sldId="279"/>
        </pc:sldMkLst>
        <pc:spChg chg="mod">
          <ac:chgData name="DSA - Cristina Barbosa" userId="a7deaa94-27fa-4381-b313-ee83126f3c73" providerId="ADAL" clId="{8C0BCEFC-2AFB-4639-8792-D828461740D6}" dt="2023-10-10T18:00:31.618" v="1049" actId="20577"/>
          <ac:spMkLst>
            <pc:docMk/>
            <pc:sldMk cId="3186977297" sldId="279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8C0BCEFC-2AFB-4639-8792-D828461740D6}" dt="2023-10-10T18:03:33.937" v="1140" actId="20577"/>
        <pc:sldMkLst>
          <pc:docMk/>
          <pc:sldMk cId="3804143207" sldId="289"/>
        </pc:sldMkLst>
        <pc:spChg chg="mod">
          <ac:chgData name="DSA - Cristina Barbosa" userId="a7deaa94-27fa-4381-b313-ee83126f3c73" providerId="ADAL" clId="{8C0BCEFC-2AFB-4639-8792-D828461740D6}" dt="2023-10-10T18:03:33.937" v="1140" actId="20577"/>
          <ac:spMkLst>
            <pc:docMk/>
            <pc:sldMk cId="3804143207" sldId="289"/>
            <ac:spMk id="3" creationId="{99AB9173-3C8C-A3BC-CE75-C93F672D2C7A}"/>
          </ac:spMkLst>
        </pc:spChg>
      </pc:sldChg>
      <pc:sldChg chg="addSp delSp modSp mod">
        <pc:chgData name="DSA - Cristina Barbosa" userId="a7deaa94-27fa-4381-b313-ee83126f3c73" providerId="ADAL" clId="{8C0BCEFC-2AFB-4639-8792-D828461740D6}" dt="2023-10-10T17:53:12.755" v="884"/>
        <pc:sldMkLst>
          <pc:docMk/>
          <pc:sldMk cId="180533328" sldId="320"/>
        </pc:sldMkLst>
        <pc:spChg chg="add mod">
          <ac:chgData name="DSA - Cristina Barbosa" userId="a7deaa94-27fa-4381-b313-ee83126f3c73" providerId="ADAL" clId="{8C0BCEFC-2AFB-4639-8792-D828461740D6}" dt="2023-10-10T17:53:08.792" v="882"/>
          <ac:spMkLst>
            <pc:docMk/>
            <pc:sldMk cId="180533328" sldId="320"/>
            <ac:spMk id="2" creationId="{71257C7E-6E1E-6720-61B1-D7FCC2DB13CB}"/>
          </ac:spMkLst>
        </pc:spChg>
        <pc:spChg chg="del mod">
          <ac:chgData name="DSA - Cristina Barbosa" userId="a7deaa94-27fa-4381-b313-ee83126f3c73" providerId="ADAL" clId="{8C0BCEFC-2AFB-4639-8792-D828461740D6}" dt="2023-10-10T17:53:12.755" v="884"/>
          <ac:spMkLst>
            <pc:docMk/>
            <pc:sldMk cId="180533328" sldId="320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8C0BCEFC-2AFB-4639-8792-D828461740D6}" dt="2023-10-10T17:11:08.958" v="177" actId="6549"/>
        <pc:sldMkLst>
          <pc:docMk/>
          <pc:sldMk cId="3453730045" sldId="322"/>
        </pc:sldMkLst>
        <pc:spChg chg="mod">
          <ac:chgData name="DSA - Cristina Barbosa" userId="a7deaa94-27fa-4381-b313-ee83126f3c73" providerId="ADAL" clId="{8C0BCEFC-2AFB-4639-8792-D828461740D6}" dt="2023-10-10T17:11:08.958" v="177" actId="6549"/>
          <ac:spMkLst>
            <pc:docMk/>
            <pc:sldMk cId="3453730045" sldId="322"/>
            <ac:spMk id="4" creationId="{5490A214-F35D-6D63-78B7-1A5D25FD55E8}"/>
          </ac:spMkLst>
        </pc:spChg>
      </pc:sldChg>
      <pc:sldChg chg="addSp delSp modSp mod">
        <pc:chgData name="DSA - Cristina Barbosa" userId="a7deaa94-27fa-4381-b313-ee83126f3c73" providerId="ADAL" clId="{8C0BCEFC-2AFB-4639-8792-D828461740D6}" dt="2023-10-10T17:30:18.878" v="513"/>
        <pc:sldMkLst>
          <pc:docMk/>
          <pc:sldMk cId="4212069867" sldId="323"/>
        </pc:sldMkLst>
        <pc:spChg chg="add mod">
          <ac:chgData name="DSA - Cristina Barbosa" userId="a7deaa94-27fa-4381-b313-ee83126f3c73" providerId="ADAL" clId="{8C0BCEFC-2AFB-4639-8792-D828461740D6}" dt="2023-10-10T17:30:09.998" v="511"/>
          <ac:spMkLst>
            <pc:docMk/>
            <pc:sldMk cId="4212069867" sldId="323"/>
            <ac:spMk id="2" creationId="{B51C2F1C-AC55-B948-2415-66955392F3B1}"/>
          </ac:spMkLst>
        </pc:spChg>
        <pc:spChg chg="del mod">
          <ac:chgData name="DSA - Cristina Barbosa" userId="a7deaa94-27fa-4381-b313-ee83126f3c73" providerId="ADAL" clId="{8C0BCEFC-2AFB-4639-8792-D828461740D6}" dt="2023-10-10T17:30:18.878" v="513"/>
          <ac:spMkLst>
            <pc:docMk/>
            <pc:sldMk cId="4212069867" sldId="323"/>
            <ac:spMk id="4" creationId="{5490A214-F35D-6D63-78B7-1A5D25FD55E8}"/>
          </ac:spMkLst>
        </pc:spChg>
      </pc:sldChg>
      <pc:sldChg chg="addSp delSp modSp mod">
        <pc:chgData name="DSA - Cristina Barbosa" userId="a7deaa94-27fa-4381-b313-ee83126f3c73" providerId="ADAL" clId="{8C0BCEFC-2AFB-4639-8792-D828461740D6}" dt="2023-10-10T17:45:20.869" v="638"/>
        <pc:sldMkLst>
          <pc:docMk/>
          <pc:sldMk cId="3678456875" sldId="328"/>
        </pc:sldMkLst>
        <pc:spChg chg="add mod">
          <ac:chgData name="DSA - Cristina Barbosa" userId="a7deaa94-27fa-4381-b313-ee83126f3c73" providerId="ADAL" clId="{8C0BCEFC-2AFB-4639-8792-D828461740D6}" dt="2023-10-10T17:45:17.755" v="636"/>
          <ac:spMkLst>
            <pc:docMk/>
            <pc:sldMk cId="3678456875" sldId="328"/>
            <ac:spMk id="2" creationId="{A549E260-4F4D-8F1D-9ABB-93673C2C58DE}"/>
          </ac:spMkLst>
        </pc:spChg>
        <pc:spChg chg="del mod">
          <ac:chgData name="DSA - Cristina Barbosa" userId="a7deaa94-27fa-4381-b313-ee83126f3c73" providerId="ADAL" clId="{8C0BCEFC-2AFB-4639-8792-D828461740D6}" dt="2023-10-10T17:45:20.869" v="638"/>
          <ac:spMkLst>
            <pc:docMk/>
            <pc:sldMk cId="3678456875" sldId="328"/>
            <ac:spMk id="4" creationId="{5490A214-F35D-6D63-78B7-1A5D25FD55E8}"/>
          </ac:spMkLst>
        </pc:spChg>
      </pc:sldChg>
      <pc:sldChg chg="addSp delSp modSp mod">
        <pc:chgData name="DSA - Cristina Barbosa" userId="a7deaa94-27fa-4381-b313-ee83126f3c73" providerId="ADAL" clId="{8C0BCEFC-2AFB-4639-8792-D828461740D6}" dt="2023-10-10T18:00:13.499" v="1043"/>
        <pc:sldMkLst>
          <pc:docMk/>
          <pc:sldMk cId="3109633653" sldId="330"/>
        </pc:sldMkLst>
        <pc:spChg chg="add mod">
          <ac:chgData name="DSA - Cristina Barbosa" userId="a7deaa94-27fa-4381-b313-ee83126f3c73" providerId="ADAL" clId="{8C0BCEFC-2AFB-4639-8792-D828461740D6}" dt="2023-10-10T18:00:12.259" v="1041" actId="1076"/>
          <ac:spMkLst>
            <pc:docMk/>
            <pc:sldMk cId="3109633653" sldId="330"/>
            <ac:spMk id="2" creationId="{B6C43DC5-AF1C-EB96-C3C0-EC48E5332E07}"/>
          </ac:spMkLst>
        </pc:spChg>
        <pc:spChg chg="del mod">
          <ac:chgData name="DSA - Cristina Barbosa" userId="a7deaa94-27fa-4381-b313-ee83126f3c73" providerId="ADAL" clId="{8C0BCEFC-2AFB-4639-8792-D828461740D6}" dt="2023-10-10T18:00:13.499" v="1043"/>
          <ac:spMkLst>
            <pc:docMk/>
            <pc:sldMk cId="3109633653" sldId="330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8C0BCEFC-2AFB-4639-8792-D828461740D6}" dt="2023-10-10T17:07:14.178" v="48" actId="20577"/>
        <pc:sldMkLst>
          <pc:docMk/>
          <pc:sldMk cId="2216767276" sldId="333"/>
        </pc:sldMkLst>
        <pc:spChg chg="mod">
          <ac:chgData name="DSA - Cristina Barbosa" userId="a7deaa94-27fa-4381-b313-ee83126f3c73" providerId="ADAL" clId="{8C0BCEFC-2AFB-4639-8792-D828461740D6}" dt="2023-10-10T17:07:14.178" v="48" actId="20577"/>
          <ac:spMkLst>
            <pc:docMk/>
            <pc:sldMk cId="2216767276" sldId="333"/>
            <ac:spMk id="2" creationId="{6B8A18BB-550B-A70F-BAAF-742DC9201339}"/>
          </ac:spMkLst>
        </pc:spChg>
      </pc:sldChg>
      <pc:sldChg chg="addSp delSp modSp mod">
        <pc:chgData name="DSA - Cristina Barbosa" userId="a7deaa94-27fa-4381-b313-ee83126f3c73" providerId="ADAL" clId="{8C0BCEFC-2AFB-4639-8792-D828461740D6}" dt="2023-10-10T17:14:30.084" v="248"/>
        <pc:sldMkLst>
          <pc:docMk/>
          <pc:sldMk cId="4074746178" sldId="334"/>
        </pc:sldMkLst>
        <pc:spChg chg="add mod">
          <ac:chgData name="DSA - Cristina Barbosa" userId="a7deaa94-27fa-4381-b313-ee83126f3c73" providerId="ADAL" clId="{8C0BCEFC-2AFB-4639-8792-D828461740D6}" dt="2023-10-10T17:14:20.133" v="246" actId="1076"/>
          <ac:spMkLst>
            <pc:docMk/>
            <pc:sldMk cId="4074746178" sldId="334"/>
            <ac:spMk id="2" creationId="{20B1AB00-C97C-209B-1BB6-37B28E18E2B7}"/>
          </ac:spMkLst>
        </pc:spChg>
        <pc:spChg chg="del mod">
          <ac:chgData name="DSA - Cristina Barbosa" userId="a7deaa94-27fa-4381-b313-ee83126f3c73" providerId="ADAL" clId="{8C0BCEFC-2AFB-4639-8792-D828461740D6}" dt="2023-10-10T17:14:30.084" v="248"/>
          <ac:spMkLst>
            <pc:docMk/>
            <pc:sldMk cId="4074746178" sldId="334"/>
            <ac:spMk id="4" creationId="{5490A214-F35D-6D63-78B7-1A5D25FD55E8}"/>
          </ac:spMkLst>
        </pc:spChg>
      </pc:sldChg>
      <pc:sldChg chg="addSp delSp modSp mod">
        <pc:chgData name="DSA - Cristina Barbosa" userId="a7deaa94-27fa-4381-b313-ee83126f3c73" providerId="ADAL" clId="{8C0BCEFC-2AFB-4639-8792-D828461740D6}" dt="2023-10-10T17:14:00.239" v="243"/>
        <pc:sldMkLst>
          <pc:docMk/>
          <pc:sldMk cId="1183127720" sldId="335"/>
        </pc:sldMkLst>
        <pc:spChg chg="add mod">
          <ac:chgData name="DSA - Cristina Barbosa" userId="a7deaa94-27fa-4381-b313-ee83126f3c73" providerId="ADAL" clId="{8C0BCEFC-2AFB-4639-8792-D828461740D6}" dt="2023-10-10T17:13:55.383" v="241"/>
          <ac:spMkLst>
            <pc:docMk/>
            <pc:sldMk cId="1183127720" sldId="335"/>
            <ac:spMk id="2" creationId="{D848787A-803D-FF83-3355-D9BCCC5B9FC9}"/>
          </ac:spMkLst>
        </pc:spChg>
        <pc:spChg chg="del mod">
          <ac:chgData name="DSA - Cristina Barbosa" userId="a7deaa94-27fa-4381-b313-ee83126f3c73" providerId="ADAL" clId="{8C0BCEFC-2AFB-4639-8792-D828461740D6}" dt="2023-10-10T17:14:00.239" v="243"/>
          <ac:spMkLst>
            <pc:docMk/>
            <pc:sldMk cId="1183127720" sldId="335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8C0BCEFC-2AFB-4639-8792-D828461740D6}" dt="2023-10-10T17:13:24.346" v="239" actId="20577"/>
        <pc:sldMkLst>
          <pc:docMk/>
          <pc:sldMk cId="2011427850" sldId="336"/>
        </pc:sldMkLst>
        <pc:spChg chg="mod">
          <ac:chgData name="DSA - Cristina Barbosa" userId="a7deaa94-27fa-4381-b313-ee83126f3c73" providerId="ADAL" clId="{8C0BCEFC-2AFB-4639-8792-D828461740D6}" dt="2023-10-10T17:12:22.579" v="197" actId="1076"/>
          <ac:spMkLst>
            <pc:docMk/>
            <pc:sldMk cId="2011427850" sldId="336"/>
            <ac:spMk id="3" creationId="{CD76F369-B91E-C767-C4D0-2C2530B70EF0}"/>
          </ac:spMkLst>
        </pc:spChg>
        <pc:spChg chg="mod">
          <ac:chgData name="DSA - Cristina Barbosa" userId="a7deaa94-27fa-4381-b313-ee83126f3c73" providerId="ADAL" clId="{8C0BCEFC-2AFB-4639-8792-D828461740D6}" dt="2023-10-10T17:13:24.346" v="239" actId="20577"/>
          <ac:spMkLst>
            <pc:docMk/>
            <pc:sldMk cId="2011427850" sldId="336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8C0BCEFC-2AFB-4639-8792-D828461740D6}" dt="2023-10-10T17:12:19.611" v="196" actId="1076"/>
          <ac:spMkLst>
            <pc:docMk/>
            <pc:sldMk cId="2011427850" sldId="336"/>
            <ac:spMk id="5" creationId="{E97FB8D7-A6AC-58F6-62A6-3D323366C694}"/>
          </ac:spMkLst>
        </pc:spChg>
      </pc:sldChg>
      <pc:sldChg chg="addSp delSp modSp mod">
        <pc:chgData name="DSA - Cristina Barbosa" userId="a7deaa94-27fa-4381-b313-ee83126f3c73" providerId="ADAL" clId="{8C0BCEFC-2AFB-4639-8792-D828461740D6}" dt="2023-10-10T17:30:49.242" v="518"/>
        <pc:sldMkLst>
          <pc:docMk/>
          <pc:sldMk cId="2695888226" sldId="337"/>
        </pc:sldMkLst>
        <pc:spChg chg="add mod">
          <ac:chgData name="DSA - Cristina Barbosa" userId="a7deaa94-27fa-4381-b313-ee83126f3c73" providerId="ADAL" clId="{8C0BCEFC-2AFB-4639-8792-D828461740D6}" dt="2023-10-10T17:30:42.859" v="516" actId="1076"/>
          <ac:spMkLst>
            <pc:docMk/>
            <pc:sldMk cId="2695888226" sldId="337"/>
            <ac:spMk id="2" creationId="{8177267D-827F-8C06-9301-19FFD5B7C806}"/>
          </ac:spMkLst>
        </pc:spChg>
        <pc:spChg chg="del mod">
          <ac:chgData name="DSA - Cristina Barbosa" userId="a7deaa94-27fa-4381-b313-ee83126f3c73" providerId="ADAL" clId="{8C0BCEFC-2AFB-4639-8792-D828461740D6}" dt="2023-10-10T17:30:49.242" v="518"/>
          <ac:spMkLst>
            <pc:docMk/>
            <pc:sldMk cId="2695888226" sldId="337"/>
            <ac:spMk id="4" creationId="{5490A214-F35D-6D63-78B7-1A5D25FD55E8}"/>
          </ac:spMkLst>
        </pc:spChg>
      </pc:sldChg>
      <pc:sldChg chg="addSp delSp modSp mod">
        <pc:chgData name="DSA - Cristina Barbosa" userId="a7deaa94-27fa-4381-b313-ee83126f3c73" providerId="ADAL" clId="{8C0BCEFC-2AFB-4639-8792-D828461740D6}" dt="2023-10-10T17:28:36.321" v="479"/>
        <pc:sldMkLst>
          <pc:docMk/>
          <pc:sldMk cId="2262100961" sldId="338"/>
        </pc:sldMkLst>
        <pc:spChg chg="mod">
          <ac:chgData name="DSA - Cristina Barbosa" userId="a7deaa94-27fa-4381-b313-ee83126f3c73" providerId="ADAL" clId="{8C0BCEFC-2AFB-4639-8792-D828461740D6}" dt="2023-10-10T17:21:55.105" v="326" actId="1076"/>
          <ac:spMkLst>
            <pc:docMk/>
            <pc:sldMk cId="2262100961" sldId="338"/>
            <ac:spMk id="2" creationId="{3F286A81-74AB-FE3D-87B3-751318AB5DF5}"/>
          </ac:spMkLst>
        </pc:spChg>
        <pc:spChg chg="add mod">
          <ac:chgData name="DSA - Cristina Barbosa" userId="a7deaa94-27fa-4381-b313-ee83126f3c73" providerId="ADAL" clId="{8C0BCEFC-2AFB-4639-8792-D828461740D6}" dt="2023-10-10T17:24:06.579" v="402" actId="1076"/>
          <ac:spMkLst>
            <pc:docMk/>
            <pc:sldMk cId="2262100961" sldId="338"/>
            <ac:spMk id="3" creationId="{8BB8C221-8F89-E7DB-9181-A2FBBE952B8B}"/>
          </ac:spMkLst>
        </pc:spChg>
        <pc:spChg chg="mod">
          <ac:chgData name="DSA - Cristina Barbosa" userId="a7deaa94-27fa-4381-b313-ee83126f3c73" providerId="ADAL" clId="{8C0BCEFC-2AFB-4639-8792-D828461740D6}" dt="2023-10-10T17:28:01.495" v="471" actId="20577"/>
          <ac:spMkLst>
            <pc:docMk/>
            <pc:sldMk cId="2262100961" sldId="338"/>
            <ac:spMk id="4" creationId="{5490A214-F35D-6D63-78B7-1A5D25FD55E8}"/>
          </ac:spMkLst>
        </pc:spChg>
        <pc:spChg chg="add del mod">
          <ac:chgData name="DSA - Cristina Barbosa" userId="a7deaa94-27fa-4381-b313-ee83126f3c73" providerId="ADAL" clId="{8C0BCEFC-2AFB-4639-8792-D828461740D6}" dt="2023-10-10T17:28:36.321" v="477"/>
          <ac:spMkLst>
            <pc:docMk/>
            <pc:sldMk cId="2262100961" sldId="338"/>
            <ac:spMk id="5" creationId="{A278194D-C9A4-B3C5-DAA0-0ACAD85A149C}"/>
          </ac:spMkLst>
        </pc:spChg>
        <pc:spChg chg="add del mod">
          <ac:chgData name="DSA - Cristina Barbosa" userId="a7deaa94-27fa-4381-b313-ee83126f3c73" providerId="ADAL" clId="{8C0BCEFC-2AFB-4639-8792-D828461740D6}" dt="2023-10-10T17:28:36.321" v="479"/>
          <ac:spMkLst>
            <pc:docMk/>
            <pc:sldMk cId="2262100961" sldId="338"/>
            <ac:spMk id="7" creationId="{B7EC3F45-3A43-1EC1-2120-34578C09AD64}"/>
          </ac:spMkLst>
        </pc:spChg>
        <pc:spChg chg="del">
          <ac:chgData name="DSA - Cristina Barbosa" userId="a7deaa94-27fa-4381-b313-ee83126f3c73" providerId="ADAL" clId="{8C0BCEFC-2AFB-4639-8792-D828461740D6}" dt="2023-10-10T17:21:00.121" v="318" actId="478"/>
          <ac:spMkLst>
            <pc:docMk/>
            <pc:sldMk cId="2262100961" sldId="338"/>
            <ac:spMk id="8" creationId="{748F37FC-11FF-5A56-DF59-83EE3AFEE783}"/>
          </ac:spMkLst>
        </pc:spChg>
        <pc:spChg chg="add mod">
          <ac:chgData name="DSA - Cristina Barbosa" userId="a7deaa94-27fa-4381-b313-ee83126f3c73" providerId="ADAL" clId="{8C0BCEFC-2AFB-4639-8792-D828461740D6}" dt="2023-10-10T17:28:33.215" v="475" actId="1076"/>
          <ac:spMkLst>
            <pc:docMk/>
            <pc:sldMk cId="2262100961" sldId="338"/>
            <ac:spMk id="9" creationId="{FD423B3F-624B-CA80-D404-10275DCED3EB}"/>
          </ac:spMkLst>
        </pc:spChg>
      </pc:sldChg>
      <pc:sldChg chg="modSp mod">
        <pc:chgData name="DSA - Cristina Barbosa" userId="a7deaa94-27fa-4381-b313-ee83126f3c73" providerId="ADAL" clId="{8C0BCEFC-2AFB-4639-8792-D828461740D6}" dt="2023-10-10T17:29:50.114" v="509" actId="1076"/>
        <pc:sldMkLst>
          <pc:docMk/>
          <pc:sldMk cId="4117893644" sldId="339"/>
        </pc:sldMkLst>
        <pc:spChg chg="mod">
          <ac:chgData name="DSA - Cristina Barbosa" userId="a7deaa94-27fa-4381-b313-ee83126f3c73" providerId="ADAL" clId="{8C0BCEFC-2AFB-4639-8792-D828461740D6}" dt="2023-10-10T17:29:49.277" v="508" actId="1076"/>
          <ac:spMkLst>
            <pc:docMk/>
            <pc:sldMk cId="4117893644" sldId="339"/>
            <ac:spMk id="2" creationId="{3F286A81-74AB-FE3D-87B3-751318AB5DF5}"/>
          </ac:spMkLst>
        </pc:spChg>
        <pc:spChg chg="mod">
          <ac:chgData name="DSA - Cristina Barbosa" userId="a7deaa94-27fa-4381-b313-ee83126f3c73" providerId="ADAL" clId="{8C0BCEFC-2AFB-4639-8792-D828461740D6}" dt="2023-10-10T17:29:44.026" v="507" actId="1076"/>
          <ac:spMkLst>
            <pc:docMk/>
            <pc:sldMk cId="4117893644" sldId="339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8C0BCEFC-2AFB-4639-8792-D828461740D6}" dt="2023-10-10T17:29:50.114" v="509" actId="1076"/>
          <ac:spMkLst>
            <pc:docMk/>
            <pc:sldMk cId="4117893644" sldId="339"/>
            <ac:spMk id="6" creationId="{82A3852A-4ABE-A17C-6DAF-E2048DE970CD}"/>
          </ac:spMkLst>
        </pc:spChg>
      </pc:sldChg>
      <pc:sldChg chg="addSp modSp mod">
        <pc:chgData name="DSA - Cristina Barbosa" userId="a7deaa94-27fa-4381-b313-ee83126f3c73" providerId="ADAL" clId="{8C0BCEFC-2AFB-4639-8792-D828461740D6}" dt="2023-10-10T17:45:36.886" v="641"/>
        <pc:sldMkLst>
          <pc:docMk/>
          <pc:sldMk cId="467690293" sldId="340"/>
        </pc:sldMkLst>
        <pc:spChg chg="add mod">
          <ac:chgData name="DSA - Cristina Barbosa" userId="a7deaa94-27fa-4381-b313-ee83126f3c73" providerId="ADAL" clId="{8C0BCEFC-2AFB-4639-8792-D828461740D6}" dt="2023-10-10T17:45:36.886" v="641"/>
          <ac:spMkLst>
            <pc:docMk/>
            <pc:sldMk cId="467690293" sldId="340"/>
            <ac:spMk id="2" creationId="{D2D8CA33-4AFA-38CB-7866-BEB932E35926}"/>
          </ac:spMkLst>
        </pc:spChg>
        <pc:spChg chg="mod">
          <ac:chgData name="DSA - Cristina Barbosa" userId="a7deaa94-27fa-4381-b313-ee83126f3c73" providerId="ADAL" clId="{8C0BCEFC-2AFB-4639-8792-D828461740D6}" dt="2023-10-10T17:45:35.592" v="640" actId="6549"/>
          <ac:spMkLst>
            <pc:docMk/>
            <pc:sldMk cId="467690293" sldId="340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8C0BCEFC-2AFB-4639-8792-D828461740D6}" dt="2023-10-10T17:43:49.713" v="600" actId="1076"/>
        <pc:sldMkLst>
          <pc:docMk/>
          <pc:sldMk cId="1449587679" sldId="341"/>
        </pc:sldMkLst>
        <pc:spChg chg="mod">
          <ac:chgData name="DSA - Cristina Barbosa" userId="a7deaa94-27fa-4381-b313-ee83126f3c73" providerId="ADAL" clId="{8C0BCEFC-2AFB-4639-8792-D828461740D6}" dt="2023-10-10T17:43:41.391" v="599" actId="1076"/>
          <ac:spMkLst>
            <pc:docMk/>
            <pc:sldMk cId="1449587679" sldId="341"/>
            <ac:spMk id="2" creationId="{BFF27004-1461-2A31-F200-859AC7BE41C9}"/>
          </ac:spMkLst>
        </pc:spChg>
        <pc:spChg chg="mod">
          <ac:chgData name="DSA - Cristina Barbosa" userId="a7deaa94-27fa-4381-b313-ee83126f3c73" providerId="ADAL" clId="{8C0BCEFC-2AFB-4639-8792-D828461740D6}" dt="2023-10-10T17:43:49.713" v="600" actId="1076"/>
          <ac:spMkLst>
            <pc:docMk/>
            <pc:sldMk cId="1449587679" sldId="341"/>
            <ac:spMk id="3" creationId="{8CB71A89-0B00-8D7D-D172-2C9E6A806B88}"/>
          </ac:spMkLst>
        </pc:spChg>
        <pc:spChg chg="mod">
          <ac:chgData name="DSA - Cristina Barbosa" userId="a7deaa94-27fa-4381-b313-ee83126f3c73" providerId="ADAL" clId="{8C0BCEFC-2AFB-4639-8792-D828461740D6}" dt="2023-10-10T17:43:05.471" v="596" actId="20577"/>
          <ac:spMkLst>
            <pc:docMk/>
            <pc:sldMk cId="1449587679" sldId="341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8C0BCEFC-2AFB-4639-8792-D828461740D6}" dt="2023-10-10T17:42:12.104" v="584" actId="1076"/>
          <ac:spMkLst>
            <pc:docMk/>
            <pc:sldMk cId="1449587679" sldId="341"/>
            <ac:spMk id="5" creationId="{028F99C8-AA97-5230-B0F5-66012E5DE63F}"/>
          </ac:spMkLst>
        </pc:spChg>
        <pc:spChg chg="mod">
          <ac:chgData name="DSA - Cristina Barbosa" userId="a7deaa94-27fa-4381-b313-ee83126f3c73" providerId="ADAL" clId="{8C0BCEFC-2AFB-4639-8792-D828461740D6}" dt="2023-10-10T17:41:45.783" v="573" actId="1076"/>
          <ac:spMkLst>
            <pc:docMk/>
            <pc:sldMk cId="1449587679" sldId="341"/>
            <ac:spMk id="6" creationId="{82A3852A-4ABE-A17C-6DAF-E2048DE970CD}"/>
          </ac:spMkLst>
        </pc:spChg>
      </pc:sldChg>
      <pc:sldChg chg="modSp mod">
        <pc:chgData name="DSA - Cristina Barbosa" userId="a7deaa94-27fa-4381-b313-ee83126f3c73" providerId="ADAL" clId="{8C0BCEFC-2AFB-4639-8792-D828461740D6}" dt="2023-10-10T17:44:57.722" v="634" actId="20577"/>
        <pc:sldMkLst>
          <pc:docMk/>
          <pc:sldMk cId="628723741" sldId="342"/>
        </pc:sldMkLst>
        <pc:spChg chg="mod">
          <ac:chgData name="DSA - Cristina Barbosa" userId="a7deaa94-27fa-4381-b313-ee83126f3c73" providerId="ADAL" clId="{8C0BCEFC-2AFB-4639-8792-D828461740D6}" dt="2023-10-10T17:44:57.722" v="634" actId="20577"/>
          <ac:spMkLst>
            <pc:docMk/>
            <pc:sldMk cId="628723741" sldId="342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8C0BCEFC-2AFB-4639-8792-D828461740D6}" dt="2023-10-10T17:44:12.568" v="602" actId="1076"/>
          <ac:spMkLst>
            <pc:docMk/>
            <pc:sldMk cId="628723741" sldId="342"/>
            <ac:spMk id="7" creationId="{CBCF1A2F-9A7E-AD59-C6B8-1AAB85531350}"/>
          </ac:spMkLst>
        </pc:spChg>
      </pc:sldChg>
      <pc:sldChg chg="addSp delSp modSp mod">
        <pc:chgData name="DSA - Cristina Barbosa" userId="a7deaa94-27fa-4381-b313-ee83126f3c73" providerId="ADAL" clId="{8C0BCEFC-2AFB-4639-8792-D828461740D6}" dt="2023-10-10T17:54:03.428" v="893"/>
        <pc:sldMkLst>
          <pc:docMk/>
          <pc:sldMk cId="3731842091" sldId="343"/>
        </pc:sldMkLst>
        <pc:spChg chg="add mod">
          <ac:chgData name="DSA - Cristina Barbosa" userId="a7deaa94-27fa-4381-b313-ee83126f3c73" providerId="ADAL" clId="{8C0BCEFC-2AFB-4639-8792-D828461740D6}" dt="2023-10-10T17:53:52.039" v="891"/>
          <ac:spMkLst>
            <pc:docMk/>
            <pc:sldMk cId="3731842091" sldId="343"/>
            <ac:spMk id="2" creationId="{26A82BF0-C184-0404-9D0E-BC011DBC792F}"/>
          </ac:spMkLst>
        </pc:spChg>
        <pc:spChg chg="del mod">
          <ac:chgData name="DSA - Cristina Barbosa" userId="a7deaa94-27fa-4381-b313-ee83126f3c73" providerId="ADAL" clId="{8C0BCEFC-2AFB-4639-8792-D828461740D6}" dt="2023-10-10T17:54:03.428" v="893"/>
          <ac:spMkLst>
            <pc:docMk/>
            <pc:sldMk cId="3731842091" sldId="343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8C0BCEFC-2AFB-4639-8792-D828461740D6}" dt="2023-10-10T17:49:25.336" v="783" actId="20577"/>
        <pc:sldMkLst>
          <pc:docMk/>
          <pc:sldMk cId="2194568479" sldId="344"/>
        </pc:sldMkLst>
        <pc:spChg chg="mod">
          <ac:chgData name="DSA - Cristina Barbosa" userId="a7deaa94-27fa-4381-b313-ee83126f3c73" providerId="ADAL" clId="{8C0BCEFC-2AFB-4639-8792-D828461740D6}" dt="2023-10-10T17:48:54.236" v="764" actId="1076"/>
          <ac:spMkLst>
            <pc:docMk/>
            <pc:sldMk cId="2194568479" sldId="344"/>
            <ac:spMk id="3" creationId="{8CB71A89-0B00-8D7D-D172-2C9E6A806B88}"/>
          </ac:spMkLst>
        </pc:spChg>
        <pc:spChg chg="mod">
          <ac:chgData name="DSA - Cristina Barbosa" userId="a7deaa94-27fa-4381-b313-ee83126f3c73" providerId="ADAL" clId="{8C0BCEFC-2AFB-4639-8792-D828461740D6}" dt="2023-10-10T17:49:25.336" v="783" actId="20577"/>
          <ac:spMkLst>
            <pc:docMk/>
            <pc:sldMk cId="2194568479" sldId="344"/>
            <ac:spMk id="4" creationId="{5490A214-F35D-6D63-78B7-1A5D25FD55E8}"/>
          </ac:spMkLst>
        </pc:spChg>
      </pc:sldChg>
      <pc:sldChg chg="addSp modSp mod">
        <pc:chgData name="DSA - Cristina Barbosa" userId="a7deaa94-27fa-4381-b313-ee83126f3c73" providerId="ADAL" clId="{8C0BCEFC-2AFB-4639-8792-D828461740D6}" dt="2023-10-10T17:53:31.586" v="888" actId="1076"/>
        <pc:sldMkLst>
          <pc:docMk/>
          <pc:sldMk cId="2643943265" sldId="345"/>
        </pc:sldMkLst>
        <pc:spChg chg="add mod">
          <ac:chgData name="DSA - Cristina Barbosa" userId="a7deaa94-27fa-4381-b313-ee83126f3c73" providerId="ADAL" clId="{8C0BCEFC-2AFB-4639-8792-D828461740D6}" dt="2023-10-10T17:53:31.586" v="888" actId="1076"/>
          <ac:spMkLst>
            <pc:docMk/>
            <pc:sldMk cId="2643943265" sldId="345"/>
            <ac:spMk id="2" creationId="{BEA1BA22-4209-04B4-F848-8ED5FECF1CFA}"/>
          </ac:spMkLst>
        </pc:spChg>
        <pc:spChg chg="mod">
          <ac:chgData name="DSA - Cristina Barbosa" userId="a7deaa94-27fa-4381-b313-ee83126f3c73" providerId="ADAL" clId="{8C0BCEFC-2AFB-4639-8792-D828461740D6}" dt="2023-10-10T17:53:17.716" v="885" actId="1076"/>
          <ac:spMkLst>
            <pc:docMk/>
            <pc:sldMk cId="2643943265" sldId="345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8C0BCEFC-2AFB-4639-8792-D828461740D6}" dt="2023-10-10T17:53:28.412" v="887" actId="1076"/>
          <ac:spMkLst>
            <pc:docMk/>
            <pc:sldMk cId="2643943265" sldId="345"/>
            <ac:spMk id="5" creationId="{028F99C8-AA97-5230-B0F5-66012E5DE63F}"/>
          </ac:spMkLst>
        </pc:spChg>
      </pc:sldChg>
      <pc:sldChg chg="modSp mod">
        <pc:chgData name="DSA - Cristina Barbosa" userId="a7deaa94-27fa-4381-b313-ee83126f3c73" providerId="ADAL" clId="{8C0BCEFC-2AFB-4639-8792-D828461740D6}" dt="2023-10-10T17:59:51.306" v="1037" actId="1076"/>
        <pc:sldMkLst>
          <pc:docMk/>
          <pc:sldMk cId="3984152338" sldId="346"/>
        </pc:sldMkLst>
        <pc:spChg chg="mod">
          <ac:chgData name="DSA - Cristina Barbosa" userId="a7deaa94-27fa-4381-b313-ee83126f3c73" providerId="ADAL" clId="{8C0BCEFC-2AFB-4639-8792-D828461740D6}" dt="2023-10-10T17:59:41.849" v="1035" actId="1076"/>
          <ac:spMkLst>
            <pc:docMk/>
            <pc:sldMk cId="3984152338" sldId="346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8C0BCEFC-2AFB-4639-8792-D828461740D6}" dt="2023-10-10T17:59:47.864" v="1036" actId="1076"/>
          <ac:spMkLst>
            <pc:docMk/>
            <pc:sldMk cId="3984152338" sldId="346"/>
            <ac:spMk id="10" creationId="{4C126F30-8A0F-86E1-F690-462C7E1DEDD3}"/>
          </ac:spMkLst>
        </pc:spChg>
        <pc:spChg chg="mod">
          <ac:chgData name="DSA - Cristina Barbosa" userId="a7deaa94-27fa-4381-b313-ee83126f3c73" providerId="ADAL" clId="{8C0BCEFC-2AFB-4639-8792-D828461740D6}" dt="2023-10-10T17:59:51.306" v="1037" actId="1076"/>
          <ac:spMkLst>
            <pc:docMk/>
            <pc:sldMk cId="3984152338" sldId="346"/>
            <ac:spMk id="11" creationId="{8A19A6A7-12FF-E051-4963-657ECAFCD5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298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898854" y="2685435"/>
            <a:ext cx="937137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Vivemos em um tempo em que muitos falam o que querem e defendem ideias que dizem estar de acordo com a vontade de Deus. Por que é tão importante estarmos alerta? ( Ver p. 105)</a:t>
            </a: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02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8696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1C2F1C-AC55-B948-2415-66955392F3B1}"/>
              </a:ext>
            </a:extLst>
          </p:cNvPr>
          <p:cNvSpPr txBox="1"/>
          <p:nvPr/>
        </p:nvSpPr>
        <p:spPr>
          <a:xfrm>
            <a:off x="464336" y="2507092"/>
            <a:ext cx="1059768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Satanás pode  ___________ habilmente a partida da vida com muitas pessoas, e ele _________de maneira capciosa, enganadora, para corromper a fé do povo de Deus e  desanima-lo. [...] Ele trabalha hoje, como o fez no Céu, para ___________o povo de Deus, justamente na derradeira etapa da história terrestre.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0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77267D-827F-8C06-9301-19FFD5B7C806}"/>
              </a:ext>
            </a:extLst>
          </p:cNvPr>
          <p:cNvSpPr txBox="1"/>
          <p:nvPr/>
        </p:nvSpPr>
        <p:spPr>
          <a:xfrm>
            <a:off x="464336" y="2691758"/>
            <a:ext cx="10597685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Ele busca suscitar dissensão, levantar contenda e discussão, a fim de  __________, se possível, os antigos marcos da verdade confiada ao povo de Deus. Procura fazer como se o próprio Senhor Se contradissesse.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58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64336" y="2507092"/>
            <a:ext cx="1059768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Satanás pode  ___________ habilmente a partida da vida com muitas pessoas, e ele _________de maneira capciosa, enganadora, para corromper a fé do povo de Deus e  desanima-lo. [...] Ele trabalha hoje, como o fez no Céu, para ___________o povo de Deus, justamente na derradeira etapa da história terrestre. 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286A81-74AB-FE3D-87B3-751318AB5DF5}"/>
              </a:ext>
            </a:extLst>
          </p:cNvPr>
          <p:cNvSpPr txBox="1"/>
          <p:nvPr/>
        </p:nvSpPr>
        <p:spPr>
          <a:xfrm>
            <a:off x="3330993" y="2507092"/>
            <a:ext cx="32134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jogar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BB8C221-8F89-E7DB-9181-A2FBBE952B8B}"/>
              </a:ext>
            </a:extLst>
          </p:cNvPr>
          <p:cNvSpPr txBox="1"/>
          <p:nvPr/>
        </p:nvSpPr>
        <p:spPr>
          <a:xfrm>
            <a:off x="5641258" y="2908147"/>
            <a:ext cx="129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atua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D423B3F-624B-CA80-D404-10275DCED3EB}"/>
              </a:ext>
            </a:extLst>
          </p:cNvPr>
          <p:cNvSpPr txBox="1"/>
          <p:nvPr/>
        </p:nvSpPr>
        <p:spPr>
          <a:xfrm>
            <a:off x="923278" y="4221500"/>
            <a:ext cx="158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dividir</a:t>
            </a:r>
            <a:endParaRPr lang="pt-B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73061" y="1976691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82091" y="2614520"/>
            <a:ext cx="10597685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Ele busca suscitar dissensão, levantar contenda e discussão, a fim de  __________, se possível, os antigos marcos da verdade confiada ao povo de Deus. Procura fazer como se o próprio Senhor Se contradissesse.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286A81-74AB-FE3D-87B3-751318AB5DF5}"/>
              </a:ext>
            </a:extLst>
          </p:cNvPr>
          <p:cNvSpPr txBox="1"/>
          <p:nvPr/>
        </p:nvSpPr>
        <p:spPr>
          <a:xfrm>
            <a:off x="2645494" y="3017585"/>
            <a:ext cx="32134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remover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78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8267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999307" y="2566186"/>
            <a:ext cx="8802411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000" b="1" dirty="0">
                <a:solidFill>
                  <a:srgbClr val="FFFFFF"/>
                </a:solidFill>
                <a:latin typeface="Arial Nova"/>
                <a:cs typeface="Calibri"/>
              </a:rPr>
              <a:t>Diante de tantos ensinamentos errôneos e de tantas influências negativas em  nossos dias, a que a juventude da igreja precisa ficar atenta? O que precisa aprender? (Ver p. 108)</a:t>
            </a:r>
          </a:p>
          <a:p>
            <a:pPr algn="just"/>
            <a:endParaRPr lang="pt-BR" sz="3200" b="1" dirty="0">
              <a:solidFill>
                <a:srgbClr val="FFFFFF"/>
              </a:solidFill>
              <a:latin typeface="Arial Nova"/>
              <a:cs typeface="Calibri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03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6372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549E260-4F4D-8F1D-9ABB-93673C2C58DE}"/>
              </a:ext>
            </a:extLst>
          </p:cNvPr>
          <p:cNvSpPr txBox="1"/>
          <p:nvPr/>
        </p:nvSpPr>
        <p:spPr>
          <a:xfrm>
            <a:off x="369693" y="2143804"/>
            <a:ext cx="10412361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São comuns ao nosso redor ____________________, falsa piedade, falsa fé e muito do que é na aparência sincero. Mestres virão vestidos como anjos de luz e, se possível, enganarão até aos escolhidos. A juventude precisa aprender _________ quanto lhe seja possível da ____________, caso não queira ser enganada pelo enredo de falsidades que Satanás inventará. </a:t>
            </a:r>
            <a:endParaRPr lang="pt-BR" sz="2800" b="1" dirty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84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316427" y="2736502"/>
            <a:ext cx="1041236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 </a:t>
            </a:r>
            <a:endParaRPr lang="pt-BR" sz="2800" b="1" dirty="0">
              <a:latin typeface="Arial Nova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2D8CA33-4AFA-38CB-7866-BEB932E35926}"/>
              </a:ext>
            </a:extLst>
          </p:cNvPr>
          <p:cNvSpPr txBox="1"/>
          <p:nvPr/>
        </p:nvSpPr>
        <p:spPr>
          <a:xfrm>
            <a:off x="502858" y="2755718"/>
            <a:ext cx="1041236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 Eles devem ________ à luz da justiça de Cristo. Precisam ser  arraigados e fundados na verdade, para que possam comunicar a outros a luz que recebem.</a:t>
            </a:r>
            <a:endParaRPr lang="pt-BR" sz="2800" b="1" dirty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6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0" y="1993486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369693" y="2143804"/>
            <a:ext cx="10412361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São comuns ao nosso redor ____________________, falsa piedade, falsa fé e muito do que é na aparência sincero. Mestres virão vestidos como anjos de luz e, se possível, enganarão até aos escolhidos. A juventude precisa aprender _________ quanto lhe seja possível da ____________, caso não queira ser enganada pelo enredo de falsidades que Satanás inventará. </a:t>
            </a:r>
            <a:endParaRPr lang="pt-BR" sz="2800" b="1" dirty="0">
              <a:latin typeface="Arial Nova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7042987" y="3837033"/>
            <a:ext cx="21709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verdade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8F99C8-AA97-5230-B0F5-66012E5DE63F}"/>
              </a:ext>
            </a:extLst>
          </p:cNvPr>
          <p:cNvSpPr txBox="1"/>
          <p:nvPr/>
        </p:nvSpPr>
        <p:spPr>
          <a:xfrm>
            <a:off x="6220954" y="2143804"/>
            <a:ext cx="33416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falsas doutrinas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F27004-1461-2A31-F200-859AC7BE41C9}"/>
              </a:ext>
            </a:extLst>
          </p:cNvPr>
          <p:cNvSpPr txBox="1"/>
          <p:nvPr/>
        </p:nvSpPr>
        <p:spPr>
          <a:xfrm>
            <a:off x="649055" y="3837034"/>
            <a:ext cx="12122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tudo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5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502858" y="2755718"/>
            <a:ext cx="1041236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 Eles devem ________ à luz da justiça de Cristo. Precisam ser  arraigados e fundados na verdade, para que possam comunicar a outros a luz que recebem.</a:t>
            </a:r>
            <a:endParaRPr lang="pt-BR" sz="2800" b="1" dirty="0">
              <a:latin typeface="Arial Nova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BCF1A2F-9A7E-AD59-C6B8-1AAB85531350}"/>
              </a:ext>
            </a:extLst>
          </p:cNvPr>
          <p:cNvSpPr txBox="1"/>
          <p:nvPr/>
        </p:nvSpPr>
        <p:spPr>
          <a:xfrm>
            <a:off x="2977281" y="2747721"/>
            <a:ext cx="13250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viver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87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963705-9492-C26F-E5B6-882AC582E067}"/>
              </a:ext>
            </a:extLst>
          </p:cNvPr>
          <p:cNvSpPr txBox="1"/>
          <p:nvPr/>
        </p:nvSpPr>
        <p:spPr>
          <a:xfrm>
            <a:off x="457199" y="309880"/>
            <a:ext cx="24841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Arial Nova"/>
                <a:cs typeface="Calibri"/>
              </a:rPr>
              <a:t>Lição 7</a:t>
            </a:r>
            <a:endParaRPr lang="pt-BR" sz="4000" b="1" dirty="0">
              <a:solidFill>
                <a:srgbClr val="FFFFFF"/>
              </a:solidFill>
              <a:latin typeface="Arial Nova"/>
            </a:endParaRP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8FE93FF7-0BF5-3F29-8789-1754605E9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147" y="2169370"/>
            <a:ext cx="10178844" cy="535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1905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911144" y="2537951"/>
            <a:ext cx="937137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Que cuidados devemos ter na instrução das crianças, dos jovens e dos recém-convertidos a fim de que não abandonem a fé? (Ver p.110)</a:t>
            </a: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04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6538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257C7E-6E1E-6720-61B1-D7FCC2DB13CB}"/>
              </a:ext>
            </a:extLst>
          </p:cNvPr>
          <p:cNvSpPr txBox="1"/>
          <p:nvPr/>
        </p:nvSpPr>
        <p:spPr>
          <a:xfrm>
            <a:off x="422951" y="2278134"/>
            <a:ext cx="1042661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Deve-se exercer cuidado ao educar os jovens conversos. Eles não devem ser entregues a si mesmos para ser desviados por falsas apresentações e andar em caminho errado. Os vigias devem estar ________________ em guarda, não devem ser iludidos por palavras suaves e belos discursos e enganos.</a:t>
            </a:r>
            <a:endParaRPr lang="pt-BR" sz="2800" b="1" dirty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A82BF0-C184-0404-9D0E-BC011DBC792F}"/>
              </a:ext>
            </a:extLst>
          </p:cNvPr>
          <p:cNvSpPr txBox="1"/>
          <p:nvPr/>
        </p:nvSpPr>
        <p:spPr>
          <a:xfrm>
            <a:off x="427949" y="2938930"/>
            <a:ext cx="1042661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____________ com fidelidade tudo que Cristo ordenou. Todo aquele que recebe Cristo deve ser ____________ em desempenhar alguma parte na grande obra a ser realizada em nosso mundo.</a:t>
            </a:r>
            <a:endParaRPr lang="pt-BR" sz="2800" b="1" dirty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84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22951" y="2278134"/>
            <a:ext cx="1042661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Deve-se exercer cuidado ao educar os jovens conversos. Eles não devem ser entregues a si mesmos para ser desviados por falsas apresentações e andar em caminho errado. Os vigias devem estar ________________ em guarda, não devem ser iludidos por palavras suaves e belos discursos e enganos.</a:t>
            </a:r>
            <a:endParaRPr lang="pt-BR" sz="2800" b="1" dirty="0">
              <a:latin typeface="Arial Nova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5835342" y="3585261"/>
            <a:ext cx="30818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constantemente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27949" y="2938930"/>
            <a:ext cx="1042661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____________ com fidelidade tudo que Cristo ordenou. Todo aquele que recebe Cristo deve ser ____________ em desempenhar alguma parte na grande obra a ser realizada em nosso mundo.</a:t>
            </a:r>
            <a:endParaRPr lang="pt-BR" sz="2800" b="1" dirty="0">
              <a:latin typeface="Arial Nova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8F99C8-AA97-5230-B0F5-66012E5DE63F}"/>
              </a:ext>
            </a:extLst>
          </p:cNvPr>
          <p:cNvSpPr txBox="1"/>
          <p:nvPr/>
        </p:nvSpPr>
        <p:spPr>
          <a:xfrm>
            <a:off x="7850385" y="3429000"/>
            <a:ext cx="20149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exercitado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A1BA22-4209-04B4-F848-8ED5FECF1CFA}"/>
              </a:ext>
            </a:extLst>
          </p:cNvPr>
          <p:cNvSpPr txBox="1"/>
          <p:nvPr/>
        </p:nvSpPr>
        <p:spPr>
          <a:xfrm>
            <a:off x="665824" y="2938930"/>
            <a:ext cx="201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Ensinem</a:t>
            </a:r>
            <a:endParaRPr lang="pt-B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6284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997175" y="2587462"/>
            <a:ext cx="947584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A apostasia na igreja é um fato, especialmente entre os jovens e os novos recém convertidos. É importante não desistir deles e conduzi-los à reconversão. Quando houver verdadeiro arrependimento, que passo deve ser dado? (ver p.116)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05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9691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C43DC5-AF1C-EB96-C3C0-EC48E5332E07}"/>
              </a:ext>
            </a:extLst>
          </p:cNvPr>
          <p:cNvSpPr txBox="1"/>
          <p:nvPr/>
        </p:nvSpPr>
        <p:spPr>
          <a:xfrm>
            <a:off x="854177" y="2292599"/>
            <a:ext cx="980479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O Senhor requer reforma decisiva. E, quando uma pessoa estiver verdadeiramente reconvertida, ela deve ser  _____________. Ela deve _________ seu concerto com Deus, e Deus renovará Seu concerto com ela. [...] A reconversão deve ocorrer entre os membros para que, como testemunhas de Deus, testifiquem da autoridade e do poder da verdade que santifica a pessoa.</a:t>
            </a:r>
            <a:endParaRPr lang="pt-BR" sz="2800" b="1" dirty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63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854177" y="2292599"/>
            <a:ext cx="980479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O Senhor requer reforma decisiva. E, quando uma pessoa estiver verdadeiramente reconvertida, ela deve ser  _____________. Ela deve _________ seu concerto com Deus, e Deus renovará Seu concerto com ela. [...] A reconversão deve ocorrer entre os membros para que, como testemunhas de Deus, testifiquem da autoridade e do poder da verdade que santifica a pessoa.</a:t>
            </a:r>
            <a:endParaRPr lang="pt-BR" sz="2800" b="1" dirty="0">
              <a:latin typeface="Arial Nova"/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C126F30-8A0F-86E1-F690-462C7E1DEDD3}"/>
              </a:ext>
            </a:extLst>
          </p:cNvPr>
          <p:cNvSpPr txBox="1"/>
          <p:nvPr/>
        </p:nvSpPr>
        <p:spPr>
          <a:xfrm>
            <a:off x="1926151" y="3167390"/>
            <a:ext cx="21055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rebatizada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A19A6A7-12FF-E051-4963-657ECAFCD59C}"/>
              </a:ext>
            </a:extLst>
          </p:cNvPr>
          <p:cNvSpPr txBox="1"/>
          <p:nvPr/>
        </p:nvSpPr>
        <p:spPr>
          <a:xfrm>
            <a:off x="5989468" y="3167390"/>
            <a:ext cx="208099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renovar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41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68A6B91-77E1-5120-F9C1-235CC247D7E2}"/>
              </a:ext>
            </a:extLst>
          </p:cNvPr>
          <p:cNvSpPr/>
          <p:nvPr/>
        </p:nvSpPr>
        <p:spPr>
          <a:xfrm>
            <a:off x="1603887" y="1634612"/>
            <a:ext cx="4498258" cy="8234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0156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2015446" y="2684216"/>
            <a:ext cx="907640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No fim da história desse mundo, o que acontecerá com a igreja? O que fazer para não ser enganado? (Ver p. 106)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1388806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1683774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06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C2A8C3-BC2C-295C-2633-06E8345A5E1C}"/>
              </a:ext>
            </a:extLst>
          </p:cNvPr>
          <p:cNvSpPr txBox="1"/>
          <p:nvPr/>
        </p:nvSpPr>
        <p:spPr>
          <a:xfrm>
            <a:off x="1960304" y="1622321"/>
            <a:ext cx="378541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800" b="1" dirty="0">
                <a:solidFill>
                  <a:srgbClr val="000000"/>
                </a:solidFill>
                <a:latin typeface="Arial Nova"/>
                <a:cs typeface="Calibri"/>
              </a:rPr>
              <a:t>Para refletir: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1869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AB9173-3C8C-A3BC-CE75-C93F672D2C7A}"/>
              </a:ext>
            </a:extLst>
          </p:cNvPr>
          <p:cNvSpPr txBox="1"/>
          <p:nvPr/>
        </p:nvSpPr>
        <p:spPr>
          <a:xfrm>
            <a:off x="3109823" y="1823934"/>
            <a:ext cx="8418977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A igreja precisa despertar para a compreensão dos poderes sutis dos instrumentos satânicos que convém enfrentar. Caso se conservem revestidos de toda a armadura, eles serão capazes de vencer todos os inimigos que encontrarem, alguns desses inimigos ainda não se desenvolveram [...]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28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444112" y="2058628"/>
            <a:ext cx="962946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dirty="0">
                <a:solidFill>
                  <a:srgbClr val="FFFFFF"/>
                </a:solidFill>
                <a:latin typeface="Arial Nova"/>
                <a:cs typeface="Calibri"/>
              </a:rPr>
              <a:t>O Espírito Santo precisa trabalhar no agente humano, do contrário, outro poder regerá a mente e o discernimento. O conhecimento espiritual de Deus e de Jesus Cristo a quem Ele enviou, é a única esperança da alma. </a:t>
            </a:r>
          </a:p>
        </p:txBody>
      </p:sp>
    </p:spTree>
    <p:extLst>
      <p:ext uri="{BB962C8B-B14F-4D97-AF65-F5344CB8AC3E}">
        <p14:creationId xmlns:p14="http://schemas.microsoft.com/office/powerpoint/2010/main" val="10984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AB9173-3C8C-A3BC-CE75-C93F672D2C7A}"/>
              </a:ext>
            </a:extLst>
          </p:cNvPr>
          <p:cNvSpPr txBox="1"/>
          <p:nvPr/>
        </p:nvSpPr>
        <p:spPr>
          <a:xfrm>
            <a:off x="2909856" y="2090336"/>
            <a:ext cx="834689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Homens e mulheres têm se unido para se opor ao Senhor Deus do Céu, e a igreja não está muito desperta quanto à situação. É preciso muito mais oração, muito mais esforço fervoroso entre os </a:t>
            </a:r>
            <a:r>
              <a:rPr lang="pt-BR" sz="2800" b="1">
                <a:solidFill>
                  <a:srgbClr val="FFFFFF"/>
                </a:solidFill>
                <a:latin typeface="Arial Nova"/>
                <a:cs typeface="Calibri"/>
              </a:rPr>
              <a:t>crentes professos </a:t>
            </a:r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(p.</a:t>
            </a:r>
            <a:r>
              <a:rPr lang="pt-BR" sz="2800" b="1">
                <a:solidFill>
                  <a:srgbClr val="FFFFFF"/>
                </a:solidFill>
                <a:latin typeface="Arial Nova"/>
                <a:cs typeface="Calibri"/>
              </a:rPr>
              <a:t>107).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41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419531" y="2095499"/>
            <a:ext cx="962946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dirty="0">
                <a:solidFill>
                  <a:srgbClr val="FFFFFF"/>
                </a:solidFill>
                <a:latin typeface="Arial Nova"/>
                <a:cs typeface="Calibri"/>
              </a:rPr>
              <a:t>Cada pessoa deve ser ensinada por Deus, regra sobre regra, mandamento sobre mandamento. Ela deve sentir sua responsabilidade individual para com Deus de se empenhar em serviço para seu Mestre, a quem pertence e a quem cumpre servir na obra de salvar pessoas da morte (p. 101, 102).</a:t>
            </a:r>
          </a:p>
        </p:txBody>
      </p:sp>
    </p:spTree>
    <p:extLst>
      <p:ext uri="{BB962C8B-B14F-4D97-AF65-F5344CB8AC3E}">
        <p14:creationId xmlns:p14="http://schemas.microsoft.com/office/powerpoint/2010/main" val="22167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5072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898854" y="2660854"/>
            <a:ext cx="944511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000" b="1" dirty="0">
                <a:solidFill>
                  <a:srgbClr val="FFFFFF"/>
                </a:solidFill>
                <a:latin typeface="Arial Nova"/>
                <a:cs typeface="Calibri"/>
              </a:rPr>
              <a:t>De que maneira podemos nos manter firmes e fortes na fé, especialmente se somos recém-convertidos? Qual é a obra a ser feita? ( ver p. 102)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01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39806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48787A-803D-FF83-3355-D9BCCC5B9FC9}"/>
              </a:ext>
            </a:extLst>
          </p:cNvPr>
          <p:cNvSpPr txBox="1"/>
          <p:nvPr/>
        </p:nvSpPr>
        <p:spPr>
          <a:xfrm>
            <a:off x="451793" y="2435794"/>
            <a:ext cx="1038974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latin typeface="Arial Nova"/>
                <a:cs typeface="Calibri"/>
              </a:rPr>
              <a:t>Aquele que está verdadeiramente convertido _____________ para ___________ outros que estão em trevas. Uma pessoa realmente convertida se esforçará com fé para converter outra e ainda outra. Aqueles que fazem isso são instrumentos de Deus, Seus filhos e filhas.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31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0B1AB00-C97C-209B-1BB6-37B28E18E2B7}"/>
              </a:ext>
            </a:extLst>
          </p:cNvPr>
          <p:cNvSpPr txBox="1"/>
          <p:nvPr/>
        </p:nvSpPr>
        <p:spPr>
          <a:xfrm>
            <a:off x="513937" y="2659283"/>
            <a:ext cx="1038974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latin typeface="Arial Nova"/>
                <a:cs typeface="Calibri"/>
              </a:rPr>
              <a:t>Fazem parte de Sua grande empresa, e a obra deles é ajudar a </a:t>
            </a:r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__________ a </a:t>
            </a:r>
            <a:r>
              <a:rPr lang="pt-BR" sz="2800" b="1" dirty="0">
                <a:latin typeface="Arial Nova"/>
                <a:cs typeface="Calibri"/>
              </a:rPr>
              <a:t>__________ feita por Satanás e seus agentes  na lei de Deus, que pisaram o sábado verdadeiro e colocaram em seu lugar um falso dia de descanso.  </a:t>
            </a: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7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51793" y="2435794"/>
            <a:ext cx="1038974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latin typeface="Arial Nova"/>
                <a:cs typeface="Calibri"/>
              </a:rPr>
              <a:t>Aquele que está verdadeiramente convertido _____________ para ___________ outros que estão em trevas. Uma pessoa realmente convertida se esforçará com fé para converter outra e ainda outra. Aqueles que fazem isso são instrumentos de Deus, Seus filhos e filhas. 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76F369-B91E-C767-C4D0-2C2530B70EF0}"/>
              </a:ext>
            </a:extLst>
          </p:cNvPr>
          <p:cNvSpPr txBox="1"/>
          <p:nvPr/>
        </p:nvSpPr>
        <p:spPr>
          <a:xfrm>
            <a:off x="4085037" y="2847034"/>
            <a:ext cx="148414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salvar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7FB8D7-A6AC-58F6-62A6-3D323366C694}"/>
              </a:ext>
            </a:extLst>
          </p:cNvPr>
          <p:cNvSpPr txBox="1"/>
          <p:nvPr/>
        </p:nvSpPr>
        <p:spPr>
          <a:xfrm>
            <a:off x="619164" y="2847033"/>
            <a:ext cx="23198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trabalhará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37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51793" y="2435794"/>
            <a:ext cx="1038974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latin typeface="Arial Nova"/>
                <a:cs typeface="Calibri"/>
              </a:rPr>
              <a:t>Fazem parte de Sua grande empresa, e a obra deles é ajudar a </a:t>
            </a:r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__________ a </a:t>
            </a:r>
            <a:r>
              <a:rPr lang="pt-BR" sz="2800" b="1" dirty="0">
                <a:latin typeface="Arial Nova"/>
                <a:cs typeface="Calibri"/>
              </a:rPr>
              <a:t>__________ feita por Satanás e seus agentes  na lei de Deus, que pisaram o sábado verdadeiro e colocaram em seu lugar um falso dia de descanso.  </a:t>
            </a:r>
            <a:endParaRPr lang="pt-BR" dirty="0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76F369-B91E-C767-C4D0-2C2530B70EF0}"/>
              </a:ext>
            </a:extLst>
          </p:cNvPr>
          <p:cNvSpPr txBox="1"/>
          <p:nvPr/>
        </p:nvSpPr>
        <p:spPr>
          <a:xfrm>
            <a:off x="3342822" y="2844225"/>
            <a:ext cx="19880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brecha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7FB8D7-A6AC-58F6-62A6-3D323366C694}"/>
              </a:ext>
            </a:extLst>
          </p:cNvPr>
          <p:cNvSpPr txBox="1"/>
          <p:nvPr/>
        </p:nvSpPr>
        <p:spPr>
          <a:xfrm>
            <a:off x="952785" y="2847034"/>
            <a:ext cx="23198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reparar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14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1261</Words>
  <Application>Microsoft Office PowerPoint</Application>
  <PresentationFormat>Widescreen</PresentationFormat>
  <Paragraphs>54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Arial Nova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DSA - Cristina Barbosa</cp:lastModifiedBy>
  <cp:revision>1086</cp:revision>
  <dcterms:created xsi:type="dcterms:W3CDTF">2023-08-28T10:15:36Z</dcterms:created>
  <dcterms:modified xsi:type="dcterms:W3CDTF">2023-10-10T18:03:34Z</dcterms:modified>
</cp:coreProperties>
</file>