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88" r:id="rId6"/>
    <p:sldId id="296" r:id="rId7"/>
    <p:sldId id="261" r:id="rId8"/>
    <p:sldId id="262" r:id="rId9"/>
    <p:sldId id="264" r:id="rId10"/>
    <p:sldId id="263" r:id="rId11"/>
    <p:sldId id="291" r:id="rId12"/>
    <p:sldId id="270" r:id="rId13"/>
    <p:sldId id="265" r:id="rId14"/>
    <p:sldId id="267" r:id="rId15"/>
    <p:sldId id="266" r:id="rId16"/>
    <p:sldId id="292" r:id="rId17"/>
    <p:sldId id="268" r:id="rId18"/>
    <p:sldId id="269" r:id="rId19"/>
    <p:sldId id="290" r:id="rId20"/>
    <p:sldId id="293" r:id="rId21"/>
    <p:sldId id="271" r:id="rId22"/>
    <p:sldId id="272" r:id="rId23"/>
    <p:sldId id="294" r:id="rId24"/>
    <p:sldId id="273" r:id="rId25"/>
    <p:sldId id="274" r:id="rId26"/>
    <p:sldId id="275" r:id="rId27"/>
    <p:sldId id="276" r:id="rId28"/>
    <p:sldId id="277" r:id="rId29"/>
    <p:sldId id="295" r:id="rId30"/>
    <p:sldId id="278" r:id="rId31"/>
    <p:sldId id="279" r:id="rId32"/>
    <p:sldId id="280" r:id="rId33"/>
    <p:sldId id="281" r:id="rId34"/>
    <p:sldId id="282" r:id="rId35"/>
    <p:sldId id="284" r:id="rId36"/>
    <p:sldId id="285" r:id="rId37"/>
    <p:sldId id="286" r:id="rId38"/>
    <p:sldId id="287" r:id="rId39"/>
  </p:sldIdLst>
  <p:sldSz cx="24384000" cy="13716000"/>
  <p:notesSz cx="6858000" cy="9144000"/>
  <p:embeddedFontLst>
    <p:embeddedFont>
      <p:font typeface="Cormorant Garamond" panose="020B0604020202020204" charset="0"/>
      <p:regular r:id="rId41"/>
      <p:bold r:id="rId42"/>
      <p:italic r:id="rId43"/>
      <p:boldItalic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  <p:embeddedFont>
      <p:font typeface="Helvetica" panose="020B0604020202020204" pitchFamily="34" charset="0"/>
      <p:regular r:id="rId49"/>
      <p:bold r:id="rId50"/>
      <p:italic r:id="rId51"/>
      <p:boldItalic r:id="rId52"/>
    </p:embeddedFont>
    <p:embeddedFont>
      <p:font typeface="Helvetica Neue" panose="020B0604020202020204" charset="0"/>
      <p:regular r:id="rId53"/>
      <p:bold r:id="rId54"/>
      <p:italic r:id="rId55"/>
      <p:boldItalic r:id="rId56"/>
    </p:embeddedFont>
    <p:embeddedFont>
      <p:font typeface="Times" panose="02020603050405020304" pitchFamily="18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hXO5Xmphkm3dsborLQJ1YTB5Yj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284F22-1D15-438D-A9B0-83761266993B}" v="4" dt="2024-10-28T12:10:46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aria Cristina Barbosa" userId="a7deaa94-27fa-4381-b313-ee83126f3c73" providerId="ADAL" clId="{1B284F22-1D15-438D-A9B0-83761266993B}"/>
    <pc:docChg chg="undo custSel addSld delSld modSld sldOrd">
      <pc:chgData name="DSA - Maria Cristina Barbosa" userId="a7deaa94-27fa-4381-b313-ee83126f3c73" providerId="ADAL" clId="{1B284F22-1D15-438D-A9B0-83761266993B}" dt="2024-10-28T14:34:12.934" v="659" actId="14100"/>
      <pc:docMkLst>
        <pc:docMk/>
      </pc:docMkLst>
      <pc:sldChg chg="modSp mod">
        <pc:chgData name="DSA - Maria Cristina Barbosa" userId="a7deaa94-27fa-4381-b313-ee83126f3c73" providerId="ADAL" clId="{1B284F22-1D15-438D-A9B0-83761266993B}" dt="2024-10-28T12:56:56.307" v="633" actId="1076"/>
        <pc:sldMkLst>
          <pc:docMk/>
          <pc:sldMk cId="0" sldId="257"/>
        </pc:sldMkLst>
        <pc:picChg chg="mod">
          <ac:chgData name="DSA - Maria Cristina Barbosa" userId="a7deaa94-27fa-4381-b313-ee83126f3c73" providerId="ADAL" clId="{1B284F22-1D15-438D-A9B0-83761266993B}" dt="2024-10-28T12:56:56.307" v="633" actId="1076"/>
          <ac:picMkLst>
            <pc:docMk/>
            <pc:sldMk cId="0" sldId="257"/>
            <ac:picMk id="90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B284F22-1D15-438D-A9B0-83761266993B}" dt="2024-10-15T19:31:14.901" v="2" actId="20577"/>
        <pc:sldMkLst>
          <pc:docMk/>
          <pc:sldMk cId="0" sldId="259"/>
        </pc:sldMkLst>
        <pc:spChg chg="mod">
          <ac:chgData name="DSA - Maria Cristina Barbosa" userId="a7deaa94-27fa-4381-b313-ee83126f3c73" providerId="ADAL" clId="{1B284F22-1D15-438D-A9B0-83761266993B}" dt="2024-10-15T19:31:14.901" v="2" actId="20577"/>
          <ac:spMkLst>
            <pc:docMk/>
            <pc:sldMk cId="0" sldId="259"/>
            <ac:spMk id="103" creationId="{00000000-0000-0000-0000-000000000000}"/>
          </ac:spMkLst>
        </pc:spChg>
      </pc:sldChg>
      <pc:sldChg chg="addSp delSp modSp del mod">
        <pc:chgData name="DSA - Maria Cristina Barbosa" userId="a7deaa94-27fa-4381-b313-ee83126f3c73" providerId="ADAL" clId="{1B284F22-1D15-438D-A9B0-83761266993B}" dt="2024-10-16T17:31:50.592" v="200" actId="47"/>
        <pc:sldMkLst>
          <pc:docMk/>
          <pc:sldMk cId="0" sldId="260"/>
        </pc:sldMkLst>
        <pc:spChg chg="add del mod">
          <ac:chgData name="DSA - Maria Cristina Barbosa" userId="a7deaa94-27fa-4381-b313-ee83126f3c73" providerId="ADAL" clId="{1B284F22-1D15-438D-A9B0-83761266993B}" dt="2024-10-15T19:36:52.996" v="56" actId="478"/>
          <ac:spMkLst>
            <pc:docMk/>
            <pc:sldMk cId="0" sldId="260"/>
            <ac:spMk id="2" creationId="{BDA62195-9BE7-73A5-7242-1B2309AE8DB4}"/>
          </ac:spMkLst>
        </pc:spChg>
        <pc:spChg chg="mod">
          <ac:chgData name="DSA - Maria Cristina Barbosa" userId="a7deaa94-27fa-4381-b313-ee83126f3c73" providerId="ADAL" clId="{1B284F22-1D15-438D-A9B0-83761266993B}" dt="2024-10-16T17:30:33.258" v="189" actId="14100"/>
          <ac:spMkLst>
            <pc:docMk/>
            <pc:sldMk cId="0" sldId="260"/>
            <ac:spMk id="115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16T16:48:55.717" v="106" actId="1076"/>
          <ac:picMkLst>
            <pc:docMk/>
            <pc:sldMk cId="0" sldId="260"/>
            <ac:picMk id="109" creationId="{00000000-0000-0000-0000-000000000000}"/>
          </ac:picMkLst>
        </pc:picChg>
        <pc:picChg chg="mod">
          <ac:chgData name="DSA - Maria Cristina Barbosa" userId="a7deaa94-27fa-4381-b313-ee83126f3c73" providerId="ADAL" clId="{1B284F22-1D15-438D-A9B0-83761266993B}" dt="2024-10-16T16:46:24.792" v="91" actId="1076"/>
          <ac:picMkLst>
            <pc:docMk/>
            <pc:sldMk cId="0" sldId="260"/>
            <ac:picMk id="110" creationId="{00000000-0000-0000-0000-000000000000}"/>
          </ac:picMkLst>
        </pc:picChg>
        <pc:picChg chg="mod">
          <ac:chgData name="DSA - Maria Cristina Barbosa" userId="a7deaa94-27fa-4381-b313-ee83126f3c73" providerId="ADAL" clId="{1B284F22-1D15-438D-A9B0-83761266993B}" dt="2024-10-16T16:46:15.300" v="89" actId="1076"/>
          <ac:picMkLst>
            <pc:docMk/>
            <pc:sldMk cId="0" sldId="260"/>
            <ac:picMk id="111" creationId="{00000000-0000-0000-0000-000000000000}"/>
          </ac:picMkLst>
        </pc:picChg>
        <pc:picChg chg="mod">
          <ac:chgData name="DSA - Maria Cristina Barbosa" userId="a7deaa94-27fa-4381-b313-ee83126f3c73" providerId="ADAL" clId="{1B284F22-1D15-438D-A9B0-83761266993B}" dt="2024-10-16T16:48:40.223" v="105" actId="1076"/>
          <ac:picMkLst>
            <pc:docMk/>
            <pc:sldMk cId="0" sldId="260"/>
            <ac:picMk id="112" creationId="{00000000-0000-0000-0000-000000000000}"/>
          </ac:picMkLst>
        </pc:picChg>
        <pc:picChg chg="mod">
          <ac:chgData name="DSA - Maria Cristina Barbosa" userId="a7deaa94-27fa-4381-b313-ee83126f3c73" providerId="ADAL" clId="{1B284F22-1D15-438D-A9B0-83761266993B}" dt="2024-10-16T16:49:09.169" v="107" actId="1076"/>
          <ac:picMkLst>
            <pc:docMk/>
            <pc:sldMk cId="0" sldId="260"/>
            <ac:picMk id="113" creationId="{00000000-0000-0000-0000-000000000000}"/>
          </ac:picMkLst>
        </pc:picChg>
        <pc:picChg chg="mod">
          <ac:chgData name="DSA - Maria Cristina Barbosa" userId="a7deaa94-27fa-4381-b313-ee83126f3c73" providerId="ADAL" clId="{1B284F22-1D15-438D-A9B0-83761266993B}" dt="2024-10-16T16:46:11.502" v="88" actId="1076"/>
          <ac:picMkLst>
            <pc:docMk/>
            <pc:sldMk cId="0" sldId="260"/>
            <ac:picMk id="114" creationId="{00000000-0000-0000-0000-000000000000}"/>
          </ac:picMkLst>
        </pc:picChg>
      </pc:sldChg>
      <pc:sldChg chg="modSp mod ord modNotes">
        <pc:chgData name="DSA - Maria Cristina Barbosa" userId="a7deaa94-27fa-4381-b313-ee83126f3c73" providerId="ADAL" clId="{1B284F22-1D15-438D-A9B0-83761266993B}" dt="2024-10-28T12:57:15.496" v="635" actId="1076"/>
        <pc:sldMkLst>
          <pc:docMk/>
          <pc:sldMk cId="0" sldId="261"/>
        </pc:sldMkLst>
        <pc:spChg chg="mod">
          <ac:chgData name="DSA - Maria Cristina Barbosa" userId="a7deaa94-27fa-4381-b313-ee83126f3c73" providerId="ADAL" clId="{1B284F22-1D15-438D-A9B0-83761266993B}" dt="2024-10-16T18:45:17.710" v="209" actId="20577"/>
          <ac:spMkLst>
            <pc:docMk/>
            <pc:sldMk cId="0" sldId="261"/>
            <ac:spMk id="121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2:57:15.496" v="635" actId="1076"/>
          <ac:picMkLst>
            <pc:docMk/>
            <pc:sldMk cId="0" sldId="261"/>
            <ac:picMk id="120" creationId="{00000000-0000-0000-0000-000000000000}"/>
          </ac:picMkLst>
        </pc:picChg>
      </pc:sldChg>
      <pc:sldChg chg="modSp mod ord">
        <pc:chgData name="DSA - Maria Cristina Barbosa" userId="a7deaa94-27fa-4381-b313-ee83126f3c73" providerId="ADAL" clId="{1B284F22-1D15-438D-A9B0-83761266993B}" dt="2024-10-24T14:18:06.854" v="289"/>
        <pc:sldMkLst>
          <pc:docMk/>
          <pc:sldMk cId="0" sldId="264"/>
        </pc:sldMkLst>
        <pc:spChg chg="mod">
          <ac:chgData name="DSA - Maria Cristina Barbosa" userId="a7deaa94-27fa-4381-b313-ee83126f3c73" providerId="ADAL" clId="{1B284F22-1D15-438D-A9B0-83761266993B}" dt="2024-10-24T14:17:51.394" v="287" actId="20577"/>
          <ac:spMkLst>
            <pc:docMk/>
            <pc:sldMk cId="0" sldId="264"/>
            <ac:spMk id="140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1B284F22-1D15-438D-A9B0-83761266993B}" dt="2024-10-16T19:32:36.726" v="234" actId="6549"/>
        <pc:sldMkLst>
          <pc:docMk/>
          <pc:sldMk cId="0" sldId="265"/>
        </pc:sldMkLst>
        <pc:spChg chg="mod">
          <ac:chgData name="DSA - Maria Cristina Barbosa" userId="a7deaa94-27fa-4381-b313-ee83126f3c73" providerId="ADAL" clId="{1B284F22-1D15-438D-A9B0-83761266993B}" dt="2024-10-16T19:32:36.726" v="234" actId="6549"/>
          <ac:spMkLst>
            <pc:docMk/>
            <pc:sldMk cId="0" sldId="265"/>
            <ac:spMk id="145" creationId="{00000000-0000-0000-0000-000000000000}"/>
          </ac:spMkLst>
        </pc:spChg>
      </pc:sldChg>
      <pc:sldChg chg="modSp mod ord modNotes">
        <pc:chgData name="DSA - Maria Cristina Barbosa" userId="a7deaa94-27fa-4381-b313-ee83126f3c73" providerId="ADAL" clId="{1B284F22-1D15-438D-A9B0-83761266993B}" dt="2024-10-24T14:25:17.234" v="295" actId="2711"/>
        <pc:sldMkLst>
          <pc:docMk/>
          <pc:sldMk cId="0" sldId="267"/>
        </pc:sldMkLst>
        <pc:spChg chg="mod">
          <ac:chgData name="DSA - Maria Cristina Barbosa" userId="a7deaa94-27fa-4381-b313-ee83126f3c73" providerId="ADAL" clId="{1B284F22-1D15-438D-A9B0-83761266993B}" dt="2024-10-24T14:25:17.234" v="295" actId="2711"/>
          <ac:spMkLst>
            <pc:docMk/>
            <pc:sldMk cId="0" sldId="267"/>
            <ac:spMk id="157" creationId="{00000000-0000-0000-0000-000000000000}"/>
          </ac:spMkLst>
        </pc:spChg>
      </pc:sldChg>
      <pc:sldChg chg="addSp delSp modSp mod">
        <pc:chgData name="DSA - Maria Cristina Barbosa" userId="a7deaa94-27fa-4381-b313-ee83126f3c73" providerId="ADAL" clId="{1B284F22-1D15-438D-A9B0-83761266993B}" dt="2024-10-28T14:34:12.934" v="659" actId="14100"/>
        <pc:sldMkLst>
          <pc:docMk/>
          <pc:sldMk cId="0" sldId="269"/>
        </pc:sldMkLst>
        <pc:spChg chg="mod">
          <ac:chgData name="DSA - Maria Cristina Barbosa" userId="a7deaa94-27fa-4381-b313-ee83126f3c73" providerId="ADAL" clId="{1B284F22-1D15-438D-A9B0-83761266993B}" dt="2024-10-28T11:26:11.609" v="388" actId="122"/>
          <ac:spMkLst>
            <pc:docMk/>
            <pc:sldMk cId="0" sldId="269"/>
            <ac:spMk id="168" creationId="{00000000-0000-0000-0000-000000000000}"/>
          </ac:spMkLst>
        </pc:spChg>
        <pc:picChg chg="add mod">
          <ac:chgData name="DSA - Maria Cristina Barbosa" userId="a7deaa94-27fa-4381-b313-ee83126f3c73" providerId="ADAL" clId="{1B284F22-1D15-438D-A9B0-83761266993B}" dt="2024-10-28T14:34:12.934" v="659" actId="14100"/>
          <ac:picMkLst>
            <pc:docMk/>
            <pc:sldMk cId="0" sldId="269"/>
            <ac:picMk id="3" creationId="{F88C33B5-81A7-5E5A-32FE-6819499567E0}"/>
          </ac:picMkLst>
        </pc:picChg>
        <pc:picChg chg="del mod">
          <ac:chgData name="DSA - Maria Cristina Barbosa" userId="a7deaa94-27fa-4381-b313-ee83126f3c73" providerId="ADAL" clId="{1B284F22-1D15-438D-A9B0-83761266993B}" dt="2024-10-24T14:47:01.371" v="358" actId="478"/>
          <ac:picMkLst>
            <pc:docMk/>
            <pc:sldMk cId="0" sldId="269"/>
            <ac:picMk id="169" creationId="{00000000-0000-0000-0000-000000000000}"/>
          </ac:picMkLst>
        </pc:picChg>
        <pc:picChg chg="del mod">
          <ac:chgData name="DSA - Maria Cristina Barbosa" userId="a7deaa94-27fa-4381-b313-ee83126f3c73" providerId="ADAL" clId="{1B284F22-1D15-438D-A9B0-83761266993B}" dt="2024-10-24T14:46:56.760" v="355" actId="478"/>
          <ac:picMkLst>
            <pc:docMk/>
            <pc:sldMk cId="0" sldId="269"/>
            <ac:picMk id="170" creationId="{00000000-0000-0000-0000-000000000000}"/>
          </ac:picMkLst>
        </pc:picChg>
        <pc:picChg chg="del mod">
          <ac:chgData name="DSA - Maria Cristina Barbosa" userId="a7deaa94-27fa-4381-b313-ee83126f3c73" providerId="ADAL" clId="{1B284F22-1D15-438D-A9B0-83761266993B}" dt="2024-10-24T14:46:58.116" v="356" actId="478"/>
          <ac:picMkLst>
            <pc:docMk/>
            <pc:sldMk cId="0" sldId="269"/>
            <ac:picMk id="171" creationId="{00000000-0000-0000-0000-000000000000}"/>
          </ac:picMkLst>
        </pc:picChg>
      </pc:sldChg>
      <pc:sldChg chg="modSp mod ord modNotes">
        <pc:chgData name="DSA - Maria Cristina Barbosa" userId="a7deaa94-27fa-4381-b313-ee83126f3c73" providerId="ADAL" clId="{1B284F22-1D15-438D-A9B0-83761266993B}" dt="2024-10-16T19:31:50.872" v="229"/>
        <pc:sldMkLst>
          <pc:docMk/>
          <pc:sldMk cId="0" sldId="270"/>
        </pc:sldMkLst>
        <pc:spChg chg="mod">
          <ac:chgData name="DSA - Maria Cristina Barbosa" userId="a7deaa94-27fa-4381-b313-ee83126f3c73" providerId="ADAL" clId="{1B284F22-1D15-438D-A9B0-83761266993B}" dt="2024-10-16T19:28:05.189" v="227" actId="14100"/>
          <ac:spMkLst>
            <pc:docMk/>
            <pc:sldMk cId="0" sldId="270"/>
            <ac:spMk id="176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16T19:26:43.048" v="219" actId="1076"/>
          <ac:picMkLst>
            <pc:docMk/>
            <pc:sldMk cId="0" sldId="270"/>
            <ac:picMk id="177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B284F22-1D15-438D-A9B0-83761266993B}" dt="2024-10-28T12:52:50.223" v="630" actId="1076"/>
        <pc:sldMkLst>
          <pc:docMk/>
          <pc:sldMk cId="0" sldId="271"/>
        </pc:sldMkLst>
        <pc:picChg chg="mod">
          <ac:chgData name="DSA - Maria Cristina Barbosa" userId="a7deaa94-27fa-4381-b313-ee83126f3c73" providerId="ADAL" clId="{1B284F22-1D15-438D-A9B0-83761266993B}" dt="2024-10-28T12:52:50.223" v="630" actId="1076"/>
          <ac:picMkLst>
            <pc:docMk/>
            <pc:sldMk cId="0" sldId="271"/>
            <ac:picMk id="182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B284F22-1D15-438D-A9B0-83761266993B}" dt="2024-10-28T11:47:45.460" v="418" actId="1076"/>
        <pc:sldMkLst>
          <pc:docMk/>
          <pc:sldMk cId="0" sldId="273"/>
        </pc:sldMkLst>
        <pc:spChg chg="mod">
          <ac:chgData name="DSA - Maria Cristina Barbosa" userId="a7deaa94-27fa-4381-b313-ee83126f3c73" providerId="ADAL" clId="{1B284F22-1D15-438D-A9B0-83761266993B}" dt="2024-10-28T11:47:45.460" v="418" actId="1076"/>
          <ac:spMkLst>
            <pc:docMk/>
            <pc:sldMk cId="0" sldId="273"/>
            <ac:spMk id="193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1:47:34.863" v="416" actId="14100"/>
          <ac:picMkLst>
            <pc:docMk/>
            <pc:sldMk cId="0" sldId="273"/>
            <ac:picMk id="194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B284F22-1D15-438D-A9B0-83761266993B}" dt="2024-10-28T12:03:06.358" v="445" actId="1076"/>
        <pc:sldMkLst>
          <pc:docMk/>
          <pc:sldMk cId="0" sldId="278"/>
        </pc:sldMkLst>
        <pc:spChg chg="mod">
          <ac:chgData name="DSA - Maria Cristina Barbosa" userId="a7deaa94-27fa-4381-b313-ee83126f3c73" providerId="ADAL" clId="{1B284F22-1D15-438D-A9B0-83761266993B}" dt="2024-10-28T12:03:06.358" v="445" actId="1076"/>
          <ac:spMkLst>
            <pc:docMk/>
            <pc:sldMk cId="0" sldId="278"/>
            <ac:spMk id="222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2:01:34.076" v="436" actId="1076"/>
          <ac:picMkLst>
            <pc:docMk/>
            <pc:sldMk cId="0" sldId="278"/>
            <ac:picMk id="223" creationId="{00000000-0000-0000-0000-000000000000}"/>
          </ac:picMkLst>
        </pc:picChg>
      </pc:sldChg>
      <pc:sldChg chg="addSp delSp modSp mod">
        <pc:chgData name="DSA - Maria Cristina Barbosa" userId="a7deaa94-27fa-4381-b313-ee83126f3c73" providerId="ADAL" clId="{1B284F22-1D15-438D-A9B0-83761266993B}" dt="2024-10-28T12:38:21.505" v="622" actId="14100"/>
        <pc:sldMkLst>
          <pc:docMk/>
          <pc:sldMk cId="0" sldId="279"/>
        </pc:sldMkLst>
        <pc:spChg chg="add del mod">
          <ac:chgData name="DSA - Maria Cristina Barbosa" userId="a7deaa94-27fa-4381-b313-ee83126f3c73" providerId="ADAL" clId="{1B284F22-1D15-438D-A9B0-83761266993B}" dt="2024-10-28T12:38:01.654" v="617" actId="478"/>
          <ac:spMkLst>
            <pc:docMk/>
            <pc:sldMk cId="0" sldId="279"/>
            <ac:spMk id="2" creationId="{E376833B-9CCA-1BF9-576A-9F243A2086B7}"/>
          </ac:spMkLst>
        </pc:spChg>
        <pc:spChg chg="mod">
          <ac:chgData name="DSA - Maria Cristina Barbosa" userId="a7deaa94-27fa-4381-b313-ee83126f3c73" providerId="ADAL" clId="{1B284F22-1D15-438D-A9B0-83761266993B}" dt="2024-10-28T12:38:21.505" v="622" actId="14100"/>
          <ac:spMkLst>
            <pc:docMk/>
            <pc:sldMk cId="0" sldId="279"/>
            <ac:spMk id="228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2:38:06.828" v="619" actId="1076"/>
          <ac:picMkLst>
            <pc:docMk/>
            <pc:sldMk cId="0" sldId="279"/>
            <ac:picMk id="229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B284F22-1D15-438D-A9B0-83761266993B}" dt="2024-10-28T12:34:05.776" v="616" actId="1076"/>
        <pc:sldMkLst>
          <pc:docMk/>
          <pc:sldMk cId="0" sldId="281"/>
        </pc:sldMkLst>
        <pc:spChg chg="mod">
          <ac:chgData name="DSA - Maria Cristina Barbosa" userId="a7deaa94-27fa-4381-b313-ee83126f3c73" providerId="ADAL" clId="{1B284F22-1D15-438D-A9B0-83761266993B}" dt="2024-10-28T12:33:59.941" v="615" actId="14100"/>
          <ac:spMkLst>
            <pc:docMk/>
            <pc:sldMk cId="0" sldId="281"/>
            <ac:spMk id="240" creationId="{00000000-0000-0000-0000-000000000000}"/>
          </ac:spMkLst>
        </pc:spChg>
        <pc:spChg chg="mod">
          <ac:chgData name="DSA - Maria Cristina Barbosa" userId="a7deaa94-27fa-4381-b313-ee83126f3c73" providerId="ADAL" clId="{1B284F22-1D15-438D-A9B0-83761266993B}" dt="2024-10-28T12:34:05.776" v="616" actId="1076"/>
          <ac:spMkLst>
            <pc:docMk/>
            <pc:sldMk cId="0" sldId="281"/>
            <ac:spMk id="241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2:12:21.048" v="470" actId="1076"/>
          <ac:picMkLst>
            <pc:docMk/>
            <pc:sldMk cId="0" sldId="281"/>
            <ac:picMk id="242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B284F22-1D15-438D-A9B0-83761266993B}" dt="2024-10-28T12:23:18.586" v="515" actId="1076"/>
        <pc:sldMkLst>
          <pc:docMk/>
          <pc:sldMk cId="0" sldId="282"/>
        </pc:sldMkLst>
        <pc:spChg chg="mod">
          <ac:chgData name="DSA - Maria Cristina Barbosa" userId="a7deaa94-27fa-4381-b313-ee83126f3c73" providerId="ADAL" clId="{1B284F22-1D15-438D-A9B0-83761266993B}" dt="2024-10-28T12:22:46.583" v="511" actId="14100"/>
          <ac:spMkLst>
            <pc:docMk/>
            <pc:sldMk cId="0" sldId="282"/>
            <ac:spMk id="247" creationId="{00000000-0000-0000-0000-000000000000}"/>
          </ac:spMkLst>
        </pc:spChg>
        <pc:spChg chg="mod">
          <ac:chgData name="DSA - Maria Cristina Barbosa" userId="a7deaa94-27fa-4381-b313-ee83126f3c73" providerId="ADAL" clId="{1B284F22-1D15-438D-A9B0-83761266993B}" dt="2024-10-28T12:23:18.586" v="515" actId="1076"/>
          <ac:spMkLst>
            <pc:docMk/>
            <pc:sldMk cId="0" sldId="282"/>
            <ac:spMk id="248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2:22:40.203" v="509" actId="1076"/>
          <ac:picMkLst>
            <pc:docMk/>
            <pc:sldMk cId="0" sldId="282"/>
            <ac:picMk id="249" creationId="{00000000-0000-0000-0000-000000000000}"/>
          </ac:picMkLst>
        </pc:picChg>
      </pc:sldChg>
      <pc:sldChg chg="modSp del mod">
        <pc:chgData name="DSA - Maria Cristina Barbosa" userId="a7deaa94-27fa-4381-b313-ee83126f3c73" providerId="ADAL" clId="{1B284F22-1D15-438D-A9B0-83761266993B}" dt="2024-10-28T12:32:13.036" v="592" actId="47"/>
        <pc:sldMkLst>
          <pc:docMk/>
          <pc:sldMk cId="0" sldId="283"/>
        </pc:sldMkLst>
        <pc:spChg chg="mod">
          <ac:chgData name="DSA - Maria Cristina Barbosa" userId="a7deaa94-27fa-4381-b313-ee83126f3c73" providerId="ADAL" clId="{1B284F22-1D15-438D-A9B0-83761266993B}" dt="2024-10-28T12:18:52.994" v="488" actId="1076"/>
          <ac:spMkLst>
            <pc:docMk/>
            <pc:sldMk cId="0" sldId="283"/>
            <ac:spMk id="254" creationId="{00000000-0000-0000-0000-000000000000}"/>
          </ac:spMkLst>
        </pc:spChg>
        <pc:spChg chg="mod">
          <ac:chgData name="DSA - Maria Cristina Barbosa" userId="a7deaa94-27fa-4381-b313-ee83126f3c73" providerId="ADAL" clId="{1B284F22-1D15-438D-A9B0-83761266993B}" dt="2024-10-28T12:19:24.785" v="492" actId="20577"/>
          <ac:spMkLst>
            <pc:docMk/>
            <pc:sldMk cId="0" sldId="283"/>
            <ac:spMk id="256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2:19:10.106" v="491" actId="1076"/>
          <ac:picMkLst>
            <pc:docMk/>
            <pc:sldMk cId="0" sldId="283"/>
            <ac:picMk id="255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B284F22-1D15-438D-A9B0-83761266993B}" dt="2024-10-28T12:46:32.777" v="629" actId="14100"/>
        <pc:sldMkLst>
          <pc:docMk/>
          <pc:sldMk cId="0" sldId="284"/>
        </pc:sldMkLst>
        <pc:spChg chg="mod">
          <ac:chgData name="DSA - Maria Cristina Barbosa" userId="a7deaa94-27fa-4381-b313-ee83126f3c73" providerId="ADAL" clId="{1B284F22-1D15-438D-A9B0-83761266993B}" dt="2024-10-28T12:46:32.777" v="629" actId="14100"/>
          <ac:spMkLst>
            <pc:docMk/>
            <pc:sldMk cId="0" sldId="284"/>
            <ac:spMk id="263" creationId="{00000000-0000-0000-0000-000000000000}"/>
          </ac:spMkLst>
        </pc:spChg>
        <pc:spChg chg="mod">
          <ac:chgData name="DSA - Maria Cristina Barbosa" userId="a7deaa94-27fa-4381-b313-ee83126f3c73" providerId="ADAL" clId="{1B284F22-1D15-438D-A9B0-83761266993B}" dt="2024-10-28T12:46:26.832" v="627" actId="1076"/>
          <ac:spMkLst>
            <pc:docMk/>
            <pc:sldMk cId="0" sldId="284"/>
            <ac:spMk id="264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2:25:07.155" v="517" actId="1076"/>
          <ac:picMkLst>
            <pc:docMk/>
            <pc:sldMk cId="0" sldId="284"/>
            <ac:picMk id="265" creationId="{00000000-0000-0000-0000-000000000000}"/>
          </ac:picMkLst>
        </pc:picChg>
      </pc:sldChg>
      <pc:sldChg chg="delSp modSp mod">
        <pc:chgData name="DSA - Maria Cristina Barbosa" userId="a7deaa94-27fa-4381-b313-ee83126f3c73" providerId="ADAL" clId="{1B284F22-1D15-438D-A9B0-83761266993B}" dt="2024-10-28T12:32:52.240" v="612" actId="20577"/>
        <pc:sldMkLst>
          <pc:docMk/>
          <pc:sldMk cId="0" sldId="285"/>
        </pc:sldMkLst>
        <pc:spChg chg="mod">
          <ac:chgData name="DSA - Maria Cristina Barbosa" userId="a7deaa94-27fa-4381-b313-ee83126f3c73" providerId="ADAL" clId="{1B284F22-1D15-438D-A9B0-83761266993B}" dt="2024-10-28T12:30:46.681" v="581" actId="1076"/>
          <ac:spMkLst>
            <pc:docMk/>
            <pc:sldMk cId="0" sldId="285"/>
            <ac:spMk id="270" creationId="{00000000-0000-0000-0000-000000000000}"/>
          </ac:spMkLst>
        </pc:spChg>
        <pc:spChg chg="del">
          <ac:chgData name="DSA - Maria Cristina Barbosa" userId="a7deaa94-27fa-4381-b313-ee83126f3c73" providerId="ADAL" clId="{1B284F22-1D15-438D-A9B0-83761266993B}" dt="2024-10-28T12:27:17.633" v="559" actId="478"/>
          <ac:spMkLst>
            <pc:docMk/>
            <pc:sldMk cId="0" sldId="285"/>
            <ac:spMk id="271" creationId="{00000000-0000-0000-0000-000000000000}"/>
          </ac:spMkLst>
        </pc:spChg>
        <pc:spChg chg="del">
          <ac:chgData name="DSA - Maria Cristina Barbosa" userId="a7deaa94-27fa-4381-b313-ee83126f3c73" providerId="ADAL" clId="{1B284F22-1D15-438D-A9B0-83761266993B}" dt="2024-10-28T12:27:22.622" v="560" actId="478"/>
          <ac:spMkLst>
            <pc:docMk/>
            <pc:sldMk cId="0" sldId="285"/>
            <ac:spMk id="272" creationId="{00000000-0000-0000-0000-000000000000}"/>
          </ac:spMkLst>
        </pc:spChg>
        <pc:spChg chg="mod">
          <ac:chgData name="DSA - Maria Cristina Barbosa" userId="a7deaa94-27fa-4381-b313-ee83126f3c73" providerId="ADAL" clId="{1B284F22-1D15-438D-A9B0-83761266993B}" dt="2024-10-28T12:32:52.240" v="612" actId="20577"/>
          <ac:spMkLst>
            <pc:docMk/>
            <pc:sldMk cId="0" sldId="285"/>
            <ac:spMk id="274" creationId="{00000000-0000-0000-0000-000000000000}"/>
          </ac:spMkLst>
        </pc:spChg>
        <pc:picChg chg="mod">
          <ac:chgData name="DSA - Maria Cristina Barbosa" userId="a7deaa94-27fa-4381-b313-ee83126f3c73" providerId="ADAL" clId="{1B284F22-1D15-438D-A9B0-83761266993B}" dt="2024-10-28T12:27:55.401" v="565" actId="1076"/>
          <ac:picMkLst>
            <pc:docMk/>
            <pc:sldMk cId="0" sldId="285"/>
            <ac:picMk id="273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1B284F22-1D15-438D-A9B0-83761266993B}" dt="2024-10-28T12:28:16.144" v="566" actId="14100"/>
        <pc:sldMkLst>
          <pc:docMk/>
          <pc:sldMk cId="0" sldId="286"/>
        </pc:sldMkLst>
        <pc:spChg chg="mod">
          <ac:chgData name="DSA - Maria Cristina Barbosa" userId="a7deaa94-27fa-4381-b313-ee83126f3c73" providerId="ADAL" clId="{1B284F22-1D15-438D-A9B0-83761266993B}" dt="2024-10-28T12:28:16.144" v="566" actId="14100"/>
          <ac:spMkLst>
            <pc:docMk/>
            <pc:sldMk cId="0" sldId="286"/>
            <ac:spMk id="279" creationId="{00000000-0000-0000-0000-000000000000}"/>
          </ac:spMkLst>
        </pc:spChg>
      </pc:sldChg>
      <pc:sldChg chg="addSp delSp modSp add mod">
        <pc:chgData name="DSA - Maria Cristina Barbosa" userId="a7deaa94-27fa-4381-b313-ee83126f3c73" providerId="ADAL" clId="{1B284F22-1D15-438D-A9B0-83761266993B}" dt="2024-10-28T14:32:29.247" v="651" actId="1076"/>
        <pc:sldMkLst>
          <pc:docMk/>
          <pc:sldMk cId="2616196634" sldId="288"/>
        </pc:sldMkLst>
        <pc:spChg chg="add mod">
          <ac:chgData name="DSA - Maria Cristina Barbosa" userId="a7deaa94-27fa-4381-b313-ee83126f3c73" providerId="ADAL" clId="{1B284F22-1D15-438D-A9B0-83761266993B}" dt="2024-10-28T14:32:29.247" v="651" actId="1076"/>
          <ac:spMkLst>
            <pc:docMk/>
            <pc:sldMk cId="2616196634" sldId="288"/>
            <ac:spMk id="2" creationId="{BDA62195-9BE7-73A5-7242-1B2309AE8DB4}"/>
          </ac:spMkLst>
        </pc:spChg>
        <pc:spChg chg="del">
          <ac:chgData name="DSA - Maria Cristina Barbosa" userId="a7deaa94-27fa-4381-b313-ee83126f3c73" providerId="ADAL" clId="{1B284F22-1D15-438D-A9B0-83761266993B}" dt="2024-10-15T19:37:12.899" v="59" actId="478"/>
          <ac:spMkLst>
            <pc:docMk/>
            <pc:sldMk cId="2616196634" sldId="288"/>
            <ac:spMk id="115" creationId="{7F560705-93D0-8C5B-2357-B64F151DC9F6}"/>
          </ac:spMkLst>
        </pc:spChg>
        <pc:picChg chg="mod">
          <ac:chgData name="DSA - Maria Cristina Barbosa" userId="a7deaa94-27fa-4381-b313-ee83126f3c73" providerId="ADAL" clId="{1B284F22-1D15-438D-A9B0-83761266993B}" dt="2024-10-28T14:31:56.072" v="646" actId="1076"/>
          <ac:picMkLst>
            <pc:docMk/>
            <pc:sldMk cId="2616196634" sldId="288"/>
            <ac:picMk id="109" creationId="{5752088D-9104-FBE0-521C-58AC0EE9B44A}"/>
          </ac:picMkLst>
        </pc:picChg>
        <pc:picChg chg="mod">
          <ac:chgData name="DSA - Maria Cristina Barbosa" userId="a7deaa94-27fa-4381-b313-ee83126f3c73" providerId="ADAL" clId="{1B284F22-1D15-438D-A9B0-83761266993B}" dt="2024-10-28T14:32:14.698" v="649" actId="1076"/>
          <ac:picMkLst>
            <pc:docMk/>
            <pc:sldMk cId="2616196634" sldId="288"/>
            <ac:picMk id="110" creationId="{515A9696-C619-24CE-DA92-393FFBD9AE72}"/>
          </ac:picMkLst>
        </pc:picChg>
        <pc:picChg chg="mod">
          <ac:chgData name="DSA - Maria Cristina Barbosa" userId="a7deaa94-27fa-4381-b313-ee83126f3c73" providerId="ADAL" clId="{1B284F22-1D15-438D-A9B0-83761266993B}" dt="2024-10-28T14:32:09.670" v="648" actId="1076"/>
          <ac:picMkLst>
            <pc:docMk/>
            <pc:sldMk cId="2616196634" sldId="288"/>
            <ac:picMk id="111" creationId="{BB72F589-AAFE-2F83-8662-17C4F20E0DB4}"/>
          </ac:picMkLst>
        </pc:picChg>
        <pc:picChg chg="mod">
          <ac:chgData name="DSA - Maria Cristina Barbosa" userId="a7deaa94-27fa-4381-b313-ee83126f3c73" providerId="ADAL" clId="{1B284F22-1D15-438D-A9B0-83761266993B}" dt="2024-10-28T14:32:01.518" v="647" actId="1076"/>
          <ac:picMkLst>
            <pc:docMk/>
            <pc:sldMk cId="2616196634" sldId="288"/>
            <ac:picMk id="112" creationId="{9FCC1329-753E-4946-CACE-27B3675913C1}"/>
          </ac:picMkLst>
        </pc:picChg>
        <pc:picChg chg="del mod">
          <ac:chgData name="DSA - Maria Cristina Barbosa" userId="a7deaa94-27fa-4381-b313-ee83126f3c73" providerId="ADAL" clId="{1B284F22-1D15-438D-A9B0-83761266993B}" dt="2024-10-16T17:17:10.695" v="161" actId="478"/>
          <ac:picMkLst>
            <pc:docMk/>
            <pc:sldMk cId="2616196634" sldId="288"/>
            <ac:picMk id="113" creationId="{53C5C1A4-1776-1AB0-9F62-47CCD704A5B0}"/>
          </ac:picMkLst>
        </pc:picChg>
        <pc:picChg chg="mod ord">
          <ac:chgData name="DSA - Maria Cristina Barbosa" userId="a7deaa94-27fa-4381-b313-ee83126f3c73" providerId="ADAL" clId="{1B284F22-1D15-438D-A9B0-83761266993B}" dt="2024-10-28T14:32:20.147" v="650" actId="1076"/>
          <ac:picMkLst>
            <pc:docMk/>
            <pc:sldMk cId="2616196634" sldId="288"/>
            <ac:picMk id="114" creationId="{36415992-F875-2E21-05B4-345B79194A35}"/>
          </ac:picMkLst>
        </pc:picChg>
      </pc:sldChg>
      <pc:sldChg chg="modSp add del mod">
        <pc:chgData name="DSA - Maria Cristina Barbosa" userId="a7deaa94-27fa-4381-b313-ee83126f3c73" providerId="ADAL" clId="{1B284F22-1D15-438D-A9B0-83761266993B}" dt="2024-10-28T14:33:38.332" v="657" actId="47"/>
        <pc:sldMkLst>
          <pc:docMk/>
          <pc:sldMk cId="1320685330" sldId="289"/>
        </pc:sldMkLst>
        <pc:picChg chg="mod">
          <ac:chgData name="DSA - Maria Cristina Barbosa" userId="a7deaa94-27fa-4381-b313-ee83126f3c73" providerId="ADAL" clId="{1B284F22-1D15-438D-A9B0-83761266993B}" dt="2024-10-28T14:32:43.399" v="652" actId="1076"/>
          <ac:picMkLst>
            <pc:docMk/>
            <pc:sldMk cId="1320685330" sldId="289"/>
            <ac:picMk id="109" creationId="{29D3AC0A-AE8C-1AA4-1F20-6C4A77CF5696}"/>
          </ac:picMkLst>
        </pc:picChg>
      </pc:sldChg>
      <pc:sldChg chg="delSp modSp add del mod">
        <pc:chgData name="DSA - Maria Cristina Barbosa" userId="a7deaa94-27fa-4381-b313-ee83126f3c73" providerId="ADAL" clId="{1B284F22-1D15-438D-A9B0-83761266993B}" dt="2024-10-16T17:29:59.193" v="187" actId="47"/>
        <pc:sldMkLst>
          <pc:docMk/>
          <pc:sldMk cId="1928529540" sldId="289"/>
        </pc:sldMkLst>
        <pc:spChg chg="mod">
          <ac:chgData name="DSA - Maria Cristina Barbosa" userId="a7deaa94-27fa-4381-b313-ee83126f3c73" providerId="ADAL" clId="{1B284F22-1D15-438D-A9B0-83761266993B}" dt="2024-10-16T17:13:57.751" v="144" actId="20577"/>
          <ac:spMkLst>
            <pc:docMk/>
            <pc:sldMk cId="1928529540" sldId="289"/>
            <ac:spMk id="115" creationId="{DE2E87A2-DAD4-4A74-FEA7-F9C9AC8F5A10}"/>
          </ac:spMkLst>
        </pc:spChg>
        <pc:picChg chg="mod">
          <ac:chgData name="DSA - Maria Cristina Barbosa" userId="a7deaa94-27fa-4381-b313-ee83126f3c73" providerId="ADAL" clId="{1B284F22-1D15-438D-A9B0-83761266993B}" dt="2024-10-16T17:20:45.414" v="170" actId="1076"/>
          <ac:picMkLst>
            <pc:docMk/>
            <pc:sldMk cId="1928529540" sldId="289"/>
            <ac:picMk id="109" creationId="{AE35BA32-7F11-32BC-6C54-C01219BEC7FF}"/>
          </ac:picMkLst>
        </pc:picChg>
        <pc:picChg chg="mod ord">
          <ac:chgData name="DSA - Maria Cristina Barbosa" userId="a7deaa94-27fa-4381-b313-ee83126f3c73" providerId="ADAL" clId="{1B284F22-1D15-438D-A9B0-83761266993B}" dt="2024-10-16T17:20:49.498" v="171" actId="167"/>
          <ac:picMkLst>
            <pc:docMk/>
            <pc:sldMk cId="1928529540" sldId="289"/>
            <ac:picMk id="110" creationId="{68322CBC-3AC9-0197-4305-DE65A626DCB2}"/>
          </ac:picMkLst>
        </pc:picChg>
        <pc:picChg chg="mod">
          <ac:chgData name="DSA - Maria Cristina Barbosa" userId="a7deaa94-27fa-4381-b313-ee83126f3c73" providerId="ADAL" clId="{1B284F22-1D15-438D-A9B0-83761266993B}" dt="2024-10-16T17:20:39.268" v="169" actId="1076"/>
          <ac:picMkLst>
            <pc:docMk/>
            <pc:sldMk cId="1928529540" sldId="289"/>
            <ac:picMk id="111" creationId="{10988E12-73C9-A158-F328-EFDC7009D97B}"/>
          </ac:picMkLst>
        </pc:picChg>
        <pc:picChg chg="mod">
          <ac:chgData name="DSA - Maria Cristina Barbosa" userId="a7deaa94-27fa-4381-b313-ee83126f3c73" providerId="ADAL" clId="{1B284F22-1D15-438D-A9B0-83761266993B}" dt="2024-10-16T17:15:28.013" v="155" actId="1076"/>
          <ac:picMkLst>
            <pc:docMk/>
            <pc:sldMk cId="1928529540" sldId="289"/>
            <ac:picMk id="112" creationId="{C60F7750-0BF3-8B80-4D53-FFD5B2A981EA}"/>
          </ac:picMkLst>
        </pc:picChg>
        <pc:picChg chg="del mod ord">
          <ac:chgData name="DSA - Maria Cristina Barbosa" userId="a7deaa94-27fa-4381-b313-ee83126f3c73" providerId="ADAL" clId="{1B284F22-1D15-438D-A9B0-83761266993B}" dt="2024-10-16T17:21:33.416" v="172" actId="478"/>
          <ac:picMkLst>
            <pc:docMk/>
            <pc:sldMk cId="1928529540" sldId="289"/>
            <ac:picMk id="113" creationId="{A8DFE732-3BD5-2813-34A2-2AC6417BFE05}"/>
          </ac:picMkLst>
        </pc:picChg>
      </pc:sldChg>
      <pc:sldChg chg="modSp add mod">
        <pc:chgData name="DSA - Maria Cristina Barbosa" userId="a7deaa94-27fa-4381-b313-ee83126f3c73" providerId="ADAL" clId="{1B284F22-1D15-438D-A9B0-83761266993B}" dt="2024-10-24T15:01:07.453" v="382" actId="20577"/>
        <pc:sldMkLst>
          <pc:docMk/>
          <pc:sldMk cId="2873749527" sldId="290"/>
        </pc:sldMkLst>
        <pc:spChg chg="mod">
          <ac:chgData name="DSA - Maria Cristina Barbosa" userId="a7deaa94-27fa-4381-b313-ee83126f3c73" providerId="ADAL" clId="{1B284F22-1D15-438D-A9B0-83761266993B}" dt="2024-10-24T15:01:07.453" v="382" actId="20577"/>
          <ac:spMkLst>
            <pc:docMk/>
            <pc:sldMk cId="2873749527" sldId="290"/>
            <ac:spMk id="176" creationId="{B04E0F08-50DE-7D7B-BE99-C7F7B32D3CBA}"/>
          </ac:spMkLst>
        </pc:spChg>
        <pc:picChg chg="mod">
          <ac:chgData name="DSA - Maria Cristina Barbosa" userId="a7deaa94-27fa-4381-b313-ee83126f3c73" providerId="ADAL" clId="{1B284F22-1D15-438D-A9B0-83761266993B}" dt="2024-10-24T14:53:55.184" v="373" actId="14100"/>
          <ac:picMkLst>
            <pc:docMk/>
            <pc:sldMk cId="2873749527" sldId="290"/>
            <ac:picMk id="177" creationId="{7B1A21DE-92E5-C051-D206-7C7536D27F22}"/>
          </ac:picMkLst>
        </pc:picChg>
      </pc:sldChg>
      <pc:sldChg chg="add">
        <pc:chgData name="DSA - Maria Cristina Barbosa" userId="a7deaa94-27fa-4381-b313-ee83126f3c73" providerId="ADAL" clId="{1B284F22-1D15-438D-A9B0-83761266993B}" dt="2024-10-24T14:17:20.323" v="235" actId="2890"/>
        <pc:sldMkLst>
          <pc:docMk/>
          <pc:sldMk cId="2024279867" sldId="291"/>
        </pc:sldMkLst>
      </pc:sldChg>
      <pc:sldChg chg="add">
        <pc:chgData name="DSA - Maria Cristina Barbosa" userId="a7deaa94-27fa-4381-b313-ee83126f3c73" providerId="ADAL" clId="{1B284F22-1D15-438D-A9B0-83761266993B}" dt="2024-10-24T14:24:19.946" v="290" actId="2890"/>
        <pc:sldMkLst>
          <pc:docMk/>
          <pc:sldMk cId="4135595202" sldId="292"/>
        </pc:sldMkLst>
      </pc:sldChg>
      <pc:sldChg chg="modSp add mod">
        <pc:chgData name="DSA - Maria Cristina Barbosa" userId="a7deaa94-27fa-4381-b313-ee83126f3c73" providerId="ADAL" clId="{1B284F22-1D15-438D-A9B0-83761266993B}" dt="2024-10-24T15:07:37.735" v="387" actId="2711"/>
        <pc:sldMkLst>
          <pc:docMk/>
          <pc:sldMk cId="1626830110" sldId="293"/>
        </pc:sldMkLst>
        <pc:spChg chg="mod">
          <ac:chgData name="DSA - Maria Cristina Barbosa" userId="a7deaa94-27fa-4381-b313-ee83126f3c73" providerId="ADAL" clId="{1B284F22-1D15-438D-A9B0-83761266993B}" dt="2024-10-24T15:07:37.735" v="387" actId="2711"/>
          <ac:spMkLst>
            <pc:docMk/>
            <pc:sldMk cId="1626830110" sldId="293"/>
            <ac:spMk id="176" creationId="{C8536661-27D5-DBD5-5875-BC7227F50024}"/>
          </ac:spMkLst>
        </pc:spChg>
      </pc:sldChg>
      <pc:sldChg chg="addSp modSp add mod">
        <pc:chgData name="DSA - Maria Cristina Barbosa" userId="a7deaa94-27fa-4381-b313-ee83126f3c73" providerId="ADAL" clId="{1B284F22-1D15-438D-A9B0-83761266993B}" dt="2024-10-28T11:36:05.766" v="415" actId="20577"/>
        <pc:sldMkLst>
          <pc:docMk/>
          <pc:sldMk cId="2913194890" sldId="294"/>
        </pc:sldMkLst>
        <pc:spChg chg="add mod">
          <ac:chgData name="DSA - Maria Cristina Barbosa" userId="a7deaa94-27fa-4381-b313-ee83126f3c73" providerId="ADAL" clId="{1B284F22-1D15-438D-A9B0-83761266993B}" dt="2024-10-28T11:36:05.766" v="415" actId="20577"/>
          <ac:spMkLst>
            <pc:docMk/>
            <pc:sldMk cId="2913194890" sldId="294"/>
            <ac:spMk id="2" creationId="{1B7AF0D3-EADC-840F-68E0-66344140D539}"/>
          </ac:spMkLst>
        </pc:spChg>
        <pc:spChg chg="mod">
          <ac:chgData name="DSA - Maria Cristina Barbosa" userId="a7deaa94-27fa-4381-b313-ee83126f3c73" providerId="ADAL" clId="{1B284F22-1D15-438D-A9B0-83761266993B}" dt="2024-10-28T11:34:52.058" v="394" actId="1076"/>
          <ac:spMkLst>
            <pc:docMk/>
            <pc:sldMk cId="2913194890" sldId="294"/>
            <ac:spMk id="188" creationId="{E0D74B15-9E83-9E3D-5746-4734E3DEC91B}"/>
          </ac:spMkLst>
        </pc:spChg>
      </pc:sldChg>
      <pc:sldChg chg="modSp add mod">
        <pc:chgData name="DSA - Maria Cristina Barbosa" userId="a7deaa94-27fa-4381-b313-ee83126f3c73" providerId="ADAL" clId="{1B284F22-1D15-438D-A9B0-83761266993B}" dt="2024-10-28T11:59:28.935" v="424" actId="255"/>
        <pc:sldMkLst>
          <pc:docMk/>
          <pc:sldMk cId="3334885149" sldId="295"/>
        </pc:sldMkLst>
        <pc:spChg chg="mod">
          <ac:chgData name="DSA - Maria Cristina Barbosa" userId="a7deaa94-27fa-4381-b313-ee83126f3c73" providerId="ADAL" clId="{1B284F22-1D15-438D-A9B0-83761266993B}" dt="2024-10-28T11:59:28.935" v="424" actId="255"/>
          <ac:spMkLst>
            <pc:docMk/>
            <pc:sldMk cId="3334885149" sldId="295"/>
            <ac:spMk id="217" creationId="{4701A43E-A5E9-7EF6-B76C-41414CDBF080}"/>
          </ac:spMkLst>
        </pc:spChg>
      </pc:sldChg>
      <pc:sldChg chg="modSp add mod">
        <pc:chgData name="DSA - Maria Cristina Barbosa" userId="a7deaa94-27fa-4381-b313-ee83126f3c73" providerId="ADAL" clId="{1B284F22-1D15-438D-A9B0-83761266993B}" dt="2024-10-28T14:33:27.642" v="656" actId="1076"/>
        <pc:sldMkLst>
          <pc:docMk/>
          <pc:sldMk cId="499016570" sldId="296"/>
        </pc:sldMkLst>
        <pc:spChg chg="mod">
          <ac:chgData name="DSA - Maria Cristina Barbosa" userId="a7deaa94-27fa-4381-b313-ee83126f3c73" providerId="ADAL" clId="{1B284F22-1D15-438D-A9B0-83761266993B}" dt="2024-10-28T14:33:27.642" v="656" actId="1076"/>
          <ac:spMkLst>
            <pc:docMk/>
            <pc:sldMk cId="499016570" sldId="296"/>
            <ac:spMk id="2" creationId="{76000C79-C5ED-8FC8-9E9D-529345575E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9984fb0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09984fb03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9984fb03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9984fb037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511C1027-0011-FF50-3B4B-46D30B880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9984fb037_0_69:notes">
            <a:extLst>
              <a:ext uri="{FF2B5EF4-FFF2-40B4-BE49-F238E27FC236}">
                <a16:creationId xmlns:a16="http://schemas.microsoft.com/office/drawing/2014/main" id="{598BC730-9047-3BEC-CCF1-786F4FCA55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9984fb037_0_69:notes">
            <a:extLst>
              <a:ext uri="{FF2B5EF4-FFF2-40B4-BE49-F238E27FC236}">
                <a16:creationId xmlns:a16="http://schemas.microsoft.com/office/drawing/2014/main" id="{51B949EA-EA6E-E273-7560-CCA6B0CCF7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58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9984fb03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9984fb037_0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09984fb03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09984fb037_0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9984fb03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9984fb037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9984fb03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09984fb037_0_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79B04CDD-2C1F-637C-C350-A49FE49C5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9984fb037_0_80:notes">
            <a:extLst>
              <a:ext uri="{FF2B5EF4-FFF2-40B4-BE49-F238E27FC236}">
                <a16:creationId xmlns:a16="http://schemas.microsoft.com/office/drawing/2014/main" id="{58883EB9-37F4-3563-030C-E053B9682F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9984fb037_0_80:notes">
            <a:extLst>
              <a:ext uri="{FF2B5EF4-FFF2-40B4-BE49-F238E27FC236}">
                <a16:creationId xmlns:a16="http://schemas.microsoft.com/office/drawing/2014/main" id="{07AB8819-6569-AA15-7BD5-B42A79D886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224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9984fb03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09984fb037_0_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9984fb03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09984fb037_0_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4B284200-D021-7267-7E49-B1C29D73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9984fb037_0_89:notes">
            <a:extLst>
              <a:ext uri="{FF2B5EF4-FFF2-40B4-BE49-F238E27FC236}">
                <a16:creationId xmlns:a16="http://schemas.microsoft.com/office/drawing/2014/main" id="{D11CA073-6917-E766-D2B8-F1626D8961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9984fb037_0_89:notes">
            <a:extLst>
              <a:ext uri="{FF2B5EF4-FFF2-40B4-BE49-F238E27FC236}">
                <a16:creationId xmlns:a16="http://schemas.microsoft.com/office/drawing/2014/main" id="{743E6E22-77EF-84CE-0F24-D697778B15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52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9984fb03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9984fb037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F4FED5A6-C00A-1CDE-334A-6F75BEFA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9984fb037_0_89:notes">
            <a:extLst>
              <a:ext uri="{FF2B5EF4-FFF2-40B4-BE49-F238E27FC236}">
                <a16:creationId xmlns:a16="http://schemas.microsoft.com/office/drawing/2014/main" id="{13F5DBBE-062B-2998-834D-CF9498F883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9984fb037_0_89:notes">
            <a:extLst>
              <a:ext uri="{FF2B5EF4-FFF2-40B4-BE49-F238E27FC236}">
                <a16:creationId xmlns:a16="http://schemas.microsoft.com/office/drawing/2014/main" id="{4E4F24CB-15A2-9F2E-56FA-D25B621FB3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084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9984fb03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09984fb037_0_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09984fb03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09984fb037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6A3D3A15-F35B-82E3-9967-F818D7C6F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09984fb037_0_103:notes">
            <a:extLst>
              <a:ext uri="{FF2B5EF4-FFF2-40B4-BE49-F238E27FC236}">
                <a16:creationId xmlns:a16="http://schemas.microsoft.com/office/drawing/2014/main" id="{BEE88105-D2F5-A357-2349-3A1BDD3F2F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09984fb037_0_103:notes">
            <a:extLst>
              <a:ext uri="{FF2B5EF4-FFF2-40B4-BE49-F238E27FC236}">
                <a16:creationId xmlns:a16="http://schemas.microsoft.com/office/drawing/2014/main" id="{B05DC580-9C80-40DE-737F-B39A84CBD2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195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09984fb037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09984fb037_0_1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09984fb03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09984fb037_0_1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9984fb03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09984fb037_0_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9984fb03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9984fb037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9984fb037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9984fb037_0_1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F6BC23F2-7545-F5A6-B6AA-E0819E74C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9984fb037_0_120:notes">
            <a:extLst>
              <a:ext uri="{FF2B5EF4-FFF2-40B4-BE49-F238E27FC236}">
                <a16:creationId xmlns:a16="http://schemas.microsoft.com/office/drawing/2014/main" id="{E942C7AF-C971-1BF0-98A0-99AA463339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9984fb037_0_120:notes">
            <a:extLst>
              <a:ext uri="{FF2B5EF4-FFF2-40B4-BE49-F238E27FC236}">
                <a16:creationId xmlns:a16="http://schemas.microsoft.com/office/drawing/2014/main" id="{9746151E-6DAB-4E8C-861D-3F2A39346E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40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9984fb03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9984fb037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9984fb037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9984fb037_0_1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9984fb037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9984fb037_0_1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9984fb03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9984fb037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09984fb03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09984fb037_0_1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9984fb037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9984fb037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9984fb037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09984fb037_0_1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9984fb037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09984fb037_0_1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09984fb037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09984fb037_0_1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9984fb0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9984fb037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9984fb03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9984fb037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14795920-411F-5DF9-23BB-FB7862890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9984fb037_0_42:notes">
            <a:extLst>
              <a:ext uri="{FF2B5EF4-FFF2-40B4-BE49-F238E27FC236}">
                <a16:creationId xmlns:a16="http://schemas.microsoft.com/office/drawing/2014/main" id="{20C84010-AC19-C031-B8B7-A39F3947C1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9984fb037_0_42:notes">
            <a:extLst>
              <a:ext uri="{FF2B5EF4-FFF2-40B4-BE49-F238E27FC236}">
                <a16:creationId xmlns:a16="http://schemas.microsoft.com/office/drawing/2014/main" id="{40EDECE0-004E-A5D5-9E40-E3DDC0AA8B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08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6B24A393-884F-2662-E3BB-66C2DC6B9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9984fb037_0_42:notes">
            <a:extLst>
              <a:ext uri="{FF2B5EF4-FFF2-40B4-BE49-F238E27FC236}">
                <a16:creationId xmlns:a16="http://schemas.microsoft.com/office/drawing/2014/main" id="{5DAA9FED-705E-2C7F-CDC0-573297CA35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9984fb037_0_42:notes">
            <a:extLst>
              <a:ext uri="{FF2B5EF4-FFF2-40B4-BE49-F238E27FC236}">
                <a16:creationId xmlns:a16="http://schemas.microsoft.com/office/drawing/2014/main" id="{5B090C14-2D11-2634-16F8-101B6691BE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982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9984fb03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09984fb037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9984fb03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9984fb037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9984fb03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9984fb037_0_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body" idx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body" idx="2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">
  <p:cSld name="Sec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3"/>
          <p:cNvSpPr txBox="1">
            <a:spLocks noGrp="1"/>
          </p:cNvSpPr>
          <p:nvPr>
            <p:ph type="title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título">
  <p:cSld name="Sólo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body" idx="2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laración">
  <p:cSld name="Declaració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o (grande)">
  <p:cSld name="Dato (grande)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7"/>
          <p:cNvSpPr txBox="1">
            <a:spLocks noGrp="1"/>
          </p:cNvSpPr>
          <p:nvPr>
            <p:ph type="body" idx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7"/>
          <p:cNvSpPr txBox="1">
            <a:spLocks noGrp="1"/>
          </p:cNvSpPr>
          <p:nvPr>
            <p:ph type="body" idx="2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8"/>
          <p:cNvSpPr txBox="1">
            <a:spLocks noGrp="1"/>
          </p:cNvSpPr>
          <p:nvPr>
            <p:ph type="body" idx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body" idx="2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fotos">
  <p:cSld name="3 foto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9"/>
          <p:cNvSpPr>
            <a:spLocks noGrp="1"/>
          </p:cNvSpPr>
          <p:nvPr>
            <p:ph type="pic" idx="2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49"/>
          <p:cNvSpPr>
            <a:spLocks noGrp="1"/>
          </p:cNvSpPr>
          <p:nvPr>
            <p:ph type="pic" idx="3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9"/>
          <p:cNvSpPr>
            <a:spLocks noGrp="1"/>
          </p:cNvSpPr>
          <p:nvPr>
            <p:ph type="pic" idx="4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9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0"/>
          <p:cNvSpPr>
            <a:spLocks noGrp="1"/>
          </p:cNvSpPr>
          <p:nvPr>
            <p:ph type="pic" idx="2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5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body" idx="2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">
  <p:cSld name="Título y fo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7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body" idx="3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 alternativa">
  <p:cSld name="Título y foto alternativa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>
            <a:spLocks noGrp="1"/>
          </p:cNvSpPr>
          <p:nvPr>
            <p:ph type="pic" idx="2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38"/>
          <p:cNvSpPr txBox="1">
            <a:spLocks noGrp="1"/>
          </p:cNvSpPr>
          <p:nvPr>
            <p:ph type="body" idx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0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0"/>
          <p:cNvSpPr>
            <a:spLocks noGrp="1"/>
          </p:cNvSpPr>
          <p:nvPr>
            <p:ph type="pic" idx="2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3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pequeño)">
  <p:cSld name="Título, viñetas, y video en vivo (pequeño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1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grande)">
  <p:cSld name="Título, viñetas, y video en vivo (grande)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2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3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3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5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5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309984fb037_0_9" descr="Diseño_sin_título__1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2991" y="1466057"/>
            <a:ext cx="15608943" cy="1050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09984fb037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02725" y="4804575"/>
            <a:ext cx="6160225" cy="410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>
          <a:extLst>
            <a:ext uri="{FF2B5EF4-FFF2-40B4-BE49-F238E27FC236}">
              <a16:creationId xmlns:a16="http://schemas.microsoft.com/office/drawing/2014/main" id="{4FDDEA12-27AE-30D6-07CF-07C7872B9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9984fb037_0_69">
            <a:extLst>
              <a:ext uri="{FF2B5EF4-FFF2-40B4-BE49-F238E27FC236}">
                <a16:creationId xmlns:a16="http://schemas.microsoft.com/office/drawing/2014/main" id="{7BA644BD-9A73-8F09-58DC-9B2C8D56DE5E}"/>
              </a:ext>
            </a:extLst>
          </p:cNvPr>
          <p:cNvSpPr txBox="1"/>
          <p:nvPr/>
        </p:nvSpPr>
        <p:spPr>
          <a:xfrm>
            <a:off x="4018650" y="4690200"/>
            <a:ext cx="163467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"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Assim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Deus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criou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ser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humano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à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sua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imagem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à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imagem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 o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criou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;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homem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mulher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criou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E Deus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abençoou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lhes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disse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: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Sejam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fecundos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multipliquem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-se,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encham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terra e </a:t>
            </a:r>
            <a:r>
              <a:rPr lang="en-US" sz="5500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sujeitem-na</a:t>
            </a:r>
            <a:r>
              <a:rPr lang="en-US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”</a:t>
            </a:r>
            <a:endParaRPr sz="5500" i="1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Gênesis</a:t>
            </a:r>
            <a:r>
              <a:rPr lang="en-US" sz="5500" b="1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1:27</a:t>
            </a:r>
            <a:endParaRPr sz="5500" b="1" i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2427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9984fb037_0_89"/>
          <p:cNvSpPr txBox="1"/>
          <p:nvPr/>
        </p:nvSpPr>
        <p:spPr>
          <a:xfrm>
            <a:off x="13963650" y="4072955"/>
            <a:ext cx="9448800" cy="602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imagem de Deus, é retratada a partir de uma família. Essa imagem deveria, como resultado da benção de Deus, encher a Terra e sujeitá-la em alinhamento com a vontade do Criador. </a:t>
            </a:r>
            <a:endParaRPr sz="5500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  <p:pic>
        <p:nvPicPr>
          <p:cNvPr id="177" name="Google Shape;177;g309984fb037_0_89" descr="Diseño_sin_título__11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95600"/>
            <a:ext cx="14451908" cy="9802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9984fb037_0_72"/>
          <p:cNvSpPr txBox="1"/>
          <p:nvPr/>
        </p:nvSpPr>
        <p:spPr>
          <a:xfrm>
            <a:off x="5938200" y="8985075"/>
            <a:ext cx="12507600" cy="264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 pecado, no entanto,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foi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dramático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totalmente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contrário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vontade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 para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humanidade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6" name="Google Shape;146;g309984fb037_0_72" descr="Captura_de_pantalla_2024-09-05_a_la_s__22.21.49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4583" y="1006846"/>
            <a:ext cx="19237943" cy="776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9984fb037_0_80"/>
          <p:cNvSpPr txBox="1"/>
          <p:nvPr/>
        </p:nvSpPr>
        <p:spPr>
          <a:xfrm>
            <a:off x="3175800" y="5537125"/>
            <a:ext cx="18032400" cy="264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É na promessa de salvação feita por Deus que encontramos os elementos fundamentais para entender a profundidade e a importância da narrativa do Êxodo.</a:t>
            </a:r>
            <a:r>
              <a:rPr lang="pt-BR" sz="5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sz="5500" b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309984fb037_0_58" descr="Diseño_sin_título__2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8929" y="1309437"/>
            <a:ext cx="16483285" cy="110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09984fb037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76275" y="4676875"/>
            <a:ext cx="6195125" cy="42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>
          <a:extLst>
            <a:ext uri="{FF2B5EF4-FFF2-40B4-BE49-F238E27FC236}">
              <a16:creationId xmlns:a16="http://schemas.microsoft.com/office/drawing/2014/main" id="{CEF0CC66-1EFD-ACFB-C595-CC5B38B50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9984fb037_0_80">
            <a:extLst>
              <a:ext uri="{FF2B5EF4-FFF2-40B4-BE49-F238E27FC236}">
                <a16:creationId xmlns:a16="http://schemas.microsoft.com/office/drawing/2014/main" id="{3D88A229-8A8E-D132-3FD7-9DFD35462515}"/>
              </a:ext>
            </a:extLst>
          </p:cNvPr>
          <p:cNvSpPr txBox="1"/>
          <p:nvPr/>
        </p:nvSpPr>
        <p:spPr>
          <a:xfrm>
            <a:off x="3175800" y="4228500"/>
            <a:ext cx="18032400" cy="52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Porei inimizade entre você e a mulher, entre a sua descendência e o descendente dela. Este lhe ferirá a cabeça, e você lhe ferirá o calcanhar. E à mulher ele disse: Aumentarei em muito os seus sofrimentos na gravidez; com dor você dará à luz filhos.”</a:t>
            </a:r>
            <a:endParaRPr sz="550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Gênesis 3:15,16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35595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9984fb037_0_83"/>
          <p:cNvSpPr txBox="1"/>
          <p:nvPr/>
        </p:nvSpPr>
        <p:spPr>
          <a:xfrm>
            <a:off x="1781500" y="5003938"/>
            <a:ext cx="82350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palavra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hebraica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usada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Gênesis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para 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descendência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"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zar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·’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āh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literalmente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semente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"</a:t>
            </a:r>
            <a:endParaRPr sz="5500" b="1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Gênesis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1:11 y 4:25)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3" name="Google Shape;163;g309984fb037_0_83" descr="Diseño_sin_título__4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8031" y="2619396"/>
            <a:ext cx="14781283" cy="995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9984fb037_0_86"/>
          <p:cNvSpPr txBox="1"/>
          <p:nvPr/>
        </p:nvSpPr>
        <p:spPr>
          <a:xfrm>
            <a:off x="1501350" y="2884323"/>
            <a:ext cx="21381300" cy="518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Três certezas são colocadas a partir de </a:t>
            </a: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Gênesis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3:</a:t>
            </a:r>
          </a:p>
          <a:p>
            <a:pPr marL="0" marR="0" lvl="0" indent="45021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endParaRPr sz="5500" b="1" dirty="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casal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mesmo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morrendo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naquele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voltaria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pó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morte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deles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representaria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humanidade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eorgia"/>
              <a:buAutoNum type="arabicPeriod"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semente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iria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continuar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até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viesse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descendente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prometido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88C33B5-81A7-5E5A-32FE-681949956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3" y="9620250"/>
            <a:ext cx="24381304" cy="4095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>
          <a:extLst>
            <a:ext uri="{FF2B5EF4-FFF2-40B4-BE49-F238E27FC236}">
              <a16:creationId xmlns:a16="http://schemas.microsoft.com/office/drawing/2014/main" id="{B0CE119E-1408-907E-06D3-43B6FF798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9984fb037_0_89">
            <a:extLst>
              <a:ext uri="{FF2B5EF4-FFF2-40B4-BE49-F238E27FC236}">
                <a16:creationId xmlns:a16="http://schemas.microsoft.com/office/drawing/2014/main" id="{B04E0F08-50DE-7D7B-BE99-C7F7B32D3CBA}"/>
              </a:ext>
            </a:extLst>
          </p:cNvPr>
          <p:cNvSpPr txBox="1"/>
          <p:nvPr/>
        </p:nvSpPr>
        <p:spPr>
          <a:xfrm>
            <a:off x="15354300" y="4690739"/>
            <a:ext cx="8801100" cy="433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presença da semente de cada família é a lembrança constante de que a promessa do Salvador segue para o seu cumprimento.</a:t>
            </a:r>
            <a:endParaRPr sz="5500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  <p:pic>
        <p:nvPicPr>
          <p:cNvPr id="177" name="Google Shape;177;g309984fb037_0_89" descr="Diseño_sin_título__11_-removebg-preview.png">
            <a:extLst>
              <a:ext uri="{FF2B5EF4-FFF2-40B4-BE49-F238E27FC236}">
                <a16:creationId xmlns:a16="http://schemas.microsoft.com/office/drawing/2014/main" id="{7B1A21DE-92E5-C051-D206-7C7536D27F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49" y="2552700"/>
            <a:ext cx="15785402" cy="10659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74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309984fb037_0_12"/>
          <p:cNvPicPr preferRelativeResize="0"/>
          <p:nvPr/>
        </p:nvPicPr>
        <p:blipFill rotWithShape="1">
          <a:blip r:embed="rId4">
            <a:alphaModFix/>
          </a:blip>
          <a:srcRect t="3108" b="3249"/>
          <a:stretch/>
        </p:blipFill>
        <p:spPr>
          <a:xfrm>
            <a:off x="11676600" y="3371850"/>
            <a:ext cx="12040650" cy="94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>
          <a:extLst>
            <a:ext uri="{FF2B5EF4-FFF2-40B4-BE49-F238E27FC236}">
              <a16:creationId xmlns:a16="http://schemas.microsoft.com/office/drawing/2014/main" id="{94DEEF0F-2442-1458-BDEE-A611DB857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9984fb037_0_89">
            <a:extLst>
              <a:ext uri="{FF2B5EF4-FFF2-40B4-BE49-F238E27FC236}">
                <a16:creationId xmlns:a16="http://schemas.microsoft.com/office/drawing/2014/main" id="{C8536661-27D5-DBD5-5875-BC7227F50024}"/>
              </a:ext>
            </a:extLst>
          </p:cNvPr>
          <p:cNvSpPr txBox="1"/>
          <p:nvPr/>
        </p:nvSpPr>
        <p:spPr>
          <a:xfrm>
            <a:off x="15716250" y="4267547"/>
            <a:ext cx="8172449" cy="518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presença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dos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filhos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é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sinal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misericórdia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de Deus para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toda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família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humana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. </a:t>
            </a: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Os filhos, portanto, se tornam prioridade absoluta. </a:t>
            </a:r>
            <a:endParaRPr sz="5500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  <p:pic>
        <p:nvPicPr>
          <p:cNvPr id="177" name="Google Shape;177;g309984fb037_0_89" descr="Diseño_sin_título__11_-removebg-preview.png">
            <a:extLst>
              <a:ext uri="{FF2B5EF4-FFF2-40B4-BE49-F238E27FC236}">
                <a16:creationId xmlns:a16="http://schemas.microsoft.com/office/drawing/2014/main" id="{8D73B80E-CDB7-E439-4A7F-2A1F167A4B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48" y="2388951"/>
            <a:ext cx="16076233" cy="10823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830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309984fb037_0_61" descr="Diseño_sin_título__9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1488" y="1159215"/>
            <a:ext cx="16929562" cy="1139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09984fb037_0_61"/>
          <p:cNvPicPr preferRelativeResize="0"/>
          <p:nvPr/>
        </p:nvPicPr>
        <p:blipFill rotWithShape="1">
          <a:blip r:embed="rId5">
            <a:alphaModFix/>
          </a:blip>
          <a:srcRect r="8206"/>
          <a:stretch/>
        </p:blipFill>
        <p:spPr>
          <a:xfrm>
            <a:off x="17725775" y="4387075"/>
            <a:ext cx="5522275" cy="49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9984fb037_0_103"/>
          <p:cNvSpPr txBox="1"/>
          <p:nvPr/>
        </p:nvSpPr>
        <p:spPr>
          <a:xfrm>
            <a:off x="6400500" y="4266900"/>
            <a:ext cx="115830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“Os filhos de Israel foram fecundos, aumentaram muito, se multiplicaram e se tornaram extremamente fortes, de maneira que a terra se encheu deles.”</a:t>
            </a:r>
            <a:endParaRPr sz="5500" i="1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Êxodo 1:7</a:t>
            </a:r>
            <a:endParaRPr sz="5500" b="1" i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>
          <a:extLst>
            <a:ext uri="{FF2B5EF4-FFF2-40B4-BE49-F238E27FC236}">
              <a16:creationId xmlns:a16="http://schemas.microsoft.com/office/drawing/2014/main" id="{07836479-5E17-1FB9-2A8C-7D33839C2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9984fb037_0_103">
            <a:extLst>
              <a:ext uri="{FF2B5EF4-FFF2-40B4-BE49-F238E27FC236}">
                <a16:creationId xmlns:a16="http://schemas.microsoft.com/office/drawing/2014/main" id="{E0D74B15-9E83-9E3D-5746-4734E3DEC91B}"/>
              </a:ext>
            </a:extLst>
          </p:cNvPr>
          <p:cNvSpPr txBox="1"/>
          <p:nvPr/>
        </p:nvSpPr>
        <p:spPr>
          <a:xfrm>
            <a:off x="1866600" y="3369866"/>
            <a:ext cx="11583000" cy="348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 cumprimento da promessa vem ameaçado pela presença de um inimigo que se levanta justamente contra a semente. </a:t>
            </a:r>
            <a:endParaRPr sz="5500" b="1" i="1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B7AF0D3-EADC-840F-68E0-66344140D539}"/>
              </a:ext>
            </a:extLst>
          </p:cNvPr>
          <p:cNvSpPr txBox="1"/>
          <p:nvPr/>
        </p:nvSpPr>
        <p:spPr>
          <a:xfrm>
            <a:off x="11106150" y="7810500"/>
            <a:ext cx="12515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No primeiro capítulo de Êxodo, o rei do Egito se propõe a matar todos os meninos do povo de Deus para impedir que Seu propósito se cumpra</a:t>
            </a:r>
            <a:endParaRPr lang="pt-BR" sz="5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94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09984fb037_0_106"/>
          <p:cNvSpPr txBox="1"/>
          <p:nvPr/>
        </p:nvSpPr>
        <p:spPr>
          <a:xfrm>
            <a:off x="12834510" y="5544081"/>
            <a:ext cx="9521243" cy="433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filhos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concretização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certeza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plano de Deus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curso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também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alvo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primeiro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ataque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inimigo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4" name="Google Shape;194;g309984fb037_0_106" descr="DALL·E 2024-09-06 11.34.37 - A realistic image showing a baby inside the mother's womb, with the mother's belly as the central focus. The baby is clearly visible in the womb, posi.jpeg"/>
          <p:cNvPicPr preferRelativeResize="0"/>
          <p:nvPr/>
        </p:nvPicPr>
        <p:blipFill rotWithShape="1">
          <a:blip r:embed="rId4">
            <a:alphaModFix/>
          </a:blip>
          <a:srcRect l="10931" t="17123" r="10931" b="14219"/>
          <a:stretch/>
        </p:blipFill>
        <p:spPr>
          <a:xfrm>
            <a:off x="1614842" y="2889067"/>
            <a:ext cx="9521244" cy="81632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352" y="0"/>
                </a:moveTo>
                <a:cubicBezTo>
                  <a:pt x="3075" y="0"/>
                  <a:pt x="2309" y="0"/>
                  <a:pt x="1798" y="243"/>
                </a:cubicBezTo>
                <a:cubicBezTo>
                  <a:pt x="1061" y="548"/>
                  <a:pt x="482" y="1208"/>
                  <a:pt x="214" y="2046"/>
                </a:cubicBezTo>
                <a:cubicBezTo>
                  <a:pt x="0" y="2628"/>
                  <a:pt x="0" y="3500"/>
                  <a:pt x="0" y="4953"/>
                </a:cubicBezTo>
                <a:lnTo>
                  <a:pt x="0" y="16647"/>
                </a:lnTo>
                <a:cubicBezTo>
                  <a:pt x="0" y="18100"/>
                  <a:pt x="0" y="18972"/>
                  <a:pt x="214" y="19554"/>
                </a:cubicBezTo>
                <a:cubicBezTo>
                  <a:pt x="482" y="20392"/>
                  <a:pt x="1061" y="21052"/>
                  <a:pt x="1798" y="21357"/>
                </a:cubicBezTo>
                <a:cubicBezTo>
                  <a:pt x="2309" y="21600"/>
                  <a:pt x="3075" y="21600"/>
                  <a:pt x="4352" y="21600"/>
                </a:cubicBezTo>
                <a:lnTo>
                  <a:pt x="17248" y="21600"/>
                </a:lnTo>
                <a:cubicBezTo>
                  <a:pt x="18525" y="21600"/>
                  <a:pt x="19291" y="21600"/>
                  <a:pt x="19802" y="21357"/>
                </a:cubicBezTo>
                <a:cubicBezTo>
                  <a:pt x="20539" y="21052"/>
                  <a:pt x="21118" y="20392"/>
                  <a:pt x="21386" y="19554"/>
                </a:cubicBezTo>
                <a:cubicBezTo>
                  <a:pt x="21600" y="18972"/>
                  <a:pt x="21600" y="18100"/>
                  <a:pt x="21600" y="16647"/>
                </a:cubicBezTo>
                <a:lnTo>
                  <a:pt x="21600" y="4953"/>
                </a:lnTo>
                <a:cubicBezTo>
                  <a:pt x="21600" y="3500"/>
                  <a:pt x="21600" y="2628"/>
                  <a:pt x="21386" y="2046"/>
                </a:cubicBezTo>
                <a:cubicBezTo>
                  <a:pt x="21118" y="1208"/>
                  <a:pt x="20539" y="548"/>
                  <a:pt x="19802" y="243"/>
                </a:cubicBezTo>
                <a:cubicBezTo>
                  <a:pt x="19291" y="0"/>
                  <a:pt x="18525" y="0"/>
                  <a:pt x="17248" y="0"/>
                </a:cubicBezTo>
                <a:lnTo>
                  <a:pt x="4352" y="0"/>
                </a:lnTo>
                <a:close/>
              </a:path>
            </a:pathLst>
          </a:cu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9984fb037_0_109"/>
          <p:cNvSpPr txBox="1"/>
          <p:nvPr/>
        </p:nvSpPr>
        <p:spPr>
          <a:xfrm>
            <a:off x="2971300" y="4359763"/>
            <a:ext cx="75678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anúncio da décima praga trouxe um caráter especial para ela.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Ao contrário das primeiras, a última cairia também sobre o povo de Israel.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0" name="Google Shape;200;g309984fb037_0_109"/>
          <p:cNvSpPr txBox="1"/>
          <p:nvPr/>
        </p:nvSpPr>
        <p:spPr>
          <a:xfrm>
            <a:off x="12255500" y="6756399"/>
            <a:ext cx="1269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01" name="Google Shape;201;g309984fb037_0_109" descr="Diseño_sin_título__7_-removebg-preview.png"/>
          <p:cNvPicPr preferRelativeResize="0"/>
          <p:nvPr/>
        </p:nvPicPr>
        <p:blipFill rotWithShape="1">
          <a:blip r:embed="rId4">
            <a:alphaModFix/>
          </a:blip>
          <a:srcRect l="16388" r="19892"/>
          <a:stretch/>
        </p:blipFill>
        <p:spPr>
          <a:xfrm>
            <a:off x="10983030" y="1052512"/>
            <a:ext cx="11965990" cy="1264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309984fb037_0_64" descr="Diseño_sin_título__6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570" y="1189401"/>
            <a:ext cx="16522242" cy="1112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09984fb037_0_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41025" y="3176838"/>
            <a:ext cx="5477575" cy="73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09984fb037_0_39"/>
          <p:cNvSpPr txBox="1"/>
          <p:nvPr/>
        </p:nvSpPr>
        <p:spPr>
          <a:xfrm>
            <a:off x="4341600" y="4690200"/>
            <a:ext cx="157008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“Israel matará [o cordeiro] no crepúsculo da tarde. Pegarão um pouco do sangue e o passarão nas duas ombreiras e na viga superior da porta, nas casas em que o comerem. […]”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Êxodo 12:6,7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9984fb037_0_120"/>
          <p:cNvSpPr txBox="1"/>
          <p:nvPr/>
        </p:nvSpPr>
        <p:spPr>
          <a:xfrm>
            <a:off x="3611550" y="3420300"/>
            <a:ext cx="171609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“O sangue será um sinal para indicar as casas em que vocês se encontram. Quando eu vir o sangue, passarei por vocês, e não haverá entre vocês praga destruidora, quando eu ferir a terra do Egito. Este dia lhes será por memorial, e vocês o celebrarão como festa ao SENHOR; de geração em geração vocês celebrarão este dia por estatuto perpétuo.”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Êxodo 12:13,14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>
          <a:extLst>
            <a:ext uri="{FF2B5EF4-FFF2-40B4-BE49-F238E27FC236}">
              <a16:creationId xmlns:a16="http://schemas.microsoft.com/office/drawing/2014/main" id="{C51587CB-5A62-2560-74AD-E7AD888D4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9984fb037_0_120">
            <a:extLst>
              <a:ext uri="{FF2B5EF4-FFF2-40B4-BE49-F238E27FC236}">
                <a16:creationId xmlns:a16="http://schemas.microsoft.com/office/drawing/2014/main" id="{4701A43E-A5E9-7EF6-B76C-41414CDBF080}"/>
              </a:ext>
            </a:extLst>
          </p:cNvPr>
          <p:cNvSpPr txBox="1"/>
          <p:nvPr/>
        </p:nvSpPr>
        <p:spPr>
          <a:xfrm>
            <a:off x="3611550" y="4690740"/>
            <a:ext cx="17160900" cy="433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Não se trata agora do livramento da fúria destruidora do inimigo que se levantou contra a semente prometida. O que vemos na décima praga é o caminho que Deus deu para que as famílias fossem salvas da dívida que tinham para com Ele</a:t>
            </a:r>
            <a:endParaRPr sz="5500" b="1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3488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9984fb037_0_6"/>
          <p:cNvSpPr/>
          <p:nvPr/>
        </p:nvSpPr>
        <p:spPr>
          <a:xfrm>
            <a:off x="7854011" y="5575300"/>
            <a:ext cx="129228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09984fb037_0_6"/>
          <p:cNvSpPr txBox="1"/>
          <p:nvPr/>
        </p:nvSpPr>
        <p:spPr>
          <a:xfrm>
            <a:off x="8965050" y="5883150"/>
            <a:ext cx="107007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09984fb037_0_123"/>
          <p:cNvSpPr txBox="1"/>
          <p:nvPr/>
        </p:nvSpPr>
        <p:spPr>
          <a:xfrm>
            <a:off x="12401550" y="4724748"/>
            <a:ext cx="11677650" cy="518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No que diz respeito à vida , não há nenhuma diferença entre as famílias do povo de Deus e as famílias do restante do mundo. </a:t>
            </a:r>
            <a:r>
              <a:rPr lang="pt-BR" sz="5500" dirty="0"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há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distinção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porque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todos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pecaram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carecem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glória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de Deus (Romanos 3:23)</a:t>
            </a:r>
            <a:endParaRPr sz="5500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  <p:pic>
        <p:nvPicPr>
          <p:cNvPr id="223" name="Google Shape;223;g309984fb037_0_123" descr="PAZ__5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7329" y="2552700"/>
            <a:ext cx="16012530" cy="1071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9984fb037_0_126"/>
          <p:cNvSpPr txBox="1"/>
          <p:nvPr/>
        </p:nvSpPr>
        <p:spPr>
          <a:xfrm>
            <a:off x="1469570" y="4692090"/>
            <a:ext cx="12834259" cy="518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promessa de salvação, tal como em Gênesis, se caracteriza especialmente na vida dos filhos. Deus salva da extinção concedendo a linhagem, e no decorrer do caminho, Ele age para preservar os "filhos e os filhos dos filhos”.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9" name="Google Shape;229;g309984fb037_0_126" descr="2-removebg-preview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3099" y="2520678"/>
            <a:ext cx="16629148" cy="1119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9984fb037_0_22"/>
          <p:cNvSpPr/>
          <p:nvPr/>
        </p:nvSpPr>
        <p:spPr>
          <a:xfrm>
            <a:off x="7772282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309984fb037_0_22"/>
          <p:cNvSpPr txBox="1"/>
          <p:nvPr/>
        </p:nvSpPr>
        <p:spPr>
          <a:xfrm>
            <a:off x="945377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APLICAÇÃO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09984fb037_0_129"/>
          <p:cNvSpPr/>
          <p:nvPr/>
        </p:nvSpPr>
        <p:spPr>
          <a:xfrm>
            <a:off x="10477500" y="2590800"/>
            <a:ext cx="13392150" cy="1078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09984fb037_0_129"/>
          <p:cNvSpPr txBox="1"/>
          <p:nvPr/>
        </p:nvSpPr>
        <p:spPr>
          <a:xfrm>
            <a:off x="11334750" y="4547811"/>
            <a:ext cx="11677650" cy="687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uando se trata do acesso à comunhão, alegria e a paz, 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porta é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graça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perdoadora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está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superfície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pensamento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pais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filhos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sabem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que pela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misericórdia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vivos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se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tornam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portanto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canais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dessa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misericórdia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2" name="Google Shape;242;g309984fb037_0_129" descr="Jesus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2057" y="2590800"/>
            <a:ext cx="7369643" cy="1093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9984fb037_0_138"/>
          <p:cNvSpPr/>
          <p:nvPr/>
        </p:nvSpPr>
        <p:spPr>
          <a:xfrm>
            <a:off x="323850" y="3715474"/>
            <a:ext cx="14069679" cy="850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09984fb037_0_138"/>
          <p:cNvSpPr txBox="1"/>
          <p:nvPr/>
        </p:nvSpPr>
        <p:spPr>
          <a:xfrm>
            <a:off x="476251" y="5799214"/>
            <a:ext cx="13487400" cy="433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Quando os filhos sonharem com o futuro, seja ele profissional ou matrimonial, devem saber que o acesso ao amanhã só é encontrado ao se achar o sangue nos umbrais da casa. 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9" name="Google Shape;249;g309984fb037_0_138" descr="Diseño_sin_título__6_-removebg-preview.png"/>
          <p:cNvPicPr preferRelativeResize="0"/>
          <p:nvPr/>
        </p:nvPicPr>
        <p:blipFill rotWithShape="1">
          <a:blip r:embed="rId4">
            <a:alphaModFix/>
          </a:blip>
          <a:srcRect l="12040" r="15469"/>
          <a:stretch/>
        </p:blipFill>
        <p:spPr>
          <a:xfrm>
            <a:off x="14393529" y="2607000"/>
            <a:ext cx="9666621" cy="8502000"/>
          </a:xfrm>
          <a:prstGeom prst="rect">
            <a:avLst/>
          </a:prstGeom>
          <a:noFill/>
          <a:ln>
            <a:noFill/>
          </a:ln>
          <a:effectLst>
            <a:outerShdw blurRad="190500" dist="12700" dir="5400000" rotWithShape="0">
              <a:srgbClr val="000000"/>
            </a:outerShdw>
            <a:reflection stA="50000" endPos="40000" fadeDir="5400012" sy="-100000" algn="bl" rotWithShape="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9984fb037_0_144"/>
          <p:cNvSpPr/>
          <p:nvPr/>
        </p:nvSpPr>
        <p:spPr>
          <a:xfrm>
            <a:off x="9745314" y="5943600"/>
            <a:ext cx="13543151" cy="38535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09984fb037_0_144"/>
          <p:cNvSpPr txBox="1"/>
          <p:nvPr/>
        </p:nvSpPr>
        <p:spPr>
          <a:xfrm>
            <a:off x="9494624" y="6393632"/>
            <a:ext cx="13793841" cy="264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Bíblia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chama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insistentemente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refletir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sobre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centralidade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sangue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Cordeiro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vida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famílias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terra.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5" name="Google Shape;265;g309984fb037_0_144" descr="Trabajito__1_-removebg-preview.png"/>
          <p:cNvPicPr preferRelativeResize="0"/>
          <p:nvPr/>
        </p:nvPicPr>
        <p:blipFill rotWithShape="1">
          <a:blip r:embed="rId4">
            <a:alphaModFix/>
          </a:blip>
          <a:srcRect l="12502" r="30095"/>
          <a:stretch/>
        </p:blipFill>
        <p:spPr>
          <a:xfrm>
            <a:off x="1095535" y="3233066"/>
            <a:ext cx="8649779" cy="9420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09984fb037_0_147"/>
          <p:cNvSpPr/>
          <p:nvPr/>
        </p:nvSpPr>
        <p:spPr>
          <a:xfrm>
            <a:off x="505799" y="4482194"/>
            <a:ext cx="12481288" cy="65287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309984fb037_0_147" descr="DALL·E 2024-09-06 14.40.58 - A highly realistic image of a person hugging Jesus, with both of their faces clearly visible and without distortion. Jesus is wearing traditional robe.jpeg"/>
          <p:cNvPicPr preferRelativeResize="0"/>
          <p:nvPr/>
        </p:nvPicPr>
        <p:blipFill rotWithShape="1">
          <a:blip r:embed="rId4">
            <a:alphaModFix/>
          </a:blip>
          <a:srcRect l="14422" t="9334" r="14422" b="19899"/>
          <a:stretch/>
        </p:blipFill>
        <p:spPr>
          <a:xfrm>
            <a:off x="13515475" y="2376140"/>
            <a:ext cx="9671097" cy="89637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192" y="0"/>
                </a:moveTo>
                <a:cubicBezTo>
                  <a:pt x="2962" y="0"/>
                  <a:pt x="2224" y="0"/>
                  <a:pt x="1732" y="207"/>
                </a:cubicBezTo>
                <a:cubicBezTo>
                  <a:pt x="1022" y="466"/>
                  <a:pt x="464" y="1028"/>
                  <a:pt x="206" y="1741"/>
                </a:cubicBezTo>
                <a:cubicBezTo>
                  <a:pt x="0" y="2236"/>
                  <a:pt x="0" y="2978"/>
                  <a:pt x="0" y="4215"/>
                </a:cubicBezTo>
                <a:lnTo>
                  <a:pt x="0" y="17385"/>
                </a:lnTo>
                <a:cubicBezTo>
                  <a:pt x="0" y="18622"/>
                  <a:pt x="0" y="19364"/>
                  <a:pt x="206" y="19859"/>
                </a:cubicBezTo>
                <a:cubicBezTo>
                  <a:pt x="464" y="20572"/>
                  <a:pt x="1022" y="21134"/>
                  <a:pt x="1732" y="21393"/>
                </a:cubicBezTo>
                <a:cubicBezTo>
                  <a:pt x="2224" y="21600"/>
                  <a:pt x="2962" y="21600"/>
                  <a:pt x="4192" y="21600"/>
                </a:cubicBezTo>
                <a:lnTo>
                  <a:pt x="17408" y="21600"/>
                </a:lnTo>
                <a:cubicBezTo>
                  <a:pt x="18638" y="21600"/>
                  <a:pt x="19376" y="21600"/>
                  <a:pt x="19868" y="21393"/>
                </a:cubicBezTo>
                <a:cubicBezTo>
                  <a:pt x="20578" y="21134"/>
                  <a:pt x="21136" y="20572"/>
                  <a:pt x="21394" y="19859"/>
                </a:cubicBezTo>
                <a:cubicBezTo>
                  <a:pt x="21600" y="19364"/>
                  <a:pt x="21600" y="18622"/>
                  <a:pt x="21600" y="17385"/>
                </a:cubicBezTo>
                <a:lnTo>
                  <a:pt x="21600" y="4215"/>
                </a:lnTo>
                <a:cubicBezTo>
                  <a:pt x="21600" y="2978"/>
                  <a:pt x="21600" y="2236"/>
                  <a:pt x="21394" y="1741"/>
                </a:cubicBezTo>
                <a:cubicBezTo>
                  <a:pt x="21136" y="1028"/>
                  <a:pt x="20578" y="466"/>
                  <a:pt x="19868" y="207"/>
                </a:cubicBezTo>
                <a:cubicBezTo>
                  <a:pt x="19376" y="0"/>
                  <a:pt x="18638" y="0"/>
                  <a:pt x="17408" y="0"/>
                </a:cubicBezTo>
                <a:lnTo>
                  <a:pt x="4192" y="0"/>
                </a:lnTo>
                <a:close/>
              </a:path>
            </a:pathLst>
          </a:cu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  <p:sp>
        <p:nvSpPr>
          <p:cNvPr id="274" name="Google Shape;274;g309984fb037_0_147"/>
          <p:cNvSpPr txBox="1"/>
          <p:nvPr/>
        </p:nvSpPr>
        <p:spPr>
          <a:xfrm>
            <a:off x="758211" y="5502342"/>
            <a:ext cx="11976464" cy="448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Paulo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rogou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para que </a:t>
            </a:r>
            <a:r>
              <a:rPr lang="en-US" sz="5500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a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presentássemos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nossos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corpos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como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sacrifício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vivo a Deus, mas,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destacando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que </a:t>
            </a:r>
            <a:r>
              <a:rPr lang="pt-BR" sz="6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tudo isso só é possível pelas misericórdias Dele. </a:t>
            </a:r>
            <a:endParaRPr sz="5500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09984fb037_0_150"/>
          <p:cNvSpPr txBox="1"/>
          <p:nvPr/>
        </p:nvSpPr>
        <p:spPr>
          <a:xfrm>
            <a:off x="391886" y="4417686"/>
            <a:ext cx="10362214" cy="687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Pai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querido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que o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sangue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do Cordeiro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seja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claramente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visto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nos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umbrais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nosso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lar e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ao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entrar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e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sair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todos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saibam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que 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misericórdia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do Senhor é 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razão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dos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planos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, da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esperança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 e dos </a:t>
            </a:r>
            <a:r>
              <a:rPr lang="en-US" sz="5500" i="0" u="none" strike="noStrike" cap="none" dirty="0" err="1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sonhos</a:t>
            </a:r>
            <a:r>
              <a:rPr lang="en-US" sz="5500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 dirty="0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AMÉM</a:t>
            </a:r>
            <a:endParaRPr sz="5500" b="1" dirty="0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0" name="Google Shape;280;g309984fb037_0_150" descr="oracion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6402" y="2352393"/>
            <a:ext cx="11004293" cy="11004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309984fb037_0_15" descr="DALL·E 2024-09-04 15.55.43 - A young boy standing in awe, admiring a modern, luxurious house with a beautiful door. The house is large with contemporary architecture, featuring sl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58686" y="2416546"/>
            <a:ext cx="10518794" cy="10518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309984fb037_0_15"/>
          <p:cNvSpPr txBox="1"/>
          <p:nvPr/>
        </p:nvSpPr>
        <p:spPr>
          <a:xfrm>
            <a:off x="2652424" y="6921907"/>
            <a:ext cx="78348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i="0" u="none" strike="noStrike" cap="none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6000" b="1" i="0" u="none" strike="noStrike" cap="none">
                <a:latin typeface="Georgia"/>
                <a:ea typeface="Georgia"/>
                <a:cs typeface="Georgia"/>
                <a:sym typeface="Georgia"/>
              </a:rPr>
              <a:t>A porta</a:t>
            </a:r>
            <a:r>
              <a:rPr lang="en-US" sz="6000" i="0" u="none" strike="noStrike" cap="none">
                <a:latin typeface="Georgia"/>
                <a:ea typeface="Georgia"/>
                <a:cs typeface="Georgia"/>
                <a:sym typeface="Georgia"/>
              </a:rPr>
              <a:t>, porque …</a:t>
            </a:r>
            <a:endParaRPr sz="60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3" name="Google Shape;103;g309984fb037_0_15"/>
          <p:cNvSpPr txBox="1"/>
          <p:nvPr/>
        </p:nvSpPr>
        <p:spPr>
          <a:xfrm>
            <a:off x="1666619" y="9141468"/>
            <a:ext cx="98064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sem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ela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eu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não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consigo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acessar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nada do que </a:t>
            </a: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tem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dentro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latin typeface="Georgia"/>
                <a:ea typeface="Georgia"/>
                <a:cs typeface="Georgia"/>
                <a:sym typeface="Georgia"/>
              </a:rPr>
              <a:t>minha</a:t>
            </a:r>
            <a:r>
              <a:rPr lang="en-US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 casa”.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4" name="Google Shape;104;g309984fb037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2276" y="3326550"/>
            <a:ext cx="10795101" cy="2233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:a16="http://schemas.microsoft.com/office/drawing/2014/main" id="{0A01718A-01A5-3893-4140-6FD0012E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09984fb037_0_42" descr="DALL·E 2024-09-04 19.14.16 - A depiction of the church of Philadelphia as mentioned in the Bible. The image represents an ancient yet faithful church, with a strong and simple doo.jpeg">
            <a:extLst>
              <a:ext uri="{FF2B5EF4-FFF2-40B4-BE49-F238E27FC236}">
                <a16:creationId xmlns:a16="http://schemas.microsoft.com/office/drawing/2014/main" id="{36415992-F875-2E21-05B4-345B79194A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9202" t="709" b="17777"/>
          <a:stretch/>
        </p:blipFill>
        <p:spPr>
          <a:xfrm>
            <a:off x="19695018" y="2869363"/>
            <a:ext cx="4688982" cy="6286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7764" y="0"/>
                </a:moveTo>
                <a:lnTo>
                  <a:pt x="0" y="10801"/>
                </a:lnTo>
                <a:lnTo>
                  <a:pt x="17764" y="21600"/>
                </a:lnTo>
                <a:lnTo>
                  <a:pt x="21600" y="19268"/>
                </a:lnTo>
                <a:lnTo>
                  <a:pt x="21600" y="2332"/>
                </a:lnTo>
                <a:lnTo>
                  <a:pt x="17764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09" name="Google Shape;109;g309984fb037_0_42" descr="DALL·E 2024-09-04 19.10.15 - A detailed image of the door and entrance to Noah's Ark, as described in the Bible. The massive wooden door is slightly ajar, made from large planks o.png">
            <a:extLst>
              <a:ext uri="{FF2B5EF4-FFF2-40B4-BE49-F238E27FC236}">
                <a16:creationId xmlns:a16="http://schemas.microsoft.com/office/drawing/2014/main" id="{5752088D-9104-FBE0-521C-58AC0EE9B4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8122" r="2856" b="7"/>
          <a:stretch/>
        </p:blipFill>
        <p:spPr>
          <a:xfrm>
            <a:off x="9862018" y="8172846"/>
            <a:ext cx="7492608" cy="55431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484" y="0"/>
                </a:moveTo>
                <a:lnTo>
                  <a:pt x="0" y="11551"/>
                </a:lnTo>
                <a:lnTo>
                  <a:pt x="0" y="12949"/>
                </a:lnTo>
                <a:lnTo>
                  <a:pt x="7853" y="21600"/>
                </a:lnTo>
                <a:lnTo>
                  <a:pt x="13114" y="21600"/>
                </a:lnTo>
                <a:lnTo>
                  <a:pt x="21600" y="12250"/>
                </a:lnTo>
                <a:lnTo>
                  <a:pt x="10484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0" name="Google Shape;110;g309984fb037_0_42" descr="DALL·E 2024-09-04 22.30.29 - A bright and radiant depiction of the New Jerusalem according to Adventist beliefs. The city is made of shining gold, with tall, majestic towers refle.jpeg">
            <a:extLst>
              <a:ext uri="{FF2B5EF4-FFF2-40B4-BE49-F238E27FC236}">
                <a16:creationId xmlns:a16="http://schemas.microsoft.com/office/drawing/2014/main" id="{515A9696-C619-24CE-DA92-393FFBD9AE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2716" b="5771"/>
          <a:stretch/>
        </p:blipFill>
        <p:spPr>
          <a:xfrm>
            <a:off x="9427790" y="1223434"/>
            <a:ext cx="7712496" cy="6286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lnTo>
                  <a:pt x="0" y="10801"/>
                </a:lnTo>
                <a:lnTo>
                  <a:pt x="10801" y="21600"/>
                </a:lnTo>
                <a:lnTo>
                  <a:pt x="21600" y="10801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1" name="Google Shape;111;g309984fb037_0_42" descr="DALL·E 2024-09-04 19.07.57 - A symbolic representation of the 'door to Cain's heart' as mentioned in the Bible. The door is rough and weathered, made of dark wood, standing in a b.jpeg">
            <a:extLst>
              <a:ext uri="{FF2B5EF4-FFF2-40B4-BE49-F238E27FC236}">
                <a16:creationId xmlns:a16="http://schemas.microsoft.com/office/drawing/2014/main" id="{BB72F589-AAFE-2F83-8662-17C4F20E0DB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5109" t="16664" r="15585" b="34991"/>
          <a:stretch/>
        </p:blipFill>
        <p:spPr>
          <a:xfrm>
            <a:off x="17568966" y="7969600"/>
            <a:ext cx="7712496" cy="6286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lnTo>
                  <a:pt x="0" y="10801"/>
                </a:lnTo>
                <a:lnTo>
                  <a:pt x="10801" y="21600"/>
                </a:lnTo>
                <a:lnTo>
                  <a:pt x="21600" y="10801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2" name="Google Shape;112;g309984fb037_0_42" descr="DALL·E 2024-09-04 19.17.10 - An image of the 'door to the heart of Laodicea' as mentioned in the Bible. The door is made of old wood, closed but surrounded by a soft glow of light.jpeg">
            <a:extLst>
              <a:ext uri="{FF2B5EF4-FFF2-40B4-BE49-F238E27FC236}">
                <a16:creationId xmlns:a16="http://schemas.microsoft.com/office/drawing/2014/main" id="{9FCC1329-753E-4946-CACE-27B3675913C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5103" t="22944" r="15591" b="28711"/>
          <a:stretch/>
        </p:blipFill>
        <p:spPr>
          <a:xfrm>
            <a:off x="13498378" y="4596517"/>
            <a:ext cx="7712496" cy="6286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lnTo>
                  <a:pt x="0" y="10801"/>
                </a:lnTo>
                <a:lnTo>
                  <a:pt x="10801" y="21600"/>
                </a:lnTo>
                <a:lnTo>
                  <a:pt x="21600" y="10801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DA62195-9BE7-73A5-7242-1B2309AE8DB4}"/>
              </a:ext>
            </a:extLst>
          </p:cNvPr>
          <p:cNvSpPr txBox="1"/>
          <p:nvPr/>
        </p:nvSpPr>
        <p:spPr>
          <a:xfrm>
            <a:off x="193779" y="5543154"/>
            <a:ext cx="11998221" cy="5119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5500" i="0" u="none" strike="noStrike" cap="none" dirty="0">
                <a:latin typeface="Georgia"/>
                <a:ea typeface="Georgia"/>
                <a:cs typeface="Georgia"/>
                <a:sym typeface="Georgia"/>
              </a:rPr>
              <a:t>Não é por acaso que portas são mencionadas na bíblia em muitos contextos importantes:</a:t>
            </a:r>
            <a:endParaRPr lang="pt-BR" sz="6000" dirty="0">
              <a:latin typeface="Georgia"/>
              <a:ea typeface="Georgia"/>
              <a:cs typeface="Georgia"/>
              <a:sym typeface="Georgia"/>
            </a:endParaRP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pt-BR" sz="550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9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:a16="http://schemas.microsoft.com/office/drawing/2014/main" id="{B271664D-990A-4323-9440-FAC0C6A5E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09984fb037_0_42" descr="DALL·E 2024-09-04 19.14.16 - A depiction of the church of Philadelphia as mentioned in the Bible. The image represents an ancient yet faithful church, with a strong and simple doo.jpeg">
            <a:extLst>
              <a:ext uri="{FF2B5EF4-FFF2-40B4-BE49-F238E27FC236}">
                <a16:creationId xmlns:a16="http://schemas.microsoft.com/office/drawing/2014/main" id="{0AF6DADD-77B0-64D1-67F9-7C64A276D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9202" t="709" b="17777"/>
          <a:stretch/>
        </p:blipFill>
        <p:spPr>
          <a:xfrm>
            <a:off x="19695018" y="2869363"/>
            <a:ext cx="4688982" cy="6286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7764" y="0"/>
                </a:moveTo>
                <a:lnTo>
                  <a:pt x="0" y="10801"/>
                </a:lnTo>
                <a:lnTo>
                  <a:pt x="17764" y="21600"/>
                </a:lnTo>
                <a:lnTo>
                  <a:pt x="21600" y="19268"/>
                </a:lnTo>
                <a:lnTo>
                  <a:pt x="21600" y="2332"/>
                </a:lnTo>
                <a:lnTo>
                  <a:pt x="17764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09" name="Google Shape;109;g309984fb037_0_42" descr="DALL·E 2024-09-04 19.10.15 - A detailed image of the door and entrance to Noah's Ark, as described in the Bible. The massive wooden door is slightly ajar, made from large planks o.png">
            <a:extLst>
              <a:ext uri="{FF2B5EF4-FFF2-40B4-BE49-F238E27FC236}">
                <a16:creationId xmlns:a16="http://schemas.microsoft.com/office/drawing/2014/main" id="{8F795EEF-BA43-BEC0-62F8-8F9E74441B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8122" r="2856" b="7"/>
          <a:stretch/>
        </p:blipFill>
        <p:spPr>
          <a:xfrm>
            <a:off x="9862018" y="8172846"/>
            <a:ext cx="7492608" cy="55431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484" y="0"/>
                </a:moveTo>
                <a:lnTo>
                  <a:pt x="0" y="11551"/>
                </a:lnTo>
                <a:lnTo>
                  <a:pt x="0" y="12949"/>
                </a:lnTo>
                <a:lnTo>
                  <a:pt x="7853" y="21600"/>
                </a:lnTo>
                <a:lnTo>
                  <a:pt x="13114" y="21600"/>
                </a:lnTo>
                <a:lnTo>
                  <a:pt x="21600" y="12250"/>
                </a:lnTo>
                <a:lnTo>
                  <a:pt x="10484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0" name="Google Shape;110;g309984fb037_0_42" descr="DALL·E 2024-09-04 22.30.29 - A bright and radiant depiction of the New Jerusalem according to Adventist beliefs. The city is made of shining gold, with tall, majestic towers refle.jpeg">
            <a:extLst>
              <a:ext uri="{FF2B5EF4-FFF2-40B4-BE49-F238E27FC236}">
                <a16:creationId xmlns:a16="http://schemas.microsoft.com/office/drawing/2014/main" id="{33D65DC4-6C10-E4A9-6F26-BAFDC08ED1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2716" b="5771"/>
          <a:stretch/>
        </p:blipFill>
        <p:spPr>
          <a:xfrm>
            <a:off x="9427790" y="1223434"/>
            <a:ext cx="7712496" cy="6286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lnTo>
                  <a:pt x="0" y="10801"/>
                </a:lnTo>
                <a:lnTo>
                  <a:pt x="10801" y="21600"/>
                </a:lnTo>
                <a:lnTo>
                  <a:pt x="21600" y="10801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1" name="Google Shape;111;g309984fb037_0_42" descr="DALL·E 2024-09-04 19.07.57 - A symbolic representation of the 'door to Cain's heart' as mentioned in the Bible. The door is rough and weathered, made of dark wood, standing in a b.jpeg">
            <a:extLst>
              <a:ext uri="{FF2B5EF4-FFF2-40B4-BE49-F238E27FC236}">
                <a16:creationId xmlns:a16="http://schemas.microsoft.com/office/drawing/2014/main" id="{2BCD6D05-43EF-13D0-DFCF-70F731CF6DA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5109" t="16664" r="15585" b="34991"/>
          <a:stretch/>
        </p:blipFill>
        <p:spPr>
          <a:xfrm>
            <a:off x="17568966" y="7969600"/>
            <a:ext cx="7712496" cy="6286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lnTo>
                  <a:pt x="0" y="10801"/>
                </a:lnTo>
                <a:lnTo>
                  <a:pt x="10801" y="21600"/>
                </a:lnTo>
                <a:lnTo>
                  <a:pt x="21600" y="10801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2" name="Google Shape;112;g309984fb037_0_42" descr="DALL·E 2024-09-04 19.17.10 - An image of the 'door to the heart of Laodicea' as mentioned in the Bible. The door is made of old wood, closed but surrounded by a soft glow of light.jpeg">
            <a:extLst>
              <a:ext uri="{FF2B5EF4-FFF2-40B4-BE49-F238E27FC236}">
                <a16:creationId xmlns:a16="http://schemas.microsoft.com/office/drawing/2014/main" id="{8785C82B-3698-1750-88C5-08C22A252EC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5103" t="22944" r="15591" b="28711"/>
          <a:stretch/>
        </p:blipFill>
        <p:spPr>
          <a:xfrm>
            <a:off x="13498378" y="4596517"/>
            <a:ext cx="7712496" cy="62868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1" y="0"/>
                </a:moveTo>
                <a:lnTo>
                  <a:pt x="0" y="10801"/>
                </a:lnTo>
                <a:lnTo>
                  <a:pt x="10801" y="21600"/>
                </a:lnTo>
                <a:lnTo>
                  <a:pt x="21600" y="10801"/>
                </a:lnTo>
                <a:lnTo>
                  <a:pt x="1080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6000C79-C5ED-8FC8-9E9D-529345575EC2}"/>
              </a:ext>
            </a:extLst>
          </p:cNvPr>
          <p:cNvSpPr txBox="1"/>
          <p:nvPr/>
        </p:nvSpPr>
        <p:spPr>
          <a:xfrm>
            <a:off x="193779" y="2789903"/>
            <a:ext cx="11998221" cy="94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 acesso ao Éden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porta do coração de Caim </a:t>
            </a:r>
            <a:endParaRPr lang="pt-BR" sz="5500" dirty="0"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entrada da arca de Noé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porta diante da igreja de Filadélfia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porta do coração de Laodiceia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55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as doze portas da Nova Jerusalém.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pt-BR" sz="550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1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309984fb037_0_36" descr="Diseño_sin_título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113" y="838199"/>
            <a:ext cx="14773087" cy="9916969"/>
          </a:xfrm>
          <a:prstGeom prst="rect">
            <a:avLst/>
          </a:pr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  <p:sp>
        <p:nvSpPr>
          <p:cNvPr id="121" name="Google Shape;121;g309984fb037_0_36"/>
          <p:cNvSpPr txBox="1"/>
          <p:nvPr/>
        </p:nvSpPr>
        <p:spPr>
          <a:xfrm>
            <a:off x="15316200" y="2895546"/>
            <a:ext cx="8763000" cy="8412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No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segundo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livro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da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Bíblia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, o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livro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do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Êxodo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,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encontramos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um dos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mais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importantes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eventos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da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história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da </a:t>
            </a:r>
            <a:r>
              <a:rPr lang="en-US" sz="5400" i="0" u="none" strike="noStrike" cap="none" dirty="0" err="1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humanidade</a:t>
            </a:r>
            <a:r>
              <a:rPr lang="en-US" sz="5400" i="0" u="none" strike="noStrike" cap="none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endParaRPr lang="en-US" sz="540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 é nessa história que vamos nos deparar com uma porta significativa o suficiente para ser ignorada.</a:t>
            </a:r>
            <a:endParaRPr sz="5400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09984fb037_0_19"/>
          <p:cNvSpPr/>
          <p:nvPr/>
        </p:nvSpPr>
        <p:spPr>
          <a:xfrm>
            <a:off x="8507521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309984fb037_0_19"/>
          <p:cNvSpPr/>
          <p:nvPr/>
        </p:nvSpPr>
        <p:spPr>
          <a:xfrm>
            <a:off x="9626521" y="8407444"/>
            <a:ext cx="103041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309984fb037_0_19"/>
          <p:cNvSpPr txBox="1"/>
          <p:nvPr/>
        </p:nvSpPr>
        <p:spPr>
          <a:xfrm>
            <a:off x="1018902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CONTEXTO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9" name="Google Shape;129;g309984fb037_0_19"/>
          <p:cNvSpPr txBox="1"/>
          <p:nvPr/>
        </p:nvSpPr>
        <p:spPr>
          <a:xfrm>
            <a:off x="11501825" y="8715250"/>
            <a:ext cx="61908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BÍBLICO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9984fb037_0_69"/>
          <p:cNvSpPr txBox="1"/>
          <p:nvPr/>
        </p:nvSpPr>
        <p:spPr>
          <a:xfrm>
            <a:off x="4018650" y="6383511"/>
            <a:ext cx="16346700" cy="94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Vamos voltar um pouco na história...</a:t>
            </a:r>
            <a:endParaRPr sz="5500" b="1" i="1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8273</TotalTime>
  <Words>969</Words>
  <Application>Microsoft Office PowerPoint</Application>
  <PresentationFormat>Personalizar</PresentationFormat>
  <Paragraphs>53</Paragraphs>
  <Slides>38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6" baseType="lpstr">
      <vt:lpstr>Arial</vt:lpstr>
      <vt:lpstr>Cormorant Garamond</vt:lpstr>
      <vt:lpstr>Georgia</vt:lpstr>
      <vt:lpstr>Helvetica Neue</vt:lpstr>
      <vt:lpstr>Helvetica</vt:lpstr>
      <vt:lpstr>Wingdings</vt:lpstr>
      <vt:lpstr>Times</vt:lpstr>
      <vt:lpstr>23_ClassicWhite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Maria Cristina Barbosa</cp:lastModifiedBy>
  <cp:revision>1</cp:revision>
  <dcterms:modified xsi:type="dcterms:W3CDTF">2024-10-28T14:34:13Z</dcterms:modified>
</cp:coreProperties>
</file>