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24384000" cy="13716000"/>
  <p:notesSz cx="6858000" cy="9144000"/>
  <p:embeddedFontLst>
    <p:embeddedFont>
      <p:font typeface="Cormorant Garamond" panose="020B0604020202020204" charset="0"/>
      <p:regular r:id="rId37"/>
      <p:bold r:id="rId38"/>
      <p:italic r:id="rId39"/>
      <p:boldItalic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Helvetica Neue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hxp/FDZiwcXA9hh12O1lh2br+r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aria Cristina Barbosa" userId="a7deaa94-27fa-4381-b313-ee83126f3c73" providerId="ADAL" clId="{116170E6-50B9-4FB2-8CAE-1459DF6101F6}"/>
    <pc:docChg chg="custSel modSld">
      <pc:chgData name="DSA - Maria Cristina Barbosa" userId="a7deaa94-27fa-4381-b313-ee83126f3c73" providerId="ADAL" clId="{116170E6-50B9-4FB2-8CAE-1459DF6101F6}" dt="2024-10-28T14:44:53.140" v="68" actId="20577"/>
      <pc:docMkLst>
        <pc:docMk/>
      </pc:docMkLst>
      <pc:sldChg chg="modSp mod">
        <pc:chgData name="DSA - Maria Cristina Barbosa" userId="a7deaa94-27fa-4381-b313-ee83126f3c73" providerId="ADAL" clId="{116170E6-50B9-4FB2-8CAE-1459DF6101F6}" dt="2024-10-28T14:35:50.138" v="7" actId="1076"/>
        <pc:sldMkLst>
          <pc:docMk/>
          <pc:sldMk cId="0" sldId="257"/>
        </pc:sldMkLst>
        <pc:picChg chg="mod">
          <ac:chgData name="DSA - Maria Cristina Barbosa" userId="a7deaa94-27fa-4381-b313-ee83126f3c73" providerId="ADAL" clId="{116170E6-50B9-4FB2-8CAE-1459DF6101F6}" dt="2024-10-28T14:35:50.138" v="7" actId="1076"/>
          <ac:picMkLst>
            <pc:docMk/>
            <pc:sldMk cId="0" sldId="257"/>
            <ac:picMk id="90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16170E6-50B9-4FB2-8CAE-1459DF6101F6}" dt="2024-10-10T14:30:05.050" v="3" actId="14100"/>
        <pc:sldMkLst>
          <pc:docMk/>
          <pc:sldMk cId="0" sldId="260"/>
        </pc:sldMkLst>
        <pc:spChg chg="mod">
          <ac:chgData name="DSA - Maria Cristina Barbosa" userId="a7deaa94-27fa-4381-b313-ee83126f3c73" providerId="ADAL" clId="{116170E6-50B9-4FB2-8CAE-1459DF6101F6}" dt="2024-10-10T14:30:05.050" v="3" actId="14100"/>
          <ac:spMkLst>
            <pc:docMk/>
            <pc:sldMk cId="0" sldId="260"/>
            <ac:spMk id="107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116170E6-50B9-4FB2-8CAE-1459DF6101F6}" dt="2024-10-28T14:41:53.153" v="45" actId="1076"/>
        <pc:sldMkLst>
          <pc:docMk/>
          <pc:sldMk cId="0" sldId="262"/>
        </pc:sldMkLst>
        <pc:spChg chg="mod">
          <ac:chgData name="DSA - Maria Cristina Barbosa" userId="a7deaa94-27fa-4381-b313-ee83126f3c73" providerId="ADAL" clId="{116170E6-50B9-4FB2-8CAE-1459DF6101F6}" dt="2024-10-28T14:41:53.153" v="45" actId="1076"/>
          <ac:spMkLst>
            <pc:docMk/>
            <pc:sldMk cId="0" sldId="262"/>
            <ac:spMk id="119" creationId="{00000000-0000-0000-0000-000000000000}"/>
          </ac:spMkLst>
        </pc:spChg>
        <pc:picChg chg="mod">
          <ac:chgData name="DSA - Maria Cristina Barbosa" userId="a7deaa94-27fa-4381-b313-ee83126f3c73" providerId="ADAL" clId="{116170E6-50B9-4FB2-8CAE-1459DF6101F6}" dt="2024-10-28T14:41:29.918" v="42" actId="1076"/>
          <ac:picMkLst>
            <pc:docMk/>
            <pc:sldMk cId="0" sldId="262"/>
            <ac:picMk id="120" creationId="{00000000-0000-0000-0000-000000000000}"/>
          </ac:picMkLst>
        </pc:picChg>
        <pc:picChg chg="mod">
          <ac:chgData name="DSA - Maria Cristina Barbosa" userId="a7deaa94-27fa-4381-b313-ee83126f3c73" providerId="ADAL" clId="{116170E6-50B9-4FB2-8CAE-1459DF6101F6}" dt="2024-10-28T14:40:03.043" v="35" actId="1076"/>
          <ac:picMkLst>
            <pc:docMk/>
            <pc:sldMk cId="0" sldId="262"/>
            <ac:picMk id="121" creationId="{00000000-0000-0000-0000-000000000000}"/>
          </ac:picMkLst>
        </pc:picChg>
        <pc:picChg chg="mod">
          <ac:chgData name="DSA - Maria Cristina Barbosa" userId="a7deaa94-27fa-4381-b313-ee83126f3c73" providerId="ADAL" clId="{116170E6-50B9-4FB2-8CAE-1459DF6101F6}" dt="2024-10-28T14:40:44.443" v="39" actId="1076"/>
          <ac:picMkLst>
            <pc:docMk/>
            <pc:sldMk cId="0" sldId="262"/>
            <ac:picMk id="122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16170E6-50B9-4FB2-8CAE-1459DF6101F6}" dt="2024-10-28T14:42:28.225" v="48" actId="688"/>
        <pc:sldMkLst>
          <pc:docMk/>
          <pc:sldMk cId="0" sldId="268"/>
        </pc:sldMkLst>
        <pc:spChg chg="mod">
          <ac:chgData name="DSA - Maria Cristina Barbosa" userId="a7deaa94-27fa-4381-b313-ee83126f3c73" providerId="ADAL" clId="{116170E6-50B9-4FB2-8CAE-1459DF6101F6}" dt="2024-10-28T14:42:28.225" v="48" actId="688"/>
          <ac:spMkLst>
            <pc:docMk/>
            <pc:sldMk cId="0" sldId="268"/>
            <ac:spMk id="157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116170E6-50B9-4FB2-8CAE-1459DF6101F6}" dt="2024-10-28T14:42:57.027" v="56" actId="1076"/>
        <pc:sldMkLst>
          <pc:docMk/>
          <pc:sldMk cId="0" sldId="269"/>
        </pc:sldMkLst>
        <pc:spChg chg="mod">
          <ac:chgData name="DSA - Maria Cristina Barbosa" userId="a7deaa94-27fa-4381-b313-ee83126f3c73" providerId="ADAL" clId="{116170E6-50B9-4FB2-8CAE-1459DF6101F6}" dt="2024-10-28T14:42:57.027" v="56" actId="1076"/>
          <ac:spMkLst>
            <pc:docMk/>
            <pc:sldMk cId="0" sldId="269"/>
            <ac:spMk id="164" creationId="{00000000-0000-0000-0000-000000000000}"/>
          </ac:spMkLst>
        </pc:spChg>
        <pc:picChg chg="mod">
          <ac:chgData name="DSA - Maria Cristina Barbosa" userId="a7deaa94-27fa-4381-b313-ee83126f3c73" providerId="ADAL" clId="{116170E6-50B9-4FB2-8CAE-1459DF6101F6}" dt="2024-10-28T14:42:47.619" v="53" actId="1076"/>
          <ac:picMkLst>
            <pc:docMk/>
            <pc:sldMk cId="0" sldId="269"/>
            <ac:picMk id="165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16170E6-50B9-4FB2-8CAE-1459DF6101F6}" dt="2024-10-28T14:43:21.871" v="58" actId="1076"/>
        <pc:sldMkLst>
          <pc:docMk/>
          <pc:sldMk cId="0" sldId="271"/>
        </pc:sldMkLst>
        <pc:spChg chg="mod">
          <ac:chgData name="DSA - Maria Cristina Barbosa" userId="a7deaa94-27fa-4381-b313-ee83126f3c73" providerId="ADAL" clId="{116170E6-50B9-4FB2-8CAE-1459DF6101F6}" dt="2024-10-28T14:43:21.871" v="58" actId="1076"/>
          <ac:spMkLst>
            <pc:docMk/>
            <pc:sldMk cId="0" sldId="271"/>
            <ac:spMk id="176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116170E6-50B9-4FB2-8CAE-1459DF6101F6}" dt="2024-10-28T14:44:13.122" v="66" actId="14100"/>
        <pc:sldMkLst>
          <pc:docMk/>
          <pc:sldMk cId="0" sldId="276"/>
        </pc:sldMkLst>
        <pc:spChg chg="mod">
          <ac:chgData name="DSA - Maria Cristina Barbosa" userId="a7deaa94-27fa-4381-b313-ee83126f3c73" providerId="ADAL" clId="{116170E6-50B9-4FB2-8CAE-1459DF6101F6}" dt="2024-10-28T14:44:13.122" v="66" actId="14100"/>
          <ac:spMkLst>
            <pc:docMk/>
            <pc:sldMk cId="0" sldId="276"/>
            <ac:spMk id="206" creationId="{00000000-0000-0000-0000-000000000000}"/>
          </ac:spMkLst>
        </pc:spChg>
        <pc:picChg chg="mod">
          <ac:chgData name="DSA - Maria Cristina Barbosa" userId="a7deaa94-27fa-4381-b313-ee83126f3c73" providerId="ADAL" clId="{116170E6-50B9-4FB2-8CAE-1459DF6101F6}" dt="2024-10-28T14:43:53.147" v="62" actId="1076"/>
          <ac:picMkLst>
            <pc:docMk/>
            <pc:sldMk cId="0" sldId="276"/>
            <ac:picMk id="207" creationId="{00000000-0000-0000-0000-000000000000}"/>
          </ac:picMkLst>
        </pc:picChg>
        <pc:picChg chg="mod">
          <ac:chgData name="DSA - Maria Cristina Barbosa" userId="a7deaa94-27fa-4381-b313-ee83126f3c73" providerId="ADAL" clId="{116170E6-50B9-4FB2-8CAE-1459DF6101F6}" dt="2024-10-28T14:43:46.036" v="61" actId="1076"/>
          <ac:picMkLst>
            <pc:docMk/>
            <pc:sldMk cId="0" sldId="276"/>
            <ac:picMk id="208" creationId="{00000000-0000-0000-0000-000000000000}"/>
          </ac:picMkLst>
        </pc:picChg>
        <pc:picChg chg="mod">
          <ac:chgData name="DSA - Maria Cristina Barbosa" userId="a7deaa94-27fa-4381-b313-ee83126f3c73" providerId="ADAL" clId="{116170E6-50B9-4FB2-8CAE-1459DF6101F6}" dt="2024-10-28T14:43:37.111" v="59" actId="1076"/>
          <ac:picMkLst>
            <pc:docMk/>
            <pc:sldMk cId="0" sldId="276"/>
            <ac:picMk id="209" creationId="{00000000-0000-0000-0000-000000000000}"/>
          </ac:picMkLst>
        </pc:picChg>
        <pc:picChg chg="mod">
          <ac:chgData name="DSA - Maria Cristina Barbosa" userId="a7deaa94-27fa-4381-b313-ee83126f3c73" providerId="ADAL" clId="{116170E6-50B9-4FB2-8CAE-1459DF6101F6}" dt="2024-10-28T14:43:42.156" v="60" actId="1076"/>
          <ac:picMkLst>
            <pc:docMk/>
            <pc:sldMk cId="0" sldId="276"/>
            <ac:picMk id="210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16170E6-50B9-4FB2-8CAE-1459DF6101F6}" dt="2024-10-28T14:44:53.140" v="68" actId="20577"/>
        <pc:sldMkLst>
          <pc:docMk/>
          <pc:sldMk cId="0" sldId="281"/>
        </pc:sldMkLst>
        <pc:spChg chg="mod">
          <ac:chgData name="DSA - Maria Cristina Barbosa" userId="a7deaa94-27fa-4381-b313-ee83126f3c73" providerId="ADAL" clId="{116170E6-50B9-4FB2-8CAE-1459DF6101F6}" dt="2024-10-28T14:44:53.140" v="68" actId="20577"/>
          <ac:spMkLst>
            <pc:docMk/>
            <pc:sldMk cId="0" sldId="281"/>
            <ac:spMk id="24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9ccf49e7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09ccf49e7f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9ccf49e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09ccf49e7f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9ccf49e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9ccf49e7f_0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9ccf49e7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9ccf49e7f_0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9ccf49e7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9ccf49e7f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9ccf49e7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09ccf49e7f_0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9ccf49e7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09ccf49e7f_0_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9ccf49e7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9ccf49e7f_0_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9ccf49e7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09ccf49e7f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09ccf49e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09ccf49e7f_0_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9ccf49e7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9ccf49e7f_0_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9ccf49e7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9ccf49e7f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9ccf49e7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9ccf49e7f_0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9ccf49e7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09ccf49e7f_0_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9ccf49e7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9ccf49e7f_0_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9ccf49e7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9ccf49e7f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9ccf49e7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9ccf49e7f_0_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9ccf49e7f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9ccf49e7f_0_1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9ccf49e7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09ccf49e7f_0_1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09ccf49e7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09ccf49e7f_0_1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09ccf49e7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09ccf49e7f_0_1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9ccf49e7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09ccf49e7f_0_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9ccf49e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9ccf49e7f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9ccf49e7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09ccf49e7f_0_1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9ccf49e7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09ccf49e7f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09ccf49e7f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09ccf49e7f_0_1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9ccf49e7f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9ccf49e7f_0_1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09ccf49e7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09ccf49e7f_0_1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9ccf49e7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9ccf49e7f_0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9ccf49e7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9ccf49e7f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9ccf49e7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9ccf49e7f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9ccf49e7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9ccf49e7f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9ccf49e7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9ccf49e7f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9ccf49e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9ccf49e7f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">
  <p:cSld name="Sec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título">
  <p:cSld name="Sólo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body" idx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laración">
  <p:cSld name="Declaració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o (grande)">
  <p:cSld name="Dato (grande)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9"/>
          <p:cNvSpPr txBox="1">
            <a:spLocks noGrp="1"/>
          </p:cNvSpPr>
          <p:nvPr>
            <p:ph type="body" idx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9"/>
          <p:cNvSpPr txBox="1">
            <a:spLocks noGrp="1"/>
          </p:cNvSpPr>
          <p:nvPr>
            <p:ph type="body" idx="2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0"/>
          <p:cNvSpPr txBox="1">
            <a:spLocks noGrp="1"/>
          </p:cNvSpPr>
          <p:nvPr>
            <p:ph type="body" idx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body" idx="2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fotos">
  <p:cSld name="3 foto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1"/>
          <p:cNvSpPr>
            <a:spLocks noGrp="1"/>
          </p:cNvSpPr>
          <p:nvPr>
            <p:ph type="pic" idx="2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51"/>
          <p:cNvSpPr>
            <a:spLocks noGrp="1"/>
          </p:cNvSpPr>
          <p:nvPr>
            <p:ph type="pic" idx="3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51"/>
          <p:cNvSpPr>
            <a:spLocks noGrp="1"/>
          </p:cNvSpPr>
          <p:nvPr>
            <p:ph type="pic" idx="4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51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2"/>
          <p:cNvSpPr>
            <a:spLocks noGrp="1"/>
          </p:cNvSpPr>
          <p:nvPr>
            <p:ph type="pic" idx="2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52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body" idx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body" idx="2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">
  <p:cSld name="Título y fot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38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body" idx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body" idx="3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 alternativa">
  <p:cSld name="Título y foto alternativa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>
            <a:spLocks noGrp="1"/>
          </p:cNvSpPr>
          <p:nvPr>
            <p:ph type="title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>
            <a:spLocks noGrp="1"/>
          </p:cNvSpPr>
          <p:nvPr>
            <p:ph type="pic" idx="2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9"/>
          <p:cNvSpPr txBox="1">
            <a:spLocks noGrp="1"/>
          </p:cNvSpPr>
          <p:nvPr>
            <p:ph type="body" idx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>
  <p:cSld name="Título y viñeta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2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2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>
            <a:spLocks noGrp="1"/>
          </p:cNvSpPr>
          <p:nvPr>
            <p:ph type="pic" idx="2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42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body" idx="3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pequeño)">
  <p:cSld name="Título, viñetas, y video en vivo (pequeño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3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grande)">
  <p:cSld name="Título, viñetas, y video en vivo (grande)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5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309ccf49e7f_0_9" descr="DALL·E 2024-09-19 21.54.24 - A realistic image of a family studying the Bible together. The father and two children, a boy and a girl, are seated together, their hands clasped in .jpeg"/>
          <p:cNvPicPr preferRelativeResize="0"/>
          <p:nvPr/>
        </p:nvPicPr>
        <p:blipFill rotWithShape="1">
          <a:blip r:embed="rId4">
            <a:alphaModFix/>
          </a:blip>
          <a:srcRect t="3586"/>
          <a:stretch/>
        </p:blipFill>
        <p:spPr>
          <a:xfrm>
            <a:off x="6081700" y="1475775"/>
            <a:ext cx="10396566" cy="100233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1058"/>
                  <a:pt x="3163" y="3174"/>
                </a:cubicBezTo>
                <a:cubicBezTo>
                  <a:pt x="1054" y="5290"/>
                  <a:pt x="0" y="8064"/>
                  <a:pt x="0" y="10838"/>
                </a:cubicBezTo>
                <a:cubicBezTo>
                  <a:pt x="0" y="13611"/>
                  <a:pt x="1054" y="16385"/>
                  <a:pt x="3163" y="18501"/>
                </a:cubicBezTo>
                <a:cubicBezTo>
                  <a:pt x="4953" y="20297"/>
                  <a:pt x="7215" y="21328"/>
                  <a:pt x="9547" y="21600"/>
                </a:cubicBezTo>
                <a:lnTo>
                  <a:pt x="12053" y="21600"/>
                </a:lnTo>
                <a:cubicBezTo>
                  <a:pt x="14385" y="21328"/>
                  <a:pt x="16647" y="20297"/>
                  <a:pt x="18437" y="18501"/>
                </a:cubicBezTo>
                <a:cubicBezTo>
                  <a:pt x="20546" y="16385"/>
                  <a:pt x="21600" y="13611"/>
                  <a:pt x="21600" y="10838"/>
                </a:cubicBezTo>
                <a:cubicBezTo>
                  <a:pt x="21600" y="8064"/>
                  <a:pt x="20546" y="5290"/>
                  <a:pt x="18437" y="3174"/>
                </a:cubicBezTo>
                <a:cubicBezTo>
                  <a:pt x="16328" y="1058"/>
                  <a:pt x="13564" y="0"/>
                  <a:pt x="108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2" name="Google Shape;142;g309ccf49e7f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27975" y="9782000"/>
            <a:ext cx="8804676" cy="31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9ccf49e7f_0_62"/>
          <p:cNvSpPr txBox="1"/>
          <p:nvPr/>
        </p:nvSpPr>
        <p:spPr>
          <a:xfrm>
            <a:off x="3967650" y="4266900"/>
            <a:ext cx="164487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“Escute, Israel, o SENHOR, nosso Deus, é o único SENHOR. Portanto, ame o SENHOR, seu Deus, de todo o seu coração, de toda a sua alma e com toda a sua força. Estas palavras que hoje lhe ordeno estarão no seu coração.”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Deuteronômio 6:4-6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9ccf49e7f_0_65"/>
          <p:cNvSpPr txBox="1"/>
          <p:nvPr/>
        </p:nvSpPr>
        <p:spPr>
          <a:xfrm>
            <a:off x="3493200" y="3843600"/>
            <a:ext cx="173976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“Você as inculcará a seus filhos, e delas falará quando estiver sentado em sua casa, andando pelo caminho, ao deitar-se e ao levantar-se. Também deve amarrá-las como sinal na sua mão, e elas lhe serão por frontal entre os olhos. E você as escreverá nos umbrais de sua casa e nas suas portas.”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Deuteronômio 6:7-9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9ccf49e7f_0_68"/>
          <p:cNvSpPr txBox="1"/>
          <p:nvPr/>
        </p:nvSpPr>
        <p:spPr>
          <a:xfrm>
            <a:off x="1085850" y="5484068"/>
            <a:ext cx="8426600" cy="17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Chama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atenção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uma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ordem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para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amar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8" name="Google Shape;158;g309ccf49e7f_0_68" descr="DALL·E 2024-09-26 10.10.24 - A silhouette of hands forming a heart shape against a glowing sunset. The sun is shining through the heart, casting soft rays of light, and the backgr.jpeg"/>
          <p:cNvPicPr preferRelativeResize="0"/>
          <p:nvPr/>
        </p:nvPicPr>
        <p:blipFill rotWithShape="1">
          <a:blip r:embed="rId4">
            <a:alphaModFix/>
          </a:blip>
          <a:srcRect l="337" t="26770" r="327" b="26770"/>
          <a:stretch/>
        </p:blipFill>
        <p:spPr>
          <a:xfrm>
            <a:off x="10750879" y="2769842"/>
            <a:ext cx="11031930" cy="5159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9" name="Google Shape;159;g309ccf49e7f_0_68" descr="DALL·E 2024-09-26 11.45.23 - A person standing on a beach with their arms raised toward the sky, symbolizing freedom and joy. The person is dressed in traditional biblical clothin.jpeg"/>
          <p:cNvPicPr preferRelativeResize="0"/>
          <p:nvPr/>
        </p:nvPicPr>
        <p:blipFill rotWithShape="1">
          <a:blip r:embed="rId5">
            <a:alphaModFix/>
          </a:blip>
          <a:srcRect t="18187" r="15469" b="42136"/>
          <a:stretch/>
        </p:blipFill>
        <p:spPr>
          <a:xfrm>
            <a:off x="10789801" y="8145995"/>
            <a:ext cx="10992834" cy="5159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945" y="0"/>
                </a:moveTo>
                <a:lnTo>
                  <a:pt x="21600" y="21600"/>
                </a:lnTo>
                <a:lnTo>
                  <a:pt x="4579" y="21600"/>
                </a:lnTo>
                <a:lnTo>
                  <a:pt x="0" y="354"/>
                </a:lnTo>
                <a:lnTo>
                  <a:pt x="0" y="0"/>
                </a:lnTo>
                <a:lnTo>
                  <a:pt x="16945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9ccf49e7f_0_71"/>
          <p:cNvSpPr txBox="1"/>
          <p:nvPr/>
        </p:nvSpPr>
        <p:spPr>
          <a:xfrm>
            <a:off x="895350" y="5960318"/>
            <a:ext cx="10287000" cy="17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chamado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causa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dEle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é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nossa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causa. 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5" name="Google Shape;165;g309ccf49e7f_0_71" descr="Diseño_sin_título__25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83989" y="2285999"/>
            <a:ext cx="9866311" cy="9568319"/>
          </a:xfrm>
          <a:prstGeom prst="rect">
            <a:avLst/>
          </a:pr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9ccf49e7f_0_74"/>
          <p:cNvSpPr txBox="1"/>
          <p:nvPr/>
        </p:nvSpPr>
        <p:spPr>
          <a:xfrm>
            <a:off x="13969931" y="4087137"/>
            <a:ext cx="81024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Deus não precisa que suas decisões sejam orientadas pelo nosso amor, mas se apresenta amoroso e salvador ao deixar bem claro que o princípio da nossa vida deve ser o amor que temos por ele. 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1" name="Google Shape;171;g309ccf49e7f_0_74" descr="DALL·E 2024-09-06 14.40.58 - A highly realistic image of a person hugging Jesus, with both of their faces clearly visible and without distortion. Jesus is wearing traditional robe.jpeg"/>
          <p:cNvPicPr preferRelativeResize="0"/>
          <p:nvPr/>
        </p:nvPicPr>
        <p:blipFill rotWithShape="1">
          <a:blip r:embed="rId4">
            <a:alphaModFix/>
          </a:blip>
          <a:srcRect l="1342" t="773" r="1342" b="13234"/>
          <a:stretch/>
        </p:blipFill>
        <p:spPr>
          <a:xfrm>
            <a:off x="1872959" y="2722194"/>
            <a:ext cx="11827063" cy="10451856"/>
          </a:xfrm>
          <a:custGeom>
            <a:avLst/>
            <a:gdLst/>
            <a:ahLst/>
            <a:cxnLst/>
            <a:rect l="l" t="t" r="r" b="b"/>
            <a:pathLst>
              <a:path w="21506" h="21433" extrusionOk="0">
                <a:moveTo>
                  <a:pt x="6160" y="0"/>
                </a:moveTo>
                <a:cubicBezTo>
                  <a:pt x="6055" y="0"/>
                  <a:pt x="5948" y="2"/>
                  <a:pt x="5839" y="8"/>
                </a:cubicBez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4" y="14877"/>
                  <a:pt x="10703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1" y="-167"/>
                  <a:pt x="10753" y="2728"/>
                  <a:pt x="10753" y="2728"/>
                </a:cubicBezTo>
                <a:cubicBezTo>
                  <a:pt x="10753" y="2728"/>
                  <a:pt x="9424" y="11"/>
                  <a:pt x="6160" y="0"/>
                </a:cubicBezTo>
                <a:close/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50800" dist="25400" dir="3600000" rotWithShape="0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9ccf49e7f_0_77"/>
          <p:cNvSpPr txBox="1"/>
          <p:nvPr/>
        </p:nvSpPr>
        <p:spPr>
          <a:xfrm>
            <a:off x="628650" y="4398717"/>
            <a:ext cx="9842475" cy="602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Brilha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diante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nós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realidade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revelada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Deus de que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lógica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lei e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lógica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seu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amor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graça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mesma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: Ele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deve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no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centro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tudo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Amor total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obediência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total. 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7" name="Google Shape;177;g309ccf49e7f_0_77" descr="Trabajito__1_-removebg-preview.png"/>
          <p:cNvPicPr preferRelativeResize="0"/>
          <p:nvPr/>
        </p:nvPicPr>
        <p:blipFill rotWithShape="1">
          <a:blip r:embed="rId4">
            <a:alphaModFix/>
          </a:blip>
          <a:srcRect l="13638" r="31895"/>
          <a:stretch/>
        </p:blipFill>
        <p:spPr>
          <a:xfrm>
            <a:off x="12242823" y="2272402"/>
            <a:ext cx="9056462" cy="1119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9ccf49e7f_0_80"/>
          <p:cNvSpPr txBox="1"/>
          <p:nvPr/>
        </p:nvSpPr>
        <p:spPr>
          <a:xfrm>
            <a:off x="13482337" y="3914129"/>
            <a:ext cx="86442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Desdobramentos do chamado de Deus: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endParaRPr sz="550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Primeiro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Deus se apresenta como único Senhor. Ter a Deus como único Senhor é uma escolha que deve ser lembrada constantemente.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3" name="Google Shape;183;g309ccf49e7f_0_80" descr="DALL·E 2024-09-06 12.09.19 - An image of Jesus offering his hand towards the viewer, with his face out of focus or not visible. He is dressed in traditional robes with a white and.jpeg"/>
          <p:cNvPicPr preferRelativeResize="0"/>
          <p:nvPr/>
        </p:nvPicPr>
        <p:blipFill rotWithShape="1">
          <a:blip r:embed="rId4">
            <a:alphaModFix/>
          </a:blip>
          <a:srcRect l="13084" t="388" r="2392" b="24917"/>
          <a:stretch/>
        </p:blipFill>
        <p:spPr>
          <a:xfrm>
            <a:off x="1989082" y="2780841"/>
            <a:ext cx="11302747" cy="9988582"/>
          </a:xfrm>
          <a:custGeom>
            <a:avLst/>
            <a:gdLst/>
            <a:ahLst/>
            <a:cxnLst/>
            <a:rect l="l" t="t" r="r" b="b"/>
            <a:pathLst>
              <a:path w="21506" h="21433" extrusionOk="0">
                <a:moveTo>
                  <a:pt x="6161" y="0"/>
                </a:moveTo>
                <a:cubicBezTo>
                  <a:pt x="6055" y="0"/>
                  <a:pt x="5948" y="2"/>
                  <a:pt x="5838" y="8"/>
                </a:cubicBezTo>
                <a:cubicBezTo>
                  <a:pt x="3712" y="114"/>
                  <a:pt x="158" y="1890"/>
                  <a:pt x="2" y="7232"/>
                </a:cubicBezTo>
                <a:cubicBezTo>
                  <a:pt x="-54" y="9133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8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424" y="11"/>
                  <a:pt x="6161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9ccf49e7f_0_83"/>
          <p:cNvSpPr txBox="1"/>
          <p:nvPr/>
        </p:nvSpPr>
        <p:spPr>
          <a:xfrm>
            <a:off x="2311631" y="3314708"/>
            <a:ext cx="7718100" cy="85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Segundo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>
                <a:latin typeface="Georgia"/>
                <a:ea typeface="Georgia"/>
                <a:cs typeface="Georgia"/>
                <a:sym typeface="Georgia"/>
              </a:rPr>
              <a:t>é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impossível não adorar a Deus e não ser um idólatra. A escolha de não se submeter a Jeová como único Senhor levará a pessoa inevitavelmente a se submeter a outro domínio sobre ele.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9" name="Google Shape;189;g309ccf49e7f_0_83" descr="DALL·E 2024-09-19 18.41.18 - A realistic image of a young woman praying, with her hands clasped together in front of her, seen from a moderate distance. The focus is on her postur.jpeg"/>
          <p:cNvPicPr preferRelativeResize="0"/>
          <p:nvPr/>
        </p:nvPicPr>
        <p:blipFill rotWithShape="1">
          <a:blip r:embed="rId4">
            <a:alphaModFix/>
          </a:blip>
          <a:srcRect l="1399" t="795" r="1399" b="24203"/>
          <a:stretch/>
        </p:blipFill>
        <p:spPr>
          <a:xfrm>
            <a:off x="10230086" y="2768276"/>
            <a:ext cx="12519846" cy="96611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627" y="0"/>
                </a:moveTo>
                <a:cubicBezTo>
                  <a:pt x="1856" y="0"/>
                  <a:pt x="1394" y="0"/>
                  <a:pt x="1085" y="167"/>
                </a:cubicBezTo>
                <a:cubicBezTo>
                  <a:pt x="641" y="377"/>
                  <a:pt x="291" y="830"/>
                  <a:pt x="129" y="1406"/>
                </a:cubicBezTo>
                <a:cubicBezTo>
                  <a:pt x="0" y="1806"/>
                  <a:pt x="0" y="2406"/>
                  <a:pt x="0" y="3405"/>
                </a:cubicBezTo>
                <a:lnTo>
                  <a:pt x="0" y="18195"/>
                </a:lnTo>
                <a:cubicBezTo>
                  <a:pt x="0" y="19194"/>
                  <a:pt x="0" y="19794"/>
                  <a:pt x="129" y="20194"/>
                </a:cubicBezTo>
                <a:cubicBezTo>
                  <a:pt x="291" y="20770"/>
                  <a:pt x="641" y="21223"/>
                  <a:pt x="1085" y="21433"/>
                </a:cubicBezTo>
                <a:cubicBezTo>
                  <a:pt x="1394" y="21600"/>
                  <a:pt x="1856" y="21600"/>
                  <a:pt x="2627" y="21600"/>
                </a:cubicBezTo>
                <a:lnTo>
                  <a:pt x="18973" y="21600"/>
                </a:lnTo>
                <a:cubicBezTo>
                  <a:pt x="19744" y="21600"/>
                  <a:pt x="20206" y="21600"/>
                  <a:pt x="20515" y="21433"/>
                </a:cubicBezTo>
                <a:cubicBezTo>
                  <a:pt x="20959" y="21223"/>
                  <a:pt x="21309" y="20770"/>
                  <a:pt x="21471" y="20194"/>
                </a:cubicBezTo>
                <a:cubicBezTo>
                  <a:pt x="21600" y="19794"/>
                  <a:pt x="21600" y="19194"/>
                  <a:pt x="21600" y="18195"/>
                </a:cubicBezTo>
                <a:lnTo>
                  <a:pt x="21600" y="3405"/>
                </a:lnTo>
                <a:cubicBezTo>
                  <a:pt x="21600" y="2406"/>
                  <a:pt x="21600" y="1806"/>
                  <a:pt x="21471" y="1406"/>
                </a:cubicBezTo>
                <a:cubicBezTo>
                  <a:pt x="21309" y="830"/>
                  <a:pt x="20959" y="377"/>
                  <a:pt x="20515" y="167"/>
                </a:cubicBezTo>
                <a:cubicBezTo>
                  <a:pt x="20206" y="0"/>
                  <a:pt x="19744" y="0"/>
                  <a:pt x="18973" y="0"/>
                </a:cubicBezTo>
                <a:lnTo>
                  <a:pt x="2627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09ccf49e7f_0_86"/>
          <p:cNvSpPr txBox="1"/>
          <p:nvPr/>
        </p:nvSpPr>
        <p:spPr>
          <a:xfrm>
            <a:off x="3378450" y="4679600"/>
            <a:ext cx="65277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Vamos pensar um pouco no que aconteceu na queda do homem no Éden.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inimigo se posiciona no lugar de Deus.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5" name="Google Shape;195;g309ccf49e7f_0_86" descr="DALL·E 2024-09-26 20.16.13 - A close-up scene of Eve's face in the Garden of Eden, showing her expression as she gazes at the serpent. Eve has long flowing hair, and the backgroun.jpeg"/>
          <p:cNvPicPr preferRelativeResize="0"/>
          <p:nvPr/>
        </p:nvPicPr>
        <p:blipFill rotWithShape="1">
          <a:blip r:embed="rId4">
            <a:alphaModFix/>
          </a:blip>
          <a:srcRect l="4634" t="4800" r="1168" b="4791"/>
          <a:stretch/>
        </p:blipFill>
        <p:spPr>
          <a:xfrm>
            <a:off x="11063320" y="2104161"/>
            <a:ext cx="11648984" cy="11179687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50800" dist="25400" dir="3600000" rotWithShape="0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309ccf49e7f_0_6"/>
          <p:cNvPicPr preferRelativeResize="0"/>
          <p:nvPr/>
        </p:nvPicPr>
        <p:blipFill rotWithShape="1">
          <a:blip r:embed="rId4">
            <a:alphaModFix/>
          </a:blip>
          <a:srcRect t="2761"/>
          <a:stretch/>
        </p:blipFill>
        <p:spPr>
          <a:xfrm>
            <a:off x="12677925" y="2997650"/>
            <a:ext cx="9972525" cy="92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9ccf49e7f_0_89"/>
          <p:cNvSpPr txBox="1"/>
          <p:nvPr/>
        </p:nvSpPr>
        <p:spPr>
          <a:xfrm>
            <a:off x="14669445" y="4558250"/>
            <a:ext cx="74253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Terceiro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o amor e a lei de Deus além de serem inseparáveis como fundamentos lógicos do seu governo, também não se separam de nenhuma atividade da vida.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1" name="Google Shape;201;g309ccf49e7f_0_89" descr="Diseño sin título (28).png"/>
          <p:cNvPicPr preferRelativeResize="0"/>
          <p:nvPr/>
        </p:nvPicPr>
        <p:blipFill rotWithShape="1">
          <a:blip r:embed="rId4">
            <a:alphaModFix/>
          </a:blip>
          <a:srcRect t="11726" b="369"/>
          <a:stretch/>
        </p:blipFill>
        <p:spPr>
          <a:xfrm>
            <a:off x="1955615" y="2572083"/>
            <a:ext cx="12515148" cy="10847777"/>
          </a:xfrm>
          <a:custGeom>
            <a:avLst/>
            <a:gdLst/>
            <a:ahLst/>
            <a:cxnLst/>
            <a:rect l="l" t="t" r="r" b="b"/>
            <a:pathLst>
              <a:path w="21506" h="21433" extrusionOk="0">
                <a:moveTo>
                  <a:pt x="6161" y="0"/>
                </a:moveTo>
                <a:cubicBezTo>
                  <a:pt x="6055" y="0"/>
                  <a:pt x="5948" y="2"/>
                  <a:pt x="5839" y="8"/>
                </a:cubicBez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4" y="14877"/>
                  <a:pt x="10703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1" y="-167"/>
                  <a:pt x="10753" y="2728"/>
                  <a:pt x="10753" y="2728"/>
                </a:cubicBezTo>
                <a:cubicBezTo>
                  <a:pt x="10753" y="2728"/>
                  <a:pt x="9424" y="11"/>
                  <a:pt x="6161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9ccf49e7f_0_92"/>
          <p:cNvSpPr txBox="1"/>
          <p:nvPr/>
        </p:nvSpPr>
        <p:spPr>
          <a:xfrm>
            <a:off x="15430501" y="3421169"/>
            <a:ext cx="8734596" cy="687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Isso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significa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as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palavras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dirty="0">
                <a:latin typeface="Georgia"/>
                <a:ea typeface="Georgia"/>
                <a:cs typeface="Georgia"/>
                <a:sym typeface="Georgia"/>
              </a:rPr>
              <a:t>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ordenou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devem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ser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ensinadas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praticadas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assentados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casa,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andando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pelo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caminho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no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repouso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anoitecer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no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despertar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pela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manhã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7" name="Google Shape;207;g309ccf49e7f_0_92" descr="Diseño sin título (29).png"/>
          <p:cNvPicPr preferRelativeResize="0"/>
          <p:nvPr/>
        </p:nvPicPr>
        <p:blipFill rotWithShape="1">
          <a:blip r:embed="rId4">
            <a:alphaModFix/>
          </a:blip>
          <a:srcRect l="12147" t="28688" r="3613" b="28688"/>
          <a:stretch/>
        </p:blipFill>
        <p:spPr>
          <a:xfrm>
            <a:off x="218903" y="3306764"/>
            <a:ext cx="10517580" cy="52475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08" name="Google Shape;208;g309ccf49e7f_0_92" descr="DALL·E 2024-09-27 09.46.35 - A woman waking up in bed, stretching her arms with a peaceful expression. The room has large windows, natural light coming in, and the bed is covered .jpeg"/>
          <p:cNvPicPr preferRelativeResize="0"/>
          <p:nvPr/>
        </p:nvPicPr>
        <p:blipFill rotWithShape="1">
          <a:blip r:embed="rId5">
            <a:alphaModFix/>
          </a:blip>
          <a:srcRect t="6620" r="2780" b="43822"/>
          <a:stretch/>
        </p:blipFill>
        <p:spPr>
          <a:xfrm>
            <a:off x="5731217" y="6059776"/>
            <a:ext cx="10294560" cy="52475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566" y="0"/>
                </a:moveTo>
                <a:lnTo>
                  <a:pt x="0" y="10343"/>
                </a:lnTo>
                <a:lnTo>
                  <a:pt x="0" y="11257"/>
                </a:lnTo>
                <a:lnTo>
                  <a:pt x="10566" y="21600"/>
                </a:lnTo>
                <a:lnTo>
                  <a:pt x="21600" y="10800"/>
                </a:lnTo>
                <a:lnTo>
                  <a:pt x="10566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09" name="Google Shape;209;g309ccf49e7f_0_92" descr="DALL·E 2024-09-27 09.50.17 - A peaceful woman sleeping on a bed, her face looking relaxed with a slight smile, arms hugging a soft pillow, and lying on her side. The room has a br.jpeg"/>
          <p:cNvPicPr preferRelativeResize="0"/>
          <p:nvPr/>
        </p:nvPicPr>
        <p:blipFill rotWithShape="1">
          <a:blip r:embed="rId6">
            <a:alphaModFix/>
          </a:blip>
          <a:srcRect t="1662" r="26616" b="26980"/>
          <a:stretch/>
        </p:blipFill>
        <p:spPr>
          <a:xfrm>
            <a:off x="0" y="6059776"/>
            <a:ext cx="5396328" cy="52475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51" y="0"/>
                </a:moveTo>
                <a:lnTo>
                  <a:pt x="0" y="283"/>
                </a:lnTo>
                <a:lnTo>
                  <a:pt x="0" y="21317"/>
                </a:lnTo>
                <a:lnTo>
                  <a:pt x="551" y="21600"/>
                </a:lnTo>
                <a:lnTo>
                  <a:pt x="21600" y="10800"/>
                </a:lnTo>
                <a:lnTo>
                  <a:pt x="55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10" name="Google Shape;210;g309ccf49e7f_0_92" descr="DALL·E 2024-09-19 21.53.34 - A realistic image of a family studying the Bible together. A father and his two children, a boy and a girl, are kneeling or sitting with their hands c.jpeg"/>
          <p:cNvPicPr preferRelativeResize="0"/>
          <p:nvPr/>
        </p:nvPicPr>
        <p:blipFill rotWithShape="1">
          <a:blip r:embed="rId7">
            <a:alphaModFix/>
          </a:blip>
          <a:srcRect l="5953" t="15927" b="36978"/>
          <a:stretch/>
        </p:blipFill>
        <p:spPr>
          <a:xfrm>
            <a:off x="218903" y="8862913"/>
            <a:ext cx="10479510" cy="52475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40" y="0"/>
                </a:moveTo>
                <a:lnTo>
                  <a:pt x="0" y="10800"/>
                </a:lnTo>
                <a:lnTo>
                  <a:pt x="10840" y="21600"/>
                </a:lnTo>
                <a:lnTo>
                  <a:pt x="21600" y="10878"/>
                </a:lnTo>
                <a:lnTo>
                  <a:pt x="21600" y="10722"/>
                </a:lnTo>
                <a:lnTo>
                  <a:pt x="1084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11" name="Google Shape;211;g309ccf49e7f_0_92" descr="DALL·E 2024-09-27 09.57.40 - A group of diverse young people standing outdoors with their arms around each other, seen from the back. They are in a park with green grass and trees.jpeg"/>
          <p:cNvPicPr preferRelativeResize="0"/>
          <p:nvPr/>
        </p:nvPicPr>
        <p:blipFill rotWithShape="1">
          <a:blip r:embed="rId8">
            <a:alphaModFix/>
          </a:blip>
          <a:srcRect l="2015" t="17332" r="2015" b="34788"/>
          <a:stretch/>
        </p:blipFill>
        <p:spPr>
          <a:xfrm>
            <a:off x="5508197" y="553752"/>
            <a:ext cx="10517580" cy="52475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09ccf49e7f_0_95"/>
          <p:cNvSpPr txBox="1"/>
          <p:nvPr/>
        </p:nvSpPr>
        <p:spPr>
          <a:xfrm>
            <a:off x="13913975" y="5060088"/>
            <a:ext cx="73269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lei do Senhor deve estar fundamentando os pensamentos (frontal entre os olhos) e produzindo as ações (sinal na tua mão). 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7" name="Google Shape;217;g309ccf49e7f_0_95" descr="Diseño_sin_título__30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1704" y="1879709"/>
            <a:ext cx="11705868" cy="11542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09ccf49e7f_0_19"/>
          <p:cNvSpPr/>
          <p:nvPr/>
        </p:nvSpPr>
        <p:spPr>
          <a:xfrm>
            <a:off x="7772282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09ccf49e7f_0_19"/>
          <p:cNvSpPr txBox="1"/>
          <p:nvPr/>
        </p:nvSpPr>
        <p:spPr>
          <a:xfrm>
            <a:off x="945377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APLICAÇÃO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9ccf49e7f_0_98"/>
          <p:cNvSpPr/>
          <p:nvPr/>
        </p:nvSpPr>
        <p:spPr>
          <a:xfrm>
            <a:off x="13250372" y="2624377"/>
            <a:ext cx="9552600" cy="99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309ccf49e7f_0_98"/>
          <p:cNvSpPr txBox="1"/>
          <p:nvPr/>
        </p:nvSpPr>
        <p:spPr>
          <a:xfrm>
            <a:off x="14368775" y="3317525"/>
            <a:ext cx="7315800" cy="85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Deus ordenou que sua vontade fosse escrita em cada membro da família, marcando nossos filhos nas mãos e na testa, significando a sujeição dos pensamentos e das ações. 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0" name="Google Shape;230;g309ccf49e7f_0_98" descr="DALL·E 2024-09-26 23.13.40 - A detailed, clear, and vibrant image of a happy family reading the Bible together. The family is composed of a mother, father, and two young children,.jpeg"/>
          <p:cNvPicPr preferRelativeResize="0"/>
          <p:nvPr/>
        </p:nvPicPr>
        <p:blipFill rotWithShape="1">
          <a:blip r:embed="rId4">
            <a:alphaModFix/>
          </a:blip>
          <a:srcRect l="5193" t="7337" r="11032" b="7345"/>
          <a:stretch/>
        </p:blipFill>
        <p:spPr>
          <a:xfrm>
            <a:off x="1579758" y="1786331"/>
            <a:ext cx="11419478" cy="11630666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09ccf49e7f_0_130"/>
          <p:cNvSpPr/>
          <p:nvPr/>
        </p:nvSpPr>
        <p:spPr>
          <a:xfrm>
            <a:off x="13189374" y="2799997"/>
            <a:ext cx="9782100" cy="1034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309ccf49e7f_0_130"/>
          <p:cNvSpPr txBox="1"/>
          <p:nvPr/>
        </p:nvSpPr>
        <p:spPr>
          <a:xfrm>
            <a:off x="14273576" y="4110400"/>
            <a:ext cx="76137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obediência ao Senhor é o poderoso mecanismo gerador de identidade. Sede santos porque eu sou santo, disse Deus, nisto conhecerão que sois meus discípulos, se amarem uns aos outros.</a:t>
            </a:r>
            <a:r>
              <a:rPr lang="en-US" sz="5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37" name="Google Shape;237;g309ccf49e7f_0_130" descr="PAZ__3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29084" y="2541692"/>
            <a:ext cx="16594184" cy="1117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9ccf49e7f_0_133"/>
          <p:cNvSpPr/>
          <p:nvPr/>
        </p:nvSpPr>
        <p:spPr>
          <a:xfrm>
            <a:off x="2082365" y="4960800"/>
            <a:ext cx="9552600" cy="523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09ccf49e7f_0_133"/>
          <p:cNvSpPr txBox="1"/>
          <p:nvPr/>
        </p:nvSpPr>
        <p:spPr>
          <a:xfrm>
            <a:off x="3243825" y="5411700"/>
            <a:ext cx="72297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Em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todas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as leis Deus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ordena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buscar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imagem</a:t>
            </a:r>
            <a:r>
              <a:rPr lang="en-US" sz="5500" dirty="0">
                <a:latin typeface="Georgia"/>
                <a:ea typeface="Georgia"/>
                <a:cs typeface="Georgia"/>
                <a:sym typeface="Georgia"/>
              </a:rPr>
              <a:t>,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dirty="0" err="1"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dentidade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pertencimento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4" name="Google Shape;244;g309ccf49e7f_0_133" descr="DALL·E 2024-09-06 09.19.04 - A detailed image focusing only on the hand of Jesus, extended towards the viewer in an inviting and compassionate gesture. The background is softly li.jpeg"/>
          <p:cNvPicPr preferRelativeResize="0"/>
          <p:nvPr/>
        </p:nvPicPr>
        <p:blipFill rotWithShape="1">
          <a:blip r:embed="rId4">
            <a:alphaModFix/>
          </a:blip>
          <a:srcRect l="6252" t="264" b="5190"/>
          <a:stretch/>
        </p:blipFill>
        <p:spPr>
          <a:xfrm>
            <a:off x="11910239" y="2203778"/>
            <a:ext cx="10973698" cy="11067135"/>
          </a:xfrm>
          <a:custGeom>
            <a:avLst/>
            <a:gdLst/>
            <a:ahLst/>
            <a:cxnLst/>
            <a:rect l="l" t="t" r="r" b="b"/>
            <a:pathLst>
              <a:path w="20590" h="20595" extrusionOk="0">
                <a:moveTo>
                  <a:pt x="10346" y="0"/>
                </a:moveTo>
                <a:cubicBezTo>
                  <a:pt x="7698" y="0"/>
                  <a:pt x="5050" y="1006"/>
                  <a:pt x="3030" y="3016"/>
                </a:cubicBezTo>
                <a:cubicBezTo>
                  <a:pt x="-1010" y="7038"/>
                  <a:pt x="-1010" y="13557"/>
                  <a:pt x="3030" y="17579"/>
                </a:cubicBezTo>
                <a:cubicBezTo>
                  <a:pt x="7070" y="21600"/>
                  <a:pt x="13621" y="21600"/>
                  <a:pt x="17661" y="17579"/>
                </a:cubicBezTo>
                <a:cubicBezTo>
                  <a:pt x="19314" y="15934"/>
                  <a:pt x="20289" y="13871"/>
                  <a:pt x="20590" y="11732"/>
                </a:cubicBezTo>
                <a:lnTo>
                  <a:pt x="20590" y="8862"/>
                </a:lnTo>
                <a:cubicBezTo>
                  <a:pt x="20289" y="6723"/>
                  <a:pt x="19314" y="4661"/>
                  <a:pt x="17661" y="3016"/>
                </a:cubicBezTo>
                <a:cubicBezTo>
                  <a:pt x="15641" y="1006"/>
                  <a:pt x="12993" y="0"/>
                  <a:pt x="10346" y="0"/>
                </a:cubicBezTo>
                <a:close/>
              </a:path>
            </a:pathLst>
          </a:cu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9ccf49e7f_0_136"/>
          <p:cNvSpPr/>
          <p:nvPr/>
        </p:nvSpPr>
        <p:spPr>
          <a:xfrm>
            <a:off x="2793701" y="4923597"/>
            <a:ext cx="9552600" cy="470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09ccf49e7f_0_136"/>
          <p:cNvSpPr txBox="1"/>
          <p:nvPr/>
        </p:nvSpPr>
        <p:spPr>
          <a:xfrm>
            <a:off x="3294560" y="5957102"/>
            <a:ext cx="85509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salmista afirmou no Salmo 91 que a verdade de Deus é proteção e escudo. 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51" name="Google Shape;251;g309ccf49e7f_0_136" descr="Captura_de_pantalla_2024-09-27_a_la_s__10.05.24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6754" y="2387449"/>
            <a:ext cx="8744311" cy="9781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09ccf49e7f_0_139"/>
          <p:cNvSpPr/>
          <p:nvPr/>
        </p:nvSpPr>
        <p:spPr>
          <a:xfrm>
            <a:off x="4428998" y="7916154"/>
            <a:ext cx="15525900" cy="4389000"/>
          </a:xfrm>
          <a:prstGeom prst="rect">
            <a:avLst/>
          </a:prstGeom>
          <a:solidFill>
            <a:srgbClr val="F0F1ED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09ccf49e7f_0_139"/>
          <p:cNvSpPr txBox="1"/>
          <p:nvPr/>
        </p:nvSpPr>
        <p:spPr>
          <a:xfrm>
            <a:off x="6500507" y="8789457"/>
            <a:ext cx="113829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Jesus nos revela que o amor é um estado do ser que é identificado por um código de conduta: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58" name="Google Shape;258;g309ccf49e7f_0_139" descr="Diseño_sin_título__31_-removebg-preview.png"/>
          <p:cNvPicPr preferRelativeResize="0"/>
          <p:nvPr/>
        </p:nvPicPr>
        <p:blipFill rotWithShape="1">
          <a:blip r:embed="rId4">
            <a:alphaModFix/>
          </a:blip>
          <a:srcRect b="14726"/>
          <a:stretch/>
        </p:blipFill>
        <p:spPr>
          <a:xfrm>
            <a:off x="5823175" y="-1598402"/>
            <a:ext cx="12737650" cy="1071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09ccf49e7f_0_59" descr="DALL·E 2024-09-25 22.43.00 - A cute illustration of two hands gently holding a smiling red heart. The heart has a friendly face with closed eyes and a happy expression. The backgr.jpeg"/>
          <p:cNvPicPr preferRelativeResize="0"/>
          <p:nvPr/>
        </p:nvPicPr>
        <p:blipFill rotWithShape="1">
          <a:blip r:embed="rId4">
            <a:alphaModFix/>
          </a:blip>
          <a:srcRect l="2391" b="7132"/>
          <a:stretch/>
        </p:blipFill>
        <p:spPr>
          <a:xfrm>
            <a:off x="6038575" y="1531700"/>
            <a:ext cx="10820655" cy="10294919"/>
          </a:xfrm>
          <a:custGeom>
            <a:avLst/>
            <a:gdLst/>
            <a:ahLst/>
            <a:cxnLst/>
            <a:rect l="l" t="t" r="r" b="b"/>
            <a:pathLst>
              <a:path w="20571" h="20592" extrusionOk="0">
                <a:moveTo>
                  <a:pt x="9449" y="0"/>
                </a:moveTo>
                <a:cubicBezTo>
                  <a:pt x="7126" y="235"/>
                  <a:pt x="4867" y="1223"/>
                  <a:pt x="3086" y="2968"/>
                </a:cubicBezTo>
                <a:cubicBezTo>
                  <a:pt x="-1029" y="6999"/>
                  <a:pt x="-1029" y="13536"/>
                  <a:pt x="3086" y="17568"/>
                </a:cubicBezTo>
                <a:cubicBezTo>
                  <a:pt x="7201" y="21600"/>
                  <a:pt x="13873" y="21600"/>
                  <a:pt x="17988" y="17568"/>
                </a:cubicBezTo>
                <a:cubicBezTo>
                  <a:pt x="19217" y="16365"/>
                  <a:pt x="20076" y="14937"/>
                  <a:pt x="20571" y="13420"/>
                </a:cubicBezTo>
                <a:lnTo>
                  <a:pt x="20571" y="7116"/>
                </a:lnTo>
                <a:cubicBezTo>
                  <a:pt x="20076" y="5599"/>
                  <a:pt x="19217" y="4171"/>
                  <a:pt x="17988" y="2968"/>
                </a:cubicBezTo>
                <a:cubicBezTo>
                  <a:pt x="16208" y="1223"/>
                  <a:pt x="13949" y="235"/>
                  <a:pt x="11626" y="0"/>
                </a:cubicBezTo>
                <a:lnTo>
                  <a:pt x="944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64" name="Google Shape;264;g309ccf49e7f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35425" y="5156175"/>
            <a:ext cx="6978749" cy="340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9ccf49e7f_0_0"/>
          <p:cNvSpPr/>
          <p:nvPr/>
        </p:nvSpPr>
        <p:spPr>
          <a:xfrm>
            <a:off x="7854011" y="5575300"/>
            <a:ext cx="129228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09ccf49e7f_0_0"/>
          <p:cNvSpPr txBox="1"/>
          <p:nvPr/>
        </p:nvSpPr>
        <p:spPr>
          <a:xfrm>
            <a:off x="8965050" y="5883150"/>
            <a:ext cx="107007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09ccf49e7f_0_142"/>
          <p:cNvSpPr txBox="1"/>
          <p:nvPr/>
        </p:nvSpPr>
        <p:spPr>
          <a:xfrm>
            <a:off x="4542755" y="4266892"/>
            <a:ext cx="152985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“O amor é paciente e bondoso. O amor não arde em ciúmes, não se envaidece, não é orgulhoso, não se conduz de forma inconveniente, não busca os seus interesses, não se irrita, não se ressente do mal.”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 Coríntios 13: 4,5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9ccf49e7f_0_12"/>
          <p:cNvSpPr txBox="1"/>
          <p:nvPr/>
        </p:nvSpPr>
        <p:spPr>
          <a:xfrm>
            <a:off x="5184600" y="5113500"/>
            <a:ext cx="140148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“O amor não se alegra com a injustiça, mas se alegra com a verdade. O amor tudo sofre, tudo crê, tudo espera, tudo suporta.”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 Coríntios 13: 6, 7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309ccf49e7f_0_162" descr="oracion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0583" y="2376001"/>
            <a:ext cx="11250700" cy="112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09ccf49e7f_0_162"/>
          <p:cNvSpPr txBox="1"/>
          <p:nvPr/>
        </p:nvSpPr>
        <p:spPr>
          <a:xfrm>
            <a:off x="14758575" y="5410250"/>
            <a:ext cx="70854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Pai, que minha casa tenha as marcas do seu Reino e que hoje ele já esteja governando o coração de todos do meu lar.</a:t>
            </a:r>
            <a:endParaRPr sz="5500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9ccf49e7f_0_165"/>
          <p:cNvSpPr txBox="1"/>
          <p:nvPr/>
        </p:nvSpPr>
        <p:spPr>
          <a:xfrm>
            <a:off x="1305025" y="4010238"/>
            <a:ext cx="102330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Que a tua lei nos umbrais das portas da minha casa seja o guardião infalível contra a invasão de qualquer ídolo e que o amor de todos por ti seja facilmente reconhecido na manifestação da vontade de te ver feliz com a nossa obediência.</a:t>
            </a:r>
            <a:endParaRPr sz="5500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AMÉM</a:t>
            </a:r>
            <a:endParaRPr sz="5500" b="1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6" name="Google Shape;286;g309ccf49e7f_0_165" descr="oracion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45261" y="2143201"/>
            <a:ext cx="11456068" cy="11456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9ccf49e7f_0_30"/>
          <p:cNvSpPr txBox="1"/>
          <p:nvPr/>
        </p:nvSpPr>
        <p:spPr>
          <a:xfrm>
            <a:off x="1979100" y="8809525"/>
            <a:ext cx="204258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identidade é com certeza um dos grandes temas da atualidade.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Têm sido definidas ao longo da história pelo local de nascimento, pela profissão da família, também pelo grupo social, pela cultura, pela religião.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" name="Google Shape;102;g309ccf49e7f_0_30" descr="Captura_de_pantalla_2024-09-24_a_la_s__23.43.09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4051" y="398289"/>
            <a:ext cx="7176054" cy="8573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9ccf49e7f_0_33"/>
          <p:cNvSpPr txBox="1"/>
          <p:nvPr/>
        </p:nvSpPr>
        <p:spPr>
          <a:xfrm>
            <a:off x="1831799" y="4940670"/>
            <a:ext cx="8879743" cy="602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Ansiedade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decepções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desencantamento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com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vida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procura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autodestrutiva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recursos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viciantes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…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Tudo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isso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consequência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um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anseio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querer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ser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pertencer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8" name="Google Shape;108;g309ccf49e7f_0_33" descr="DALL·E 2024-09-25 17.46.57 - A realistic illustration of a person sitting down, holding their head in their hands, expressing stress or emotional distress. The person is wearing a.jpeg"/>
          <p:cNvPicPr preferRelativeResize="0"/>
          <p:nvPr/>
        </p:nvPicPr>
        <p:blipFill rotWithShape="1">
          <a:blip r:embed="rId4">
            <a:alphaModFix/>
          </a:blip>
          <a:srcRect l="12622" t="3212" r="7842" b="19561"/>
          <a:stretch/>
        </p:blipFill>
        <p:spPr>
          <a:xfrm>
            <a:off x="11232638" y="2325910"/>
            <a:ext cx="11448061" cy="11115533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 w="1016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9ccf49e7f_0_36"/>
          <p:cNvSpPr txBox="1"/>
          <p:nvPr/>
        </p:nvSpPr>
        <p:spPr>
          <a:xfrm>
            <a:off x="14323599" y="5319025"/>
            <a:ext cx="72981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Olhar para si mesmo a procura de uma identidade que satisfaça o vazio está fadado ao fracasso.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4" name="Google Shape;114;g309ccf49e7f_0_36" descr="Diseño_sin_título__19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8467" y="1819903"/>
            <a:ext cx="11333867" cy="1133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9ccf49e7f_0_39"/>
          <p:cNvSpPr txBox="1"/>
          <p:nvPr/>
        </p:nvSpPr>
        <p:spPr>
          <a:xfrm>
            <a:off x="4058459" y="5960100"/>
            <a:ext cx="135408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Somos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pessoas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diferentes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sujeitos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transformação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evento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vida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0" name="Google Shape;120;g309ccf49e7f_0_39" descr="DALL·E 2024-09-25 18.25.39 - A distant view of a person walking along a road with a large arrow painted on the ground pointing forward. The person is further away, with their full.jpeg"/>
          <p:cNvPicPr preferRelativeResize="0"/>
          <p:nvPr/>
        </p:nvPicPr>
        <p:blipFill rotWithShape="1">
          <a:blip r:embed="rId4">
            <a:alphaModFix/>
          </a:blip>
          <a:srcRect t="46192" b="17614"/>
          <a:stretch/>
        </p:blipFill>
        <p:spPr>
          <a:xfrm>
            <a:off x="0" y="8654708"/>
            <a:ext cx="13990845" cy="50612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1" name="Google Shape;121;g309ccf49e7f_0_39" descr="DALL·E 2024-09-05 22.18.51 - A dark, somber scene depicting a cemetery with a prominent cross, commonly seen on gravestones. The cross is weathered, standing tall in a quiet, mist.jpeg"/>
          <p:cNvPicPr preferRelativeResize="0"/>
          <p:nvPr/>
        </p:nvPicPr>
        <p:blipFill rotWithShape="1">
          <a:blip r:embed="rId5">
            <a:alphaModFix/>
          </a:blip>
          <a:srcRect t="42972" r="4223" b="5"/>
          <a:stretch/>
        </p:blipFill>
        <p:spPr>
          <a:xfrm rot="21367323">
            <a:off x="13749916" y="7905751"/>
            <a:ext cx="10786484" cy="612502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682" y="21600"/>
                </a:moveTo>
                <a:lnTo>
                  <a:pt x="20804" y="21600"/>
                </a:lnTo>
                <a:lnTo>
                  <a:pt x="21600" y="2546"/>
                </a:lnTo>
                <a:lnTo>
                  <a:pt x="0" y="0"/>
                </a:lnTo>
                <a:lnTo>
                  <a:pt x="0" y="61"/>
                </a:lnTo>
                <a:lnTo>
                  <a:pt x="18682" y="216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2" name="Google Shape;122;g309ccf49e7f_0_39" descr="DALL·E 2024-09-06 11.34.37 - A realistic image showing a baby inside the mother's womb, with the mother's belly as the central focus. The baby is clearly visible in the womb, posi.jpeg"/>
          <p:cNvPicPr preferRelativeResize="0"/>
          <p:nvPr/>
        </p:nvPicPr>
        <p:blipFill rotWithShape="1">
          <a:blip r:embed="rId6">
            <a:alphaModFix/>
          </a:blip>
          <a:srcRect t="19649" r="1429" b="28518"/>
          <a:stretch/>
        </p:blipFill>
        <p:spPr>
          <a:xfrm rot="392714">
            <a:off x="4180989" y="-876300"/>
            <a:ext cx="14354662" cy="73149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4696"/>
                </a:moveTo>
                <a:lnTo>
                  <a:pt x="0" y="5569"/>
                </a:lnTo>
                <a:lnTo>
                  <a:pt x="6228" y="21600"/>
                </a:lnTo>
                <a:lnTo>
                  <a:pt x="21600" y="0"/>
                </a:lnTo>
                <a:lnTo>
                  <a:pt x="0" y="4696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9ccf49e7f_0_42"/>
          <p:cNvSpPr txBox="1"/>
          <p:nvPr/>
        </p:nvSpPr>
        <p:spPr>
          <a:xfrm>
            <a:off x="12687637" y="4873660"/>
            <a:ext cx="92265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Nossa identidade não pode vir de sentimentos porque a maioria deles não conhecemos, também não pode ser encontrada nos traços de personalidade que usamos para nos definir.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8" name="Google Shape;128;g309ccf49e7f_0_42" descr="Diseño_sin_título__21_-removebg-preview.png"/>
          <p:cNvPicPr preferRelativeResize="0"/>
          <p:nvPr/>
        </p:nvPicPr>
        <p:blipFill rotWithShape="1">
          <a:blip r:embed="rId4">
            <a:alphaModFix/>
          </a:blip>
          <a:srcRect l="7541" r="7532"/>
          <a:stretch/>
        </p:blipFill>
        <p:spPr>
          <a:xfrm>
            <a:off x="2507847" y="2226646"/>
            <a:ext cx="9615794" cy="1132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9ccf49e7f_0_16"/>
          <p:cNvSpPr/>
          <p:nvPr/>
        </p:nvSpPr>
        <p:spPr>
          <a:xfrm>
            <a:off x="8507521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309ccf49e7f_0_16"/>
          <p:cNvSpPr/>
          <p:nvPr/>
        </p:nvSpPr>
        <p:spPr>
          <a:xfrm>
            <a:off x="9626521" y="8407444"/>
            <a:ext cx="103041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309ccf49e7f_0_16"/>
          <p:cNvSpPr txBox="1"/>
          <p:nvPr/>
        </p:nvSpPr>
        <p:spPr>
          <a:xfrm>
            <a:off x="1018902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CONTEXTO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36" name="Google Shape;136;g309ccf49e7f_0_16"/>
          <p:cNvSpPr txBox="1"/>
          <p:nvPr/>
        </p:nvSpPr>
        <p:spPr>
          <a:xfrm>
            <a:off x="11501825" y="8715250"/>
            <a:ext cx="61908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BÍBLICO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811</Words>
  <Application>Microsoft Office PowerPoint</Application>
  <PresentationFormat>Personalizar</PresentationFormat>
  <Paragraphs>40</Paragraphs>
  <Slides>34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Georgia</vt:lpstr>
      <vt:lpstr>Helvetica Neue</vt:lpstr>
      <vt:lpstr>Cormorant Garamond</vt:lpstr>
      <vt:lpstr>23_ClassicWhite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Maria Cristina Barbosa</cp:lastModifiedBy>
  <cp:revision>1</cp:revision>
  <dcterms:modified xsi:type="dcterms:W3CDTF">2024-10-28T14:45:10Z</dcterms:modified>
</cp:coreProperties>
</file>