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24384000" cy="13716000"/>
  <p:notesSz cx="6858000" cy="9144000"/>
  <p:embeddedFontLst>
    <p:embeddedFont>
      <p:font typeface="Cormorant Garamond" panose="020B0604020202020204" charset="0"/>
      <p:regular r:id="rId38"/>
      <p:bold r:id="rId39"/>
      <p:italic r:id="rId40"/>
      <p:boldItalic r:id="rId41"/>
    </p:embeddedFont>
    <p:embeddedFont>
      <p:font typeface="Georgia" panose="02040502050405020303" pitchFamily="18" charset="0"/>
      <p:regular r:id="rId42"/>
      <p:bold r:id="rId43"/>
      <p:italic r:id="rId44"/>
      <p:boldItalic r:id="rId45"/>
    </p:embeddedFont>
    <p:embeddedFont>
      <p:font typeface="Helvetica Neue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hRh4Prj+3FcjiWE7Pj3mC25HxY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1A7F1-4EB1-4E9E-AA5C-BC377E29A587}" v="5" dt="2024-10-28T14:51:50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customschemas.google.com/relationships/presentationmetadata" Target="meta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Maria Cristina Barbosa" userId="a7deaa94-27fa-4381-b313-ee83126f3c73" providerId="ADAL" clId="{88B1A7F1-4EB1-4E9E-AA5C-BC377E29A587}"/>
    <pc:docChg chg="custSel addSld delSld modSld">
      <pc:chgData name="DSA - Maria Cristina Barbosa" userId="a7deaa94-27fa-4381-b313-ee83126f3c73" providerId="ADAL" clId="{88B1A7F1-4EB1-4E9E-AA5C-BC377E29A587}" dt="2024-10-28T14:53:36.241" v="51" actId="14100"/>
      <pc:docMkLst>
        <pc:docMk/>
      </pc:docMkLst>
      <pc:sldChg chg="delSp modSp mod">
        <pc:chgData name="DSA - Maria Cristina Barbosa" userId="a7deaa94-27fa-4381-b313-ee83126f3c73" providerId="ADAL" clId="{88B1A7F1-4EB1-4E9E-AA5C-BC377E29A587}" dt="2024-10-28T14:46:24.359" v="2" actId="1076"/>
        <pc:sldMkLst>
          <pc:docMk/>
          <pc:sldMk cId="0" sldId="259"/>
        </pc:sldMkLst>
        <pc:spChg chg="mod">
          <ac:chgData name="DSA - Maria Cristina Barbosa" userId="a7deaa94-27fa-4381-b313-ee83126f3c73" providerId="ADAL" clId="{88B1A7F1-4EB1-4E9E-AA5C-BC377E29A587}" dt="2024-10-28T14:46:24.359" v="2" actId="1076"/>
          <ac:spMkLst>
            <pc:docMk/>
            <pc:sldMk cId="0" sldId="259"/>
            <ac:spMk id="101" creationId="{00000000-0000-0000-0000-000000000000}"/>
          </ac:spMkLst>
        </pc:spChg>
        <pc:spChg chg="del mod">
          <ac:chgData name="DSA - Maria Cristina Barbosa" userId="a7deaa94-27fa-4381-b313-ee83126f3c73" providerId="ADAL" clId="{88B1A7F1-4EB1-4E9E-AA5C-BC377E29A587}" dt="2024-10-28T14:46:18.440" v="1" actId="478"/>
          <ac:spMkLst>
            <pc:docMk/>
            <pc:sldMk cId="0" sldId="259"/>
            <ac:spMk id="102" creationId="{00000000-0000-0000-0000-000000000000}"/>
          </ac:spMkLst>
        </pc:spChg>
      </pc:sldChg>
      <pc:sldChg chg="modSp mod">
        <pc:chgData name="DSA - Maria Cristina Barbosa" userId="a7deaa94-27fa-4381-b313-ee83126f3c73" providerId="ADAL" clId="{88B1A7F1-4EB1-4E9E-AA5C-BC377E29A587}" dt="2024-10-28T14:46:39.149" v="4" actId="1076"/>
        <pc:sldMkLst>
          <pc:docMk/>
          <pc:sldMk cId="0" sldId="262"/>
        </pc:sldMkLst>
        <pc:picChg chg="mod">
          <ac:chgData name="DSA - Maria Cristina Barbosa" userId="a7deaa94-27fa-4381-b313-ee83126f3c73" providerId="ADAL" clId="{88B1A7F1-4EB1-4E9E-AA5C-BC377E29A587}" dt="2024-10-28T14:46:39.149" v="4" actId="1076"/>
          <ac:picMkLst>
            <pc:docMk/>
            <pc:sldMk cId="0" sldId="262"/>
            <ac:picMk id="124" creationId="{00000000-0000-0000-0000-000000000000}"/>
          </ac:picMkLst>
        </pc:picChg>
      </pc:sldChg>
      <pc:sldChg chg="modSp mod">
        <pc:chgData name="DSA - Maria Cristina Barbosa" userId="a7deaa94-27fa-4381-b313-ee83126f3c73" providerId="ADAL" clId="{88B1A7F1-4EB1-4E9E-AA5C-BC377E29A587}" dt="2024-10-28T14:47:56.924" v="13" actId="1076"/>
        <pc:sldMkLst>
          <pc:docMk/>
          <pc:sldMk cId="0" sldId="272"/>
        </pc:sldMkLst>
        <pc:spChg chg="mod">
          <ac:chgData name="DSA - Maria Cristina Barbosa" userId="a7deaa94-27fa-4381-b313-ee83126f3c73" providerId="ADAL" clId="{88B1A7F1-4EB1-4E9E-AA5C-BC377E29A587}" dt="2024-10-28T14:47:40.409" v="11" actId="1076"/>
          <ac:spMkLst>
            <pc:docMk/>
            <pc:sldMk cId="0" sldId="272"/>
            <ac:spMk id="179" creationId="{00000000-0000-0000-0000-000000000000}"/>
          </ac:spMkLst>
        </pc:spChg>
        <pc:picChg chg="mod">
          <ac:chgData name="DSA - Maria Cristina Barbosa" userId="a7deaa94-27fa-4381-b313-ee83126f3c73" providerId="ADAL" clId="{88B1A7F1-4EB1-4E9E-AA5C-BC377E29A587}" dt="2024-10-28T14:47:53.199" v="12" actId="1076"/>
          <ac:picMkLst>
            <pc:docMk/>
            <pc:sldMk cId="0" sldId="272"/>
            <ac:picMk id="180" creationId="{00000000-0000-0000-0000-000000000000}"/>
          </ac:picMkLst>
        </pc:picChg>
        <pc:picChg chg="mod">
          <ac:chgData name="DSA - Maria Cristina Barbosa" userId="a7deaa94-27fa-4381-b313-ee83126f3c73" providerId="ADAL" clId="{88B1A7F1-4EB1-4E9E-AA5C-BC377E29A587}" dt="2024-10-28T14:47:56.924" v="13" actId="1076"/>
          <ac:picMkLst>
            <pc:docMk/>
            <pc:sldMk cId="0" sldId="272"/>
            <ac:picMk id="181" creationId="{00000000-0000-0000-0000-000000000000}"/>
          </ac:picMkLst>
        </pc:picChg>
        <pc:picChg chg="mod">
          <ac:chgData name="DSA - Maria Cristina Barbosa" userId="a7deaa94-27fa-4381-b313-ee83126f3c73" providerId="ADAL" clId="{88B1A7F1-4EB1-4E9E-AA5C-BC377E29A587}" dt="2024-10-28T14:47:20.067" v="7" actId="1076"/>
          <ac:picMkLst>
            <pc:docMk/>
            <pc:sldMk cId="0" sldId="272"/>
            <ac:picMk id="182" creationId="{00000000-0000-0000-0000-000000000000}"/>
          </ac:picMkLst>
        </pc:picChg>
        <pc:picChg chg="mod">
          <ac:chgData name="DSA - Maria Cristina Barbosa" userId="a7deaa94-27fa-4381-b313-ee83126f3c73" providerId="ADAL" clId="{88B1A7F1-4EB1-4E9E-AA5C-BC377E29A587}" dt="2024-10-28T14:47:30.629" v="9" actId="1076"/>
          <ac:picMkLst>
            <pc:docMk/>
            <pc:sldMk cId="0" sldId="272"/>
            <ac:picMk id="183" creationId="{00000000-0000-0000-0000-000000000000}"/>
          </ac:picMkLst>
        </pc:picChg>
      </pc:sldChg>
      <pc:sldChg chg="del">
        <pc:chgData name="DSA - Maria Cristina Barbosa" userId="a7deaa94-27fa-4381-b313-ee83126f3c73" providerId="ADAL" clId="{88B1A7F1-4EB1-4E9E-AA5C-BC377E29A587}" dt="2024-10-28T14:50:09.820" v="28" actId="47"/>
        <pc:sldMkLst>
          <pc:docMk/>
          <pc:sldMk cId="0" sldId="273"/>
        </pc:sldMkLst>
      </pc:sldChg>
      <pc:sldChg chg="modSp mod">
        <pc:chgData name="DSA - Maria Cristina Barbosa" userId="a7deaa94-27fa-4381-b313-ee83126f3c73" providerId="ADAL" clId="{88B1A7F1-4EB1-4E9E-AA5C-BC377E29A587}" dt="2024-10-28T14:51:01.928" v="35" actId="14100"/>
        <pc:sldMkLst>
          <pc:docMk/>
          <pc:sldMk cId="0" sldId="274"/>
        </pc:sldMkLst>
        <pc:spChg chg="mod">
          <ac:chgData name="DSA - Maria Cristina Barbosa" userId="a7deaa94-27fa-4381-b313-ee83126f3c73" providerId="ADAL" clId="{88B1A7F1-4EB1-4E9E-AA5C-BC377E29A587}" dt="2024-10-28T14:51:01.928" v="35" actId="14100"/>
          <ac:spMkLst>
            <pc:docMk/>
            <pc:sldMk cId="0" sldId="274"/>
            <ac:spMk id="196" creationId="{00000000-0000-0000-0000-000000000000}"/>
          </ac:spMkLst>
        </pc:spChg>
        <pc:picChg chg="mod">
          <ac:chgData name="DSA - Maria Cristina Barbosa" userId="a7deaa94-27fa-4381-b313-ee83126f3c73" providerId="ADAL" clId="{88B1A7F1-4EB1-4E9E-AA5C-BC377E29A587}" dt="2024-10-28T14:50:25.655" v="30" actId="1076"/>
          <ac:picMkLst>
            <pc:docMk/>
            <pc:sldMk cId="0" sldId="274"/>
            <ac:picMk id="197" creationId="{00000000-0000-0000-0000-000000000000}"/>
          </ac:picMkLst>
        </pc:picChg>
      </pc:sldChg>
      <pc:sldChg chg="addSp delSp modSp mod">
        <pc:chgData name="DSA - Maria Cristina Barbosa" userId="a7deaa94-27fa-4381-b313-ee83126f3c73" providerId="ADAL" clId="{88B1A7F1-4EB1-4E9E-AA5C-BC377E29A587}" dt="2024-10-28T14:52:56.859" v="47" actId="20577"/>
        <pc:sldMkLst>
          <pc:docMk/>
          <pc:sldMk cId="0" sldId="280"/>
        </pc:sldMkLst>
        <pc:spChg chg="mod">
          <ac:chgData name="DSA - Maria Cristina Barbosa" userId="a7deaa94-27fa-4381-b313-ee83126f3c73" providerId="ADAL" clId="{88B1A7F1-4EB1-4E9E-AA5C-BC377E29A587}" dt="2024-10-28T14:51:57.959" v="42" actId="1076"/>
          <ac:spMkLst>
            <pc:docMk/>
            <pc:sldMk cId="0" sldId="280"/>
            <ac:spMk id="234" creationId="{00000000-0000-0000-0000-000000000000}"/>
          </ac:spMkLst>
        </pc:spChg>
        <pc:spChg chg="mod">
          <ac:chgData name="DSA - Maria Cristina Barbosa" userId="a7deaa94-27fa-4381-b313-ee83126f3c73" providerId="ADAL" clId="{88B1A7F1-4EB1-4E9E-AA5C-BC377E29A587}" dt="2024-10-28T14:52:56.859" v="47" actId="20577"/>
          <ac:spMkLst>
            <pc:docMk/>
            <pc:sldMk cId="0" sldId="280"/>
            <ac:spMk id="235" creationId="{00000000-0000-0000-0000-000000000000}"/>
          </ac:spMkLst>
        </pc:spChg>
        <pc:picChg chg="del">
          <ac:chgData name="DSA - Maria Cristina Barbosa" userId="a7deaa94-27fa-4381-b313-ee83126f3c73" providerId="ADAL" clId="{88B1A7F1-4EB1-4E9E-AA5C-BC377E29A587}" dt="2024-10-28T14:51:30.286" v="36" actId="478"/>
          <ac:picMkLst>
            <pc:docMk/>
            <pc:sldMk cId="0" sldId="280"/>
            <ac:picMk id="236" creationId="{00000000-0000-0000-0000-000000000000}"/>
          </ac:picMkLst>
        </pc:picChg>
        <pc:picChg chg="add mod">
          <ac:chgData name="DSA - Maria Cristina Barbosa" userId="a7deaa94-27fa-4381-b313-ee83126f3c73" providerId="ADAL" clId="{88B1A7F1-4EB1-4E9E-AA5C-BC377E29A587}" dt="2024-10-28T14:51:50.602" v="41" actId="14861"/>
          <ac:picMkLst>
            <pc:docMk/>
            <pc:sldMk cId="0" sldId="280"/>
            <ac:picMk id="1026" creationId="{E9899042-1142-4BC6-D447-192188C630BD}"/>
          </ac:picMkLst>
        </pc:picChg>
      </pc:sldChg>
      <pc:sldChg chg="modSp mod">
        <pc:chgData name="DSA - Maria Cristina Barbosa" userId="a7deaa94-27fa-4381-b313-ee83126f3c73" providerId="ADAL" clId="{88B1A7F1-4EB1-4E9E-AA5C-BC377E29A587}" dt="2024-10-28T14:53:36.241" v="51" actId="14100"/>
        <pc:sldMkLst>
          <pc:docMk/>
          <pc:sldMk cId="0" sldId="287"/>
        </pc:sldMkLst>
        <pc:spChg chg="mod">
          <ac:chgData name="DSA - Maria Cristina Barbosa" userId="a7deaa94-27fa-4381-b313-ee83126f3c73" providerId="ADAL" clId="{88B1A7F1-4EB1-4E9E-AA5C-BC377E29A587}" dt="2024-10-28T14:53:36.241" v="51" actId="14100"/>
          <ac:spMkLst>
            <pc:docMk/>
            <pc:sldMk cId="0" sldId="287"/>
            <ac:spMk id="279" creationId="{00000000-0000-0000-0000-000000000000}"/>
          </ac:spMkLst>
        </pc:spChg>
        <pc:picChg chg="mod">
          <ac:chgData name="DSA - Maria Cristina Barbosa" userId="a7deaa94-27fa-4381-b313-ee83126f3c73" providerId="ADAL" clId="{88B1A7F1-4EB1-4E9E-AA5C-BC377E29A587}" dt="2024-10-28T14:53:26.799" v="49" actId="1076"/>
          <ac:picMkLst>
            <pc:docMk/>
            <pc:sldMk cId="0" sldId="287"/>
            <ac:picMk id="281" creationId="{00000000-0000-0000-0000-000000000000}"/>
          </ac:picMkLst>
        </pc:picChg>
      </pc:sldChg>
      <pc:sldChg chg="addSp delSp modSp add mod">
        <pc:chgData name="DSA - Maria Cristina Barbosa" userId="a7deaa94-27fa-4381-b313-ee83126f3c73" providerId="ADAL" clId="{88B1A7F1-4EB1-4E9E-AA5C-BC377E29A587}" dt="2024-10-28T14:49:58.340" v="27" actId="1076"/>
        <pc:sldMkLst>
          <pc:docMk/>
          <pc:sldMk cId="1404478252" sldId="291"/>
        </pc:sldMkLst>
        <pc:spChg chg="mod">
          <ac:chgData name="DSA - Maria Cristina Barbosa" userId="a7deaa94-27fa-4381-b313-ee83126f3c73" providerId="ADAL" clId="{88B1A7F1-4EB1-4E9E-AA5C-BC377E29A587}" dt="2024-10-28T14:49:58.340" v="27" actId="1076"/>
          <ac:spMkLst>
            <pc:docMk/>
            <pc:sldMk cId="1404478252" sldId="291"/>
            <ac:spMk id="188" creationId="{04D0AF0F-D6C8-1917-F960-4E62B92B1D55}"/>
          </ac:spMkLst>
        </pc:spChg>
        <pc:picChg chg="add mod">
          <ac:chgData name="DSA - Maria Cristina Barbosa" userId="a7deaa94-27fa-4381-b313-ee83126f3c73" providerId="ADAL" clId="{88B1A7F1-4EB1-4E9E-AA5C-BC377E29A587}" dt="2024-10-28T14:49:51.420" v="26" actId="14100"/>
          <ac:picMkLst>
            <pc:docMk/>
            <pc:sldMk cId="1404478252" sldId="291"/>
            <ac:picMk id="3" creationId="{F4E5C856-17A7-B28D-0CA2-1CA0FEF275A8}"/>
          </ac:picMkLst>
        </pc:picChg>
        <pc:picChg chg="del">
          <ac:chgData name="DSA - Maria Cristina Barbosa" userId="a7deaa94-27fa-4381-b313-ee83126f3c73" providerId="ADAL" clId="{88B1A7F1-4EB1-4E9E-AA5C-BC377E29A587}" dt="2024-10-28T14:49:01.823" v="15" actId="478"/>
          <ac:picMkLst>
            <pc:docMk/>
            <pc:sldMk cId="1404478252" sldId="291"/>
            <ac:picMk id="189" creationId="{93B8A377-ACE6-1592-7290-24CD3F8C8F12}"/>
          </ac:picMkLst>
        </pc:picChg>
        <pc:picChg chg="del">
          <ac:chgData name="DSA - Maria Cristina Barbosa" userId="a7deaa94-27fa-4381-b313-ee83126f3c73" providerId="ADAL" clId="{88B1A7F1-4EB1-4E9E-AA5C-BC377E29A587}" dt="2024-10-28T14:49:07.159" v="17" actId="478"/>
          <ac:picMkLst>
            <pc:docMk/>
            <pc:sldMk cId="1404478252" sldId="291"/>
            <ac:picMk id="190" creationId="{A7F369A4-4F2A-AE0D-0CFC-3450E22272FB}"/>
          </ac:picMkLst>
        </pc:picChg>
        <pc:picChg chg="del">
          <ac:chgData name="DSA - Maria Cristina Barbosa" userId="a7deaa94-27fa-4381-b313-ee83126f3c73" providerId="ADAL" clId="{88B1A7F1-4EB1-4E9E-AA5C-BC377E29A587}" dt="2024-10-28T14:49:04.484" v="16" actId="478"/>
          <ac:picMkLst>
            <pc:docMk/>
            <pc:sldMk cId="1404478252" sldId="291"/>
            <ac:picMk id="191" creationId="{21613045-F3FC-3B9F-1E0F-4213A72714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9d2ed55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09d2ed55a5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9d2ed55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9d2ed55a5_0_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9d2ed55a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9d2ed55a5_0_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9d2ed55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09d2ed55a5_0_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9d2ed55a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9d2ed55a5_0_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9d2ed55a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09d2ed55a5_0_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9d2ed55a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09d2ed55a5_0_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9d2ed55a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09d2ed55a5_0_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9d2ed55a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09d2ed55a5_0_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9AD1BFF2-C1B5-C45A-5288-77AECD0D1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9d2ed55a5_0_94:notes">
            <a:extLst>
              <a:ext uri="{FF2B5EF4-FFF2-40B4-BE49-F238E27FC236}">
                <a16:creationId xmlns:a16="http://schemas.microsoft.com/office/drawing/2014/main" id="{C6C3FE45-7A47-C496-8FB5-E34A45D691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09d2ed55a5_0_94:notes">
            <a:extLst>
              <a:ext uri="{FF2B5EF4-FFF2-40B4-BE49-F238E27FC236}">
                <a16:creationId xmlns:a16="http://schemas.microsoft.com/office/drawing/2014/main" id="{F3EDD2BF-7D9F-E92A-F47F-3815C91EA2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185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9d2ed55a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09d2ed55a5_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9d2ed55a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9d2ed55a5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9d2ed55a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09d2ed55a5_0_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9d2ed55a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09d2ed55a5_0_1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9d2ed55a5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09d2ed55a5_0_1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9d2ed55a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09d2ed55a5_0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9d2ed55a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09d2ed55a5_0_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9d2ed55a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09d2ed55a5_0_1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09d2ed55a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09d2ed55a5_0_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9d2ed55a5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9d2ed55a5_0_1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9d2ed55a5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09d2ed55a5_0_1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09d2ed55a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09d2ed55a5_0_1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9d2ed55a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9d2ed55a5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09d2ed55a5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09d2ed55a5_0_1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09d2ed55a5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09d2ed55a5_0_1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09d2ed55a5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09d2ed55a5_0_1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9d2ed55a5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09d2ed55a5_0_1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09d2ed55a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09d2ed55a5_0_1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09d2ed55a5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09d2ed55a5_0_1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9d2ed55a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9d2ed55a5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9d2ed55a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9d2ed55a5_0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9d2ed55a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9d2ed55a5_0_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9d2ed55a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9d2ed55a5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9d2ed55a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9d2ed55a5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9d2ed55a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09d2ed55a5_0_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">
  <p:cSld name="Secció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6"/>
          <p:cNvSpPr txBox="1">
            <a:spLocks noGrp="1"/>
          </p:cNvSpPr>
          <p:nvPr>
            <p:ph type="title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título">
  <p:cSld name="Sólo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8"/>
          <p:cNvSpPr txBox="1">
            <a:spLocks noGrp="1"/>
          </p:cNvSpPr>
          <p:nvPr>
            <p:ph type="body" idx="2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claración">
  <p:cSld name="Declaració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9"/>
          <p:cNvSpPr txBox="1">
            <a:spLocks noGrp="1"/>
          </p:cNvSpPr>
          <p:nvPr>
            <p:ph type="body" idx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o (grande)">
  <p:cSld name="Dato (grande)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0"/>
          <p:cNvSpPr txBox="1">
            <a:spLocks noGrp="1"/>
          </p:cNvSpPr>
          <p:nvPr>
            <p:ph type="body" idx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0"/>
          <p:cNvSpPr txBox="1">
            <a:spLocks noGrp="1"/>
          </p:cNvSpPr>
          <p:nvPr>
            <p:ph type="body" idx="2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">
  <p:cSld name="Cit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1"/>
          <p:cNvSpPr txBox="1">
            <a:spLocks noGrp="1"/>
          </p:cNvSpPr>
          <p:nvPr>
            <p:ph type="body" idx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51"/>
          <p:cNvSpPr txBox="1">
            <a:spLocks noGrp="1"/>
          </p:cNvSpPr>
          <p:nvPr>
            <p:ph type="body" idx="2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51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fotos">
  <p:cSld name="3 foto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2"/>
          <p:cNvSpPr>
            <a:spLocks noGrp="1"/>
          </p:cNvSpPr>
          <p:nvPr>
            <p:ph type="pic" idx="2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52"/>
          <p:cNvSpPr>
            <a:spLocks noGrp="1"/>
          </p:cNvSpPr>
          <p:nvPr>
            <p:ph type="pic" idx="3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52"/>
          <p:cNvSpPr>
            <a:spLocks noGrp="1"/>
          </p:cNvSpPr>
          <p:nvPr>
            <p:ph type="pic" idx="4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52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3"/>
          <p:cNvSpPr>
            <a:spLocks noGrp="1"/>
          </p:cNvSpPr>
          <p:nvPr>
            <p:ph type="pic" idx="2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53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 txBox="1">
            <a:spLocks noGrp="1"/>
          </p:cNvSpPr>
          <p:nvPr>
            <p:ph type="body" idx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title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body" idx="2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foto">
  <p:cSld name="Título y fot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9"/>
          <p:cNvSpPr>
            <a:spLocks noGrp="1"/>
          </p:cNvSpPr>
          <p:nvPr>
            <p:ph type="pic" idx="2"/>
          </p:nvPr>
        </p:nvSpPr>
        <p:spPr>
          <a:xfrm>
            <a:off x="0" y="-1270000"/>
            <a:ext cx="24384000" cy="16256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9"/>
          <p:cNvSpPr txBox="1">
            <a:spLocks noGrp="1"/>
          </p:cNvSpPr>
          <p:nvPr>
            <p:ph type="title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Font typeface="Arial"/>
              <a:buNone/>
              <a:defRPr sz="12800"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body" idx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body" idx="3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5E5E5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foto alternativa">
  <p:cSld name="Título y foto alternativa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>
            <a:spLocks noGrp="1"/>
          </p:cNvSpPr>
          <p:nvPr>
            <p:ph type="title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>
            <a:spLocks noGrp="1"/>
          </p:cNvSpPr>
          <p:nvPr>
            <p:ph type="pic" idx="2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40"/>
          <p:cNvSpPr txBox="1">
            <a:spLocks noGrp="1"/>
          </p:cNvSpPr>
          <p:nvPr>
            <p:ph type="body" idx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viñetas">
  <p:cSld name="Título y viñeta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body" idx="2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ñetas">
  <p:cSld name="Viñeta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2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viñetas y foto">
  <p:cSld name="Título, viñetas y fo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3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>
            <a:spLocks noGrp="1"/>
          </p:cNvSpPr>
          <p:nvPr>
            <p:ph type="pic" idx="2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3"/>
          <p:cNvSpPr txBox="1">
            <a:spLocks noGrp="1"/>
          </p:cNvSpPr>
          <p:nvPr>
            <p:ph type="body" idx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body" idx="3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sldNum" idx="1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viñetas, y video en vivo (pequeño)">
  <p:cSld name="Título, viñetas, y video en vivo (pequeño)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2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sldNum" idx="1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viñetas, y video en vivo (grande)">
  <p:cSld name="Título, viñetas, y video en vivo (grande)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5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body" idx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body" idx="2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sldNum" idx="1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6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9d2ed55a5_0_52"/>
          <p:cNvSpPr txBox="1"/>
          <p:nvPr/>
        </p:nvSpPr>
        <p:spPr>
          <a:xfrm>
            <a:off x="4630200" y="4189950"/>
            <a:ext cx="15123600" cy="53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 a terra produziu relva, ervas que davam semente segundo a sua espécie e árvores que davam fruto, cuja semente estava nele, conforme a sua espécie. E Deus viu que isso era bom. Houve tarde e manhã, o terceiro dia.”</a:t>
            </a:r>
            <a:endParaRPr sz="550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Gênesis 1:12,13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9d2ed55a5_0_55"/>
          <p:cNvSpPr txBox="1"/>
          <p:nvPr/>
        </p:nvSpPr>
        <p:spPr>
          <a:xfrm>
            <a:off x="4172548" y="8635226"/>
            <a:ext cx="160389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Deus primeiramente ordena, distingue, dá um propósito e por fim exclama a sua aprovação. 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 mesmo se dá na criação dos corpos celestes: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6" name="Google Shape;146;g309d2ed55a5_0_55" descr="Diseño_sin_título__32_-removebg-preview.png"/>
          <p:cNvPicPr preferRelativeResize="0"/>
          <p:nvPr/>
        </p:nvPicPr>
        <p:blipFill rotWithShape="1">
          <a:blip r:embed="rId4">
            <a:alphaModFix/>
          </a:blip>
          <a:srcRect b="12884"/>
          <a:stretch/>
        </p:blipFill>
        <p:spPr>
          <a:xfrm>
            <a:off x="6339750" y="-1100451"/>
            <a:ext cx="11704499" cy="1005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309d2ed55a5_0_46" descr="DALL·E 2024-09-27 12.16.23 - A celestial scene inspired by Genesis 1_14-15, showing a view of the Earth from space. The Earth is partially illuminated, with soft light coming from.jpeg"/>
          <p:cNvPicPr preferRelativeResize="0"/>
          <p:nvPr/>
        </p:nvPicPr>
        <p:blipFill rotWithShape="1">
          <a:blip r:embed="rId4">
            <a:alphaModFix/>
          </a:blip>
          <a:srcRect l="653" t="875" r="18622" b="22313"/>
          <a:stretch/>
        </p:blipFill>
        <p:spPr>
          <a:xfrm>
            <a:off x="6177217" y="1600450"/>
            <a:ext cx="10575839" cy="10063335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2" name="Google Shape;152;g309d2ed55a5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29250" y="4449087"/>
            <a:ext cx="6877850" cy="48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9d2ed55a5_0_71"/>
          <p:cNvSpPr txBox="1"/>
          <p:nvPr/>
        </p:nvSpPr>
        <p:spPr>
          <a:xfrm>
            <a:off x="4822350" y="3843600"/>
            <a:ext cx="147393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"E Deus disse: Que haja luzeiros no firmamento dos céus, para fazerem separação entre o dia e a noite; e sejam eles para sinais, para estações, para dias e anos. E sirvam de luzeiros no firmamento dos céus, para iluminar a terra. E assim aconteceu.”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Gênesis 1:14 e 15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9d2ed55a5_0_74"/>
          <p:cNvSpPr txBox="1"/>
          <p:nvPr/>
        </p:nvSpPr>
        <p:spPr>
          <a:xfrm>
            <a:off x="5437799" y="9512920"/>
            <a:ext cx="135084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Da mesma forma o homem é criado. Deus declara a sua intenção: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3" name="Google Shape;163;g309d2ed55a5_0_74" descr="Diseño_sin_título__33_-removebg-preview.png"/>
          <p:cNvPicPr preferRelativeResize="0"/>
          <p:nvPr/>
        </p:nvPicPr>
        <p:blipFill rotWithShape="1">
          <a:blip r:embed="rId4">
            <a:alphaModFix/>
          </a:blip>
          <a:srcRect b="11527"/>
          <a:stretch/>
        </p:blipFill>
        <p:spPr>
          <a:xfrm>
            <a:off x="5375225" y="-1660351"/>
            <a:ext cx="13633550" cy="118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309d2ed55a5_0_66" descr="DALL·E 2024-09-27 12.33.34 - A close-up of Adam and Eve's faces, smiling joyfully, in the Garden of Eden. Their expressions show peace and happiness as they look at the beauty of .jpeg"/>
          <p:cNvPicPr preferRelativeResize="0"/>
          <p:nvPr/>
        </p:nvPicPr>
        <p:blipFill rotWithShape="1">
          <a:blip r:embed="rId4">
            <a:alphaModFix/>
          </a:blip>
          <a:srcRect l="13232" t="6525" b="17156"/>
          <a:stretch/>
        </p:blipFill>
        <p:spPr>
          <a:xfrm>
            <a:off x="5686360" y="1638752"/>
            <a:ext cx="11349105" cy="9982397"/>
          </a:xfrm>
          <a:custGeom>
            <a:avLst/>
            <a:gdLst/>
            <a:ahLst/>
            <a:cxnLst/>
            <a:rect l="l" t="t" r="r" b="b"/>
            <a:pathLst>
              <a:path w="20590" h="20595" extrusionOk="0">
                <a:moveTo>
                  <a:pt x="10350" y="0"/>
                </a:moveTo>
                <a:cubicBezTo>
                  <a:pt x="7701" y="0"/>
                  <a:pt x="5053" y="1005"/>
                  <a:pt x="3032" y="3016"/>
                </a:cubicBezTo>
                <a:cubicBezTo>
                  <a:pt x="-1010" y="7037"/>
                  <a:pt x="-1010" y="13557"/>
                  <a:pt x="3032" y="17579"/>
                </a:cubicBezTo>
                <a:cubicBezTo>
                  <a:pt x="7074" y="21600"/>
                  <a:pt x="13626" y="21600"/>
                  <a:pt x="17668" y="17579"/>
                </a:cubicBezTo>
                <a:cubicBezTo>
                  <a:pt x="19306" y="15949"/>
                  <a:pt x="20279" y="13910"/>
                  <a:pt x="20590" y="11793"/>
                </a:cubicBezTo>
                <a:lnTo>
                  <a:pt x="20590" y="8802"/>
                </a:lnTo>
                <a:cubicBezTo>
                  <a:pt x="20279" y="6685"/>
                  <a:pt x="19306" y="4645"/>
                  <a:pt x="17668" y="3016"/>
                </a:cubicBezTo>
                <a:cubicBezTo>
                  <a:pt x="15647" y="1005"/>
                  <a:pt x="12999" y="0"/>
                  <a:pt x="1035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9" name="Google Shape;169;g309d2ed55a5_0_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5482" y="4677813"/>
            <a:ext cx="6735800" cy="43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9d2ed55a5_0_88"/>
          <p:cNvSpPr txBox="1"/>
          <p:nvPr/>
        </p:nvSpPr>
        <p:spPr>
          <a:xfrm>
            <a:off x="3749700" y="4266900"/>
            <a:ext cx="168846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 "E Deus disse: Façamos o ser humano à nossa imagem, conforme a nossa semelhança. Tenha ele domínio sobre os peixes do mar, sobre as aves dos céus, sobre os animais domésticos, sobre toda a terra e sobre todos os animais que rastejam pela terra.” </a:t>
            </a:r>
            <a:endParaRPr sz="550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Gênesis 1:26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9d2ed55a5_0_91"/>
          <p:cNvSpPr txBox="1"/>
          <p:nvPr/>
        </p:nvSpPr>
        <p:spPr>
          <a:xfrm>
            <a:off x="1134216" y="3843600"/>
            <a:ext cx="117804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Criador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dá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sua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palavra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ordem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para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seguida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distinguir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homem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todo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o restante da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criação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ele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é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feito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à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imagem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 Deus. 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seu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propósito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se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estende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no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mandato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 Deus para que o ser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humano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domine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sobre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Terra. 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0" name="Google Shape;180;g309d2ed55a5_0_91" descr="DALL·E 2024-09-26 17.15.37 - A heartwarming image of Jesus embracing a young girl with love and compassion. Jesus is depicted with long hair, wearing traditional robes, and smilin.jpeg"/>
          <p:cNvPicPr preferRelativeResize="0"/>
          <p:nvPr/>
        </p:nvPicPr>
        <p:blipFill rotWithShape="1">
          <a:blip r:embed="rId4">
            <a:alphaModFix/>
          </a:blip>
          <a:srcRect t="2786" r="30767" b="58025"/>
          <a:stretch/>
        </p:blipFill>
        <p:spPr>
          <a:xfrm>
            <a:off x="14471232" y="5327105"/>
            <a:ext cx="9003852" cy="50962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349" y="0"/>
                </a:moveTo>
                <a:lnTo>
                  <a:pt x="0" y="8239"/>
                </a:lnTo>
                <a:lnTo>
                  <a:pt x="0" y="13359"/>
                </a:lnTo>
                <a:lnTo>
                  <a:pt x="9349" y="21600"/>
                </a:lnTo>
                <a:lnTo>
                  <a:pt x="21600" y="10799"/>
                </a:lnTo>
                <a:lnTo>
                  <a:pt x="934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81" name="Google Shape;181;g309d2ed55a5_0_91" descr="DALL·E 2024-09-27 11.41.44 - A close-up of small seedlings sprouting from rich, dark soil, in various stages of growth. The image shows the tender green shoots emerging and growin.jpeg"/>
          <p:cNvPicPr preferRelativeResize="0"/>
          <p:nvPr/>
        </p:nvPicPr>
        <p:blipFill rotWithShape="1">
          <a:blip r:embed="rId5">
            <a:alphaModFix/>
          </a:blip>
          <a:srcRect l="13360" t="64603" r="8097"/>
          <a:stretch/>
        </p:blipFill>
        <p:spPr>
          <a:xfrm>
            <a:off x="10172425" y="9112770"/>
            <a:ext cx="10214370" cy="46032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11956"/>
                </a:lnTo>
                <a:lnTo>
                  <a:pt x="8712" y="21600"/>
                </a:lnTo>
                <a:lnTo>
                  <a:pt x="12889" y="21600"/>
                </a:lnTo>
                <a:lnTo>
                  <a:pt x="21600" y="11956"/>
                </a:lnTo>
                <a:lnTo>
                  <a:pt x="1080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82" name="Google Shape;182;g309d2ed55a5_0_91" descr="DALL·E 2024-09-27 12.33.34 - A close-up of Adam and Eve's faces, smiling joyfully, in the Garden of Eden. Their expressions show peace and happiness as they look at the beauty of .jpeg"/>
          <p:cNvPicPr preferRelativeResize="0"/>
          <p:nvPr/>
        </p:nvPicPr>
        <p:blipFill rotWithShape="1">
          <a:blip r:embed="rId6">
            <a:alphaModFix/>
          </a:blip>
          <a:srcRect l="10338" t="1545" b="21192"/>
          <a:stretch/>
        </p:blipFill>
        <p:spPr>
          <a:xfrm>
            <a:off x="18469866" y="7994543"/>
            <a:ext cx="5914134" cy="50962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653" y="0"/>
                </a:moveTo>
                <a:lnTo>
                  <a:pt x="0" y="10799"/>
                </a:lnTo>
                <a:lnTo>
                  <a:pt x="18653" y="21600"/>
                </a:lnTo>
                <a:lnTo>
                  <a:pt x="21600" y="19894"/>
                </a:lnTo>
                <a:lnTo>
                  <a:pt x="21600" y="1706"/>
                </a:lnTo>
                <a:lnTo>
                  <a:pt x="18653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83" name="Google Shape;183;g309d2ed55a5_0_91" descr="DALL·E 2024-09-27 12.38.31 - A close-up image of a hand reaching out to touch a glowing Earth floating in space. The hand is about to make contact with the planet, which emits a b.jpeg"/>
          <p:cNvPicPr preferRelativeResize="0"/>
          <p:nvPr/>
        </p:nvPicPr>
        <p:blipFill rotWithShape="1">
          <a:blip r:embed="rId7">
            <a:alphaModFix/>
          </a:blip>
          <a:srcRect t="328" b="10806"/>
          <a:stretch/>
        </p:blipFill>
        <p:spPr>
          <a:xfrm>
            <a:off x="18649308" y="2709237"/>
            <a:ext cx="5734692" cy="50962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28" y="0"/>
                </a:moveTo>
                <a:lnTo>
                  <a:pt x="0" y="10739"/>
                </a:lnTo>
                <a:lnTo>
                  <a:pt x="0" y="10860"/>
                </a:lnTo>
                <a:lnTo>
                  <a:pt x="19128" y="21600"/>
                </a:lnTo>
                <a:lnTo>
                  <a:pt x="21600" y="20212"/>
                </a:lnTo>
                <a:lnTo>
                  <a:pt x="21600" y="1388"/>
                </a:lnTo>
                <a:lnTo>
                  <a:pt x="19128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>
          <a:extLst>
            <a:ext uri="{FF2B5EF4-FFF2-40B4-BE49-F238E27FC236}">
              <a16:creationId xmlns:a16="http://schemas.microsoft.com/office/drawing/2014/main" id="{728D1460-BE33-F0CF-FBE7-A615F5CB8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9d2ed55a5_0_94">
            <a:extLst>
              <a:ext uri="{FF2B5EF4-FFF2-40B4-BE49-F238E27FC236}">
                <a16:creationId xmlns:a16="http://schemas.microsoft.com/office/drawing/2014/main" id="{04D0AF0F-D6C8-1917-F960-4E62B92B1D55}"/>
              </a:ext>
            </a:extLst>
          </p:cNvPr>
          <p:cNvSpPr txBox="1"/>
          <p:nvPr/>
        </p:nvSpPr>
        <p:spPr>
          <a:xfrm>
            <a:off x="6383250" y="4381611"/>
            <a:ext cx="116175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 verso 31, Deus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vê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tudo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o que fez 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diz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que era "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muito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bom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”.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E5C856-17A7-B28D-0CA2-1CA0FEF27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707" y="7538589"/>
            <a:ext cx="24469413" cy="63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78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9d2ed55a5_0_97"/>
          <p:cNvSpPr txBox="1"/>
          <p:nvPr/>
        </p:nvSpPr>
        <p:spPr>
          <a:xfrm>
            <a:off x="12937873" y="5295497"/>
            <a:ext cx="10282360" cy="518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tudo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isso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tem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um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sentido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incompleto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se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não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considerarmos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destino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para qual 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trabalho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 Deus se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propõe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atingir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 final de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sua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obra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Deus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diz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7" name="Google Shape;197;g309d2ed55a5_0_97" descr="DALL·E 2024-09-27 14.02.18 - A close-up of a hand gently reaching out to touch a glowing Earth floating in space. The Earth is detailed with continents and glowing atmosphere, ill.jpeg"/>
          <p:cNvPicPr preferRelativeResize="0"/>
          <p:nvPr/>
        </p:nvPicPr>
        <p:blipFill rotWithShape="1">
          <a:blip r:embed="rId4">
            <a:alphaModFix/>
          </a:blip>
          <a:srcRect l="748" t="2040" r="748" b="34407"/>
          <a:stretch/>
        </p:blipFill>
        <p:spPr>
          <a:xfrm>
            <a:off x="1163767" y="3303011"/>
            <a:ext cx="11774106" cy="7596584"/>
          </a:xfrm>
          <a:custGeom>
            <a:avLst/>
            <a:gdLst/>
            <a:ahLst/>
            <a:cxnLst/>
            <a:rect l="l" t="t" r="r" b="b"/>
            <a:pathLst>
              <a:path w="21600" h="21599" extrusionOk="0">
                <a:moveTo>
                  <a:pt x="2292" y="0"/>
                </a:moveTo>
                <a:cubicBezTo>
                  <a:pt x="1620" y="0"/>
                  <a:pt x="1216" y="0"/>
                  <a:pt x="947" y="174"/>
                </a:cubicBezTo>
                <a:cubicBezTo>
                  <a:pt x="560" y="393"/>
                  <a:pt x="253" y="867"/>
                  <a:pt x="112" y="1468"/>
                </a:cubicBezTo>
                <a:cubicBezTo>
                  <a:pt x="0" y="1885"/>
                  <a:pt x="0" y="2510"/>
                  <a:pt x="0" y="3553"/>
                </a:cubicBezTo>
                <a:lnTo>
                  <a:pt x="0" y="18047"/>
                </a:lnTo>
                <a:cubicBezTo>
                  <a:pt x="0" y="19090"/>
                  <a:pt x="0" y="19716"/>
                  <a:pt x="112" y="20133"/>
                </a:cubicBezTo>
                <a:cubicBezTo>
                  <a:pt x="253" y="20734"/>
                  <a:pt x="560" y="21207"/>
                  <a:pt x="947" y="21426"/>
                </a:cubicBezTo>
                <a:cubicBezTo>
                  <a:pt x="1216" y="21600"/>
                  <a:pt x="1620" y="21600"/>
                  <a:pt x="2292" y="21600"/>
                </a:cubicBezTo>
                <a:lnTo>
                  <a:pt x="19308" y="21600"/>
                </a:lnTo>
                <a:cubicBezTo>
                  <a:pt x="19980" y="21600"/>
                  <a:pt x="20384" y="21600"/>
                  <a:pt x="20653" y="21426"/>
                </a:cubicBezTo>
                <a:cubicBezTo>
                  <a:pt x="21041" y="21207"/>
                  <a:pt x="21347" y="20734"/>
                  <a:pt x="21488" y="20133"/>
                </a:cubicBezTo>
                <a:cubicBezTo>
                  <a:pt x="21600" y="19716"/>
                  <a:pt x="21600" y="19090"/>
                  <a:pt x="21600" y="18047"/>
                </a:cubicBezTo>
                <a:lnTo>
                  <a:pt x="21600" y="3553"/>
                </a:lnTo>
                <a:cubicBezTo>
                  <a:pt x="21600" y="2510"/>
                  <a:pt x="21600" y="1885"/>
                  <a:pt x="21488" y="1468"/>
                </a:cubicBezTo>
                <a:cubicBezTo>
                  <a:pt x="21347" y="867"/>
                  <a:pt x="21041" y="393"/>
                  <a:pt x="20653" y="174"/>
                </a:cubicBezTo>
                <a:cubicBezTo>
                  <a:pt x="20384" y="0"/>
                  <a:pt x="19980" y="0"/>
                  <a:pt x="19308" y="0"/>
                </a:cubicBezTo>
                <a:lnTo>
                  <a:pt x="2292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309d2ed55a5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3700" y="4766675"/>
            <a:ext cx="11644800" cy="57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309d2ed55a5_0_80" descr="DALL·E 2024-09-27 15.00.41 - A highly realistic depiction of Jesus praying, with his head bowed and hands clasped together. Jesus has long brown hair and a beard, wearing white an.jpeg"/>
          <p:cNvPicPr preferRelativeResize="0"/>
          <p:nvPr/>
        </p:nvPicPr>
        <p:blipFill rotWithShape="1">
          <a:blip r:embed="rId4">
            <a:alphaModFix/>
          </a:blip>
          <a:srcRect l="1199" t="13560" r="16073" b="8950"/>
          <a:stretch/>
        </p:blipFill>
        <p:spPr>
          <a:xfrm>
            <a:off x="6083425" y="1509242"/>
            <a:ext cx="10771301" cy="10088873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03" name="Google Shape;203;g309d2ed55a5_0_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42650" y="4730888"/>
            <a:ext cx="6583175" cy="42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09d2ed55a5_0_114"/>
          <p:cNvSpPr txBox="1"/>
          <p:nvPr/>
        </p:nvSpPr>
        <p:spPr>
          <a:xfrm>
            <a:off x="3616500" y="3843600"/>
            <a:ext cx="171510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“Assim, pois, foram acabados os céus e a terra e tudo o que neles há. E, havendo Deus terminado no sétimo dia a sua obra, que tinha feito, descansou nesse dia de toda a obra que tinha feito. E Deus abençoou o sétimo dia e o santificou; porque nele descansou de toda a obra que, como Criador, tinha feito.” 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Gênesis 2:1 - 3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9d2ed55a5_0_117"/>
          <p:cNvSpPr txBox="1"/>
          <p:nvPr/>
        </p:nvSpPr>
        <p:spPr>
          <a:xfrm>
            <a:off x="12371646" y="4415262"/>
            <a:ext cx="10184100" cy="6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 sábado é o destino para qual se segue desde o primeiro dia da semana da criação. O trabalho, tal como ele foi dado ao homem, tem como objetivo a adoração ao Criador. Por isso ele ordenou para que o homem fizesse da mesma forma.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4" name="Google Shape;214;g309d2ed55a5_0_117" descr="DALL·E 2024-09-19 18.50.25 - A realistic image of a young woman praying, her hands clasped gently in front of her, seen from a moderate distance. The setting is peaceful, with sof.jpeg"/>
          <p:cNvPicPr preferRelativeResize="0"/>
          <p:nvPr/>
        </p:nvPicPr>
        <p:blipFill rotWithShape="1">
          <a:blip r:embed="rId4">
            <a:alphaModFix/>
          </a:blip>
          <a:srcRect l="10908" t="23441" r="4660" b="37069"/>
          <a:stretch/>
        </p:blipFill>
        <p:spPr>
          <a:xfrm flipH="1">
            <a:off x="1008009" y="2581285"/>
            <a:ext cx="11031930" cy="51597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15" name="Google Shape;215;g309d2ed55a5_0_117" descr="DALL·E 2024-09-27 15.40.31 - A serene and warm image of a family reading the Bible together, gathered closely. The parents and children are focused on the scriptures, with soft li.jpeg"/>
          <p:cNvPicPr preferRelativeResize="0"/>
          <p:nvPr/>
        </p:nvPicPr>
        <p:blipFill rotWithShape="1">
          <a:blip r:embed="rId5">
            <a:alphaModFix/>
          </a:blip>
          <a:srcRect l="6759" t="34841" b="21480"/>
          <a:stretch/>
        </p:blipFill>
        <p:spPr>
          <a:xfrm flipH="1">
            <a:off x="1025612" y="7957439"/>
            <a:ext cx="11014488" cy="51597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988" y="0"/>
                </a:moveTo>
                <a:lnTo>
                  <a:pt x="21600" y="21441"/>
                </a:lnTo>
                <a:lnTo>
                  <a:pt x="21600" y="21600"/>
                </a:lnTo>
                <a:lnTo>
                  <a:pt x="4646" y="21600"/>
                </a:lnTo>
                <a:lnTo>
                  <a:pt x="0" y="0"/>
                </a:lnTo>
                <a:lnTo>
                  <a:pt x="16988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9d2ed55a5_0_18"/>
          <p:cNvSpPr/>
          <p:nvPr/>
        </p:nvSpPr>
        <p:spPr>
          <a:xfrm>
            <a:off x="7772282" y="5575300"/>
            <a:ext cx="12179400" cy="2565300"/>
          </a:xfrm>
          <a:prstGeom prst="rect">
            <a:avLst/>
          </a:prstGeom>
          <a:solidFill>
            <a:srgbClr val="D3BBA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09d2ed55a5_0_18"/>
          <p:cNvSpPr txBox="1"/>
          <p:nvPr/>
        </p:nvSpPr>
        <p:spPr>
          <a:xfrm>
            <a:off x="9453775" y="5883150"/>
            <a:ext cx="88164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0" b="1">
                <a:solidFill>
                  <a:srgbClr val="A822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APLICAÇÃO</a:t>
            </a:r>
            <a:endParaRPr sz="12000" b="1">
              <a:solidFill>
                <a:srgbClr val="A8222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9d2ed55a5_0_43"/>
          <p:cNvSpPr/>
          <p:nvPr/>
        </p:nvSpPr>
        <p:spPr>
          <a:xfrm>
            <a:off x="2246797" y="3525512"/>
            <a:ext cx="9552600" cy="88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309d2ed55a5_0_43"/>
          <p:cNvSpPr txBox="1"/>
          <p:nvPr/>
        </p:nvSpPr>
        <p:spPr>
          <a:xfrm>
            <a:off x="3676899" y="4954700"/>
            <a:ext cx="66924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Podemos concluir que desde a criação a lei de Deus está inseparavelmente ligada a qualquer ação executora feita na Terra.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8" name="Google Shape;228;g309d2ed55a5_0_43" descr="DALL·E 2024-09-27 14.02.18 - A close-up of a hand gently reaching out to touch a glowing Earth floating in space. The Earth is detailed with continents and glowing atmosphere, ill.jpeg"/>
          <p:cNvPicPr preferRelativeResize="0"/>
          <p:nvPr/>
        </p:nvPicPr>
        <p:blipFill rotWithShape="1">
          <a:blip r:embed="rId4">
            <a:alphaModFix/>
          </a:blip>
          <a:srcRect t="26613" b="26613"/>
          <a:stretch/>
        </p:blipFill>
        <p:spPr>
          <a:xfrm>
            <a:off x="11104664" y="2878699"/>
            <a:ext cx="11031768" cy="51597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29" name="Google Shape;229;g309d2ed55a5_0_43" descr="Diseño sin título (29).png"/>
          <p:cNvPicPr preferRelativeResize="0"/>
          <p:nvPr/>
        </p:nvPicPr>
        <p:blipFill rotWithShape="1">
          <a:blip r:embed="rId5">
            <a:alphaModFix/>
          </a:blip>
          <a:srcRect t="37543" b="15022"/>
          <a:stretch/>
        </p:blipFill>
        <p:spPr>
          <a:xfrm>
            <a:off x="11104665" y="8254852"/>
            <a:ext cx="11031768" cy="51597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961" y="0"/>
                </a:moveTo>
                <a:lnTo>
                  <a:pt x="21600" y="21600"/>
                </a:lnTo>
                <a:lnTo>
                  <a:pt x="4639" y="21600"/>
                </a:lnTo>
                <a:lnTo>
                  <a:pt x="0" y="0"/>
                </a:lnTo>
                <a:lnTo>
                  <a:pt x="16961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9d2ed55a5_0_124"/>
          <p:cNvSpPr/>
          <p:nvPr/>
        </p:nvSpPr>
        <p:spPr>
          <a:xfrm>
            <a:off x="1145100" y="5538813"/>
            <a:ext cx="22093800" cy="76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09d2ed55a5_0_124"/>
          <p:cNvSpPr txBox="1"/>
          <p:nvPr/>
        </p:nvSpPr>
        <p:spPr>
          <a:xfrm>
            <a:off x="1829550" y="6638225"/>
            <a:ext cx="207249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Palavra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 Deus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não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apresenta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sua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lei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reduzindo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-a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um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mero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conjunto de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ordens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ou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proibições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mas,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como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meio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 Deus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confrontar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erro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estabelecer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justiça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defender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fracos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promover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bem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público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e 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padrão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identidade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com que o ser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humano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criado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à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imagem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 Deus,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possa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dominar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sobre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Terra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contrariar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essa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representação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 Deus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nele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mesmo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6" name="Picture 2" descr="Pin page">
            <a:extLst>
              <a:ext uri="{FF2B5EF4-FFF2-40B4-BE49-F238E27FC236}">
                <a16:creationId xmlns:a16="http://schemas.microsoft.com/office/drawing/2014/main" id="{E9899042-1142-4BC6-D447-192188C6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86588"/>
            <a:ext cx="10197400" cy="54714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309d2ed55a5_0_83" descr="DALL·E 2024-09-19 21.54.24 - A realistic image of a family studying the Bible together. The father and two children, a boy and a girl, are seated together, their hands clasped in .jpeg"/>
          <p:cNvPicPr preferRelativeResize="0"/>
          <p:nvPr/>
        </p:nvPicPr>
        <p:blipFill rotWithShape="1">
          <a:blip r:embed="rId4">
            <a:alphaModFix/>
          </a:blip>
          <a:srcRect t="3586"/>
          <a:stretch/>
        </p:blipFill>
        <p:spPr>
          <a:xfrm>
            <a:off x="6240452" y="1561947"/>
            <a:ext cx="10241316" cy="98736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1058"/>
                  <a:pt x="3163" y="3174"/>
                </a:cubicBezTo>
                <a:cubicBezTo>
                  <a:pt x="1054" y="5290"/>
                  <a:pt x="0" y="8064"/>
                  <a:pt x="0" y="10838"/>
                </a:cubicBezTo>
                <a:cubicBezTo>
                  <a:pt x="0" y="13611"/>
                  <a:pt x="1054" y="16385"/>
                  <a:pt x="3163" y="18501"/>
                </a:cubicBezTo>
                <a:cubicBezTo>
                  <a:pt x="4953" y="20297"/>
                  <a:pt x="7215" y="21328"/>
                  <a:pt x="9547" y="21600"/>
                </a:cubicBezTo>
                <a:lnTo>
                  <a:pt x="12053" y="21600"/>
                </a:lnTo>
                <a:cubicBezTo>
                  <a:pt x="14385" y="21328"/>
                  <a:pt x="16647" y="20297"/>
                  <a:pt x="18437" y="18501"/>
                </a:cubicBezTo>
                <a:cubicBezTo>
                  <a:pt x="20546" y="16385"/>
                  <a:pt x="21600" y="13611"/>
                  <a:pt x="21600" y="10838"/>
                </a:cubicBezTo>
                <a:cubicBezTo>
                  <a:pt x="21600" y="8064"/>
                  <a:pt x="20546" y="5290"/>
                  <a:pt x="18437" y="3174"/>
                </a:cubicBezTo>
                <a:cubicBezTo>
                  <a:pt x="16328" y="1058"/>
                  <a:pt x="13564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42" name="Google Shape;242;g309d2ed55a5_0_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51200" y="9568825"/>
            <a:ext cx="8857300" cy="32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09d2ed55a5_0_127"/>
          <p:cNvSpPr txBox="1"/>
          <p:nvPr/>
        </p:nvSpPr>
        <p:spPr>
          <a:xfrm>
            <a:off x="4614300" y="4266900"/>
            <a:ext cx="151554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“Escute, Israel, o SENHOR, nosso Deus, é o único SENHOR. Portanto, ame o SENHOR, seu Deus, de todo o seu coração, de toda a sua alma e com toda a sua força. Estas palavras que hoje lhe ordeno estarão no seu coração.” 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Deuteronômio 6:4-6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09d2ed55a5_0_139"/>
          <p:cNvSpPr txBox="1"/>
          <p:nvPr/>
        </p:nvSpPr>
        <p:spPr>
          <a:xfrm>
            <a:off x="5337300" y="3843600"/>
            <a:ext cx="137094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Você as inculcará a seus filhos, e delas falará quando estiver sentado em sua casa, andando pelo caminho, ao deitar-se e ao levantar-se. Também deve amarrá-las como sinal na sua mão, e elas lhe serão por frontal entre os olhos.” </a:t>
            </a:r>
            <a:endParaRPr sz="550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Deuteronômio 6:7-8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09d2ed55a5_0_142"/>
          <p:cNvSpPr/>
          <p:nvPr/>
        </p:nvSpPr>
        <p:spPr>
          <a:xfrm>
            <a:off x="3277810" y="2984831"/>
            <a:ext cx="9552600" cy="37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309d2ed55a5_0_142"/>
          <p:cNvSpPr txBox="1"/>
          <p:nvPr/>
        </p:nvSpPr>
        <p:spPr>
          <a:xfrm>
            <a:off x="3473859" y="3982178"/>
            <a:ext cx="91605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 amor de Deus é uma marca nas nossas mãos. 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9" name="Google Shape;259;g309d2ed55a5_0_142"/>
          <p:cNvSpPr/>
          <p:nvPr/>
        </p:nvSpPr>
        <p:spPr>
          <a:xfrm>
            <a:off x="3277810" y="7587469"/>
            <a:ext cx="9552600" cy="526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309d2ed55a5_0_142"/>
          <p:cNvSpPr txBox="1"/>
          <p:nvPr/>
        </p:nvSpPr>
        <p:spPr>
          <a:xfrm>
            <a:off x="3589954" y="8473363"/>
            <a:ext cx="8928300" cy="3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 chamado de Deus em Deuteronômio faz que suas palavras sejam lembradas nas mãos dos seus filhos.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1" name="Google Shape;261;g309d2ed55a5_0_142" descr="DALL·E 2024-09-25 22.43.00 - A cute illustration of two hands gently holding a smiling red heart. The heart has a friendly face with closed eyes and a happy expression. The backgr.jpeg"/>
          <p:cNvPicPr preferRelativeResize="0"/>
          <p:nvPr/>
        </p:nvPicPr>
        <p:blipFill rotWithShape="1">
          <a:blip r:embed="rId4">
            <a:alphaModFix/>
          </a:blip>
          <a:srcRect b="6881"/>
          <a:stretch/>
        </p:blipFill>
        <p:spPr>
          <a:xfrm>
            <a:off x="12157131" y="2569311"/>
            <a:ext cx="10503324" cy="9780566"/>
          </a:xfrm>
          <a:custGeom>
            <a:avLst/>
            <a:gdLst/>
            <a:ahLst/>
            <a:cxnLst/>
            <a:rect l="l" t="t" r="r" b="b"/>
            <a:pathLst>
              <a:path w="21600" h="20595" extrusionOk="0">
                <a:moveTo>
                  <a:pt x="10800" y="0"/>
                </a:moveTo>
                <a:cubicBezTo>
                  <a:pt x="8036" y="0"/>
                  <a:pt x="5272" y="1005"/>
                  <a:pt x="3163" y="3016"/>
                </a:cubicBezTo>
                <a:cubicBezTo>
                  <a:pt x="1055" y="5027"/>
                  <a:pt x="0" y="7662"/>
                  <a:pt x="0" y="10297"/>
                </a:cubicBezTo>
                <a:cubicBezTo>
                  <a:pt x="0" y="12933"/>
                  <a:pt x="1055" y="15568"/>
                  <a:pt x="3163" y="17579"/>
                </a:cubicBezTo>
                <a:cubicBezTo>
                  <a:pt x="7381" y="21600"/>
                  <a:pt x="14219" y="21600"/>
                  <a:pt x="18437" y="17579"/>
                </a:cubicBezTo>
                <a:cubicBezTo>
                  <a:pt x="20545" y="15568"/>
                  <a:pt x="21600" y="12933"/>
                  <a:pt x="21600" y="10297"/>
                </a:cubicBezTo>
                <a:cubicBezTo>
                  <a:pt x="21600" y="7662"/>
                  <a:pt x="20545" y="5027"/>
                  <a:pt x="18437" y="3016"/>
                </a:cubicBezTo>
                <a:cubicBezTo>
                  <a:pt x="16328" y="1005"/>
                  <a:pt x="13564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9d2ed55a5_0_3"/>
          <p:cNvSpPr/>
          <p:nvPr/>
        </p:nvSpPr>
        <p:spPr>
          <a:xfrm>
            <a:off x="7854011" y="5575300"/>
            <a:ext cx="12922800" cy="2565300"/>
          </a:xfrm>
          <a:prstGeom prst="rect">
            <a:avLst/>
          </a:prstGeom>
          <a:solidFill>
            <a:srgbClr val="D3BBA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309d2ed55a5_0_3"/>
          <p:cNvSpPr txBox="1"/>
          <p:nvPr/>
        </p:nvSpPr>
        <p:spPr>
          <a:xfrm>
            <a:off x="8965050" y="5883150"/>
            <a:ext cx="107007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0" b="1">
                <a:solidFill>
                  <a:srgbClr val="A822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INTRODUÇÃO</a:t>
            </a:r>
            <a:endParaRPr sz="12000" b="1">
              <a:solidFill>
                <a:srgbClr val="A8222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09d2ed55a5_0_145"/>
          <p:cNvSpPr/>
          <p:nvPr/>
        </p:nvSpPr>
        <p:spPr>
          <a:xfrm>
            <a:off x="13247309" y="3497276"/>
            <a:ext cx="9552600" cy="864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309d2ed55a5_0_145"/>
          <p:cNvSpPr txBox="1"/>
          <p:nvPr/>
        </p:nvSpPr>
        <p:spPr>
          <a:xfrm>
            <a:off x="14536550" y="5229325"/>
            <a:ext cx="69741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Deus quer que nosso lar seja uma plataforma de lançamento de abençoadores para o mundo.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8" name="Google Shape;268;g309d2ed55a5_0_145" descr="Diseño_sin_título__30_-removebg-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1204" y="2048942"/>
            <a:ext cx="11705868" cy="1154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9d2ed55a5_0_148"/>
          <p:cNvSpPr txBox="1"/>
          <p:nvPr/>
        </p:nvSpPr>
        <p:spPr>
          <a:xfrm>
            <a:off x="2552692" y="8987240"/>
            <a:ext cx="192786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 Salmo 121 o salmista testifica a promessa no verso 5: 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 SENHOR é quem guarda você; </a:t>
            </a:r>
            <a:endParaRPr sz="550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 SENHOR é a sombra à sua direita. 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4" name="Google Shape;274;g309d2ed55a5_0_148" descr="Diseño_sin_título__37_-removebg-preview.png"/>
          <p:cNvPicPr preferRelativeResize="0"/>
          <p:nvPr/>
        </p:nvPicPr>
        <p:blipFill rotWithShape="1">
          <a:blip r:embed="rId4">
            <a:alphaModFix/>
          </a:blip>
          <a:srcRect t="13267" b="11943"/>
          <a:stretch/>
        </p:blipFill>
        <p:spPr>
          <a:xfrm>
            <a:off x="6077942" y="179754"/>
            <a:ext cx="12228259" cy="9017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09d2ed55a5_0_151"/>
          <p:cNvSpPr/>
          <p:nvPr/>
        </p:nvSpPr>
        <p:spPr>
          <a:xfrm>
            <a:off x="12430880" y="4457700"/>
            <a:ext cx="9552600" cy="64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09d2ed55a5_0_151"/>
          <p:cNvSpPr txBox="1"/>
          <p:nvPr/>
        </p:nvSpPr>
        <p:spPr>
          <a:xfrm>
            <a:off x="13804881" y="4957174"/>
            <a:ext cx="68046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Somos como pais, educadores e líderes, os agentes de Deus na formação da consciência de vocações.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1" name="Google Shape;281;g309d2ed55a5_0_151" descr="DALL·E 2024-09-26 23.13.40 - A detailed, clear, and vibrant image of a happy family reading the Bible together. The family is composed of a mother, father, and two young children,.jpeg"/>
          <p:cNvPicPr preferRelativeResize="0"/>
          <p:nvPr/>
        </p:nvPicPr>
        <p:blipFill rotWithShape="1">
          <a:blip r:embed="rId4">
            <a:alphaModFix/>
          </a:blip>
          <a:srcRect l="3349" t="14643" r="3340" b="2534"/>
          <a:stretch/>
        </p:blipFill>
        <p:spPr>
          <a:xfrm>
            <a:off x="1697220" y="2449061"/>
            <a:ext cx="9328365" cy="8817878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  <a:effectLst>
            <a:reflection stA="50000" endPos="40000" fadeDir="5400012" sy="-100000" algn="bl" rotWithShape="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309d2ed55a5_0_154" descr="Diseño_sin_título__39_-removebg-preview.png"/>
          <p:cNvPicPr preferRelativeResize="0"/>
          <p:nvPr/>
        </p:nvPicPr>
        <p:blipFill rotWithShape="1">
          <a:blip r:embed="rId4">
            <a:alphaModFix/>
          </a:blip>
          <a:srcRect t="15913" r="4770" b="15906"/>
          <a:stretch/>
        </p:blipFill>
        <p:spPr>
          <a:xfrm>
            <a:off x="-54110" y="2862091"/>
            <a:ext cx="13960845" cy="985632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309d2ed55a5_0_154"/>
          <p:cNvSpPr/>
          <p:nvPr/>
        </p:nvSpPr>
        <p:spPr>
          <a:xfrm>
            <a:off x="12997862" y="2631416"/>
            <a:ext cx="10083300" cy="103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309d2ed55a5_0_154"/>
          <p:cNvSpPr txBox="1"/>
          <p:nvPr/>
        </p:nvSpPr>
        <p:spPr>
          <a:xfrm>
            <a:off x="13969400" y="4352550"/>
            <a:ext cx="8140200" cy="6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 sinal nas mãos revela a quem pertencemos e ele somente é caracterizado como sinal se as pessoas ao nosso redor tiverem suas vidas afetadas pela benção do nosso trabalho em favor delas.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309d2ed55a5_0_157" descr="oracion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96402" y="2352393"/>
            <a:ext cx="11004293" cy="110042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309d2ed55a5_0_157"/>
          <p:cNvSpPr txBox="1"/>
          <p:nvPr/>
        </p:nvSpPr>
        <p:spPr>
          <a:xfrm>
            <a:off x="1992975" y="3993538"/>
            <a:ext cx="8844900" cy="7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Senhor, que as tuas mãos estejam atuando através das minhas, que minhas mãos marcadas marquem os que comigo moram e que minha casa seja um centro operacional do teu plano de abençoar o mundo. </a:t>
            </a:r>
            <a:endParaRPr sz="5500">
              <a:highlight>
                <a:srgbClr val="F3F3F3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AMÉM</a:t>
            </a:r>
            <a:endParaRPr sz="5500" b="1">
              <a:highlight>
                <a:srgbClr val="F3F3F3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9d2ed55a5_0_30"/>
          <p:cNvSpPr txBox="1"/>
          <p:nvPr/>
        </p:nvSpPr>
        <p:spPr>
          <a:xfrm>
            <a:off x="1733366" y="6756751"/>
            <a:ext cx="8028000" cy="3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Minhas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mãos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iriam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afirmar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ou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negar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tipo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atividade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que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minha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boca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anunciou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3" name="Google Shape;103;g309d2ed55a5_0_30" descr="DALL·E 2024-09-27 10.40.27 - A couple sitting together on a date, with the woman gazing at the man's hands. They are in a cozy, intimate setting, like a small café or a park, with.jpeg"/>
          <p:cNvPicPr preferRelativeResize="0"/>
          <p:nvPr/>
        </p:nvPicPr>
        <p:blipFill rotWithShape="1">
          <a:blip r:embed="rId4">
            <a:alphaModFix/>
          </a:blip>
          <a:srcRect l="8130" t="3246" b="7075"/>
          <a:stretch/>
        </p:blipFill>
        <p:spPr>
          <a:xfrm>
            <a:off x="11099602" y="2127559"/>
            <a:ext cx="11551032" cy="11275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72" y="0"/>
                </a:moveTo>
                <a:cubicBezTo>
                  <a:pt x="2524" y="0"/>
                  <a:pt x="1895" y="0"/>
                  <a:pt x="1475" y="179"/>
                </a:cubicBezTo>
                <a:cubicBezTo>
                  <a:pt x="871" y="405"/>
                  <a:pt x="395" y="892"/>
                  <a:pt x="175" y="1511"/>
                </a:cubicBezTo>
                <a:cubicBezTo>
                  <a:pt x="0" y="1941"/>
                  <a:pt x="0" y="2586"/>
                  <a:pt x="0" y="3659"/>
                </a:cubicBezTo>
                <a:lnTo>
                  <a:pt x="0" y="17941"/>
                </a:lnTo>
                <a:cubicBezTo>
                  <a:pt x="0" y="19014"/>
                  <a:pt x="0" y="19659"/>
                  <a:pt x="175" y="20089"/>
                </a:cubicBezTo>
                <a:cubicBezTo>
                  <a:pt x="395" y="20708"/>
                  <a:pt x="871" y="21195"/>
                  <a:pt x="1475" y="21421"/>
                </a:cubicBezTo>
                <a:cubicBezTo>
                  <a:pt x="1895" y="21600"/>
                  <a:pt x="2524" y="21600"/>
                  <a:pt x="3572" y="21600"/>
                </a:cubicBezTo>
                <a:lnTo>
                  <a:pt x="18029" y="21600"/>
                </a:lnTo>
                <a:cubicBezTo>
                  <a:pt x="19077" y="21600"/>
                  <a:pt x="19705" y="21600"/>
                  <a:pt x="20125" y="21421"/>
                </a:cubicBezTo>
                <a:cubicBezTo>
                  <a:pt x="20729" y="21195"/>
                  <a:pt x="21205" y="20708"/>
                  <a:pt x="21425" y="20089"/>
                </a:cubicBezTo>
                <a:cubicBezTo>
                  <a:pt x="21600" y="19659"/>
                  <a:pt x="21600" y="19014"/>
                  <a:pt x="21600" y="17941"/>
                </a:cubicBezTo>
                <a:lnTo>
                  <a:pt x="21600" y="3659"/>
                </a:lnTo>
                <a:cubicBezTo>
                  <a:pt x="21600" y="2586"/>
                  <a:pt x="21600" y="1941"/>
                  <a:pt x="21425" y="1511"/>
                </a:cubicBezTo>
                <a:cubicBezTo>
                  <a:pt x="21205" y="892"/>
                  <a:pt x="20729" y="405"/>
                  <a:pt x="20125" y="179"/>
                </a:cubicBezTo>
                <a:cubicBezTo>
                  <a:pt x="19705" y="0"/>
                  <a:pt x="19077" y="0"/>
                  <a:pt x="18029" y="0"/>
                </a:cubicBezTo>
                <a:lnTo>
                  <a:pt x="3572" y="0"/>
                </a:lnTo>
                <a:close/>
              </a:path>
            </a:pathLst>
          </a:custGeom>
          <a:noFill/>
          <a:ln>
            <a:noFill/>
          </a:ln>
          <a:effectLst>
            <a:reflection stA="50000" endPos="40000" fadeDir="5400012" sy="-100000" algn="bl" rotWithShape="0"/>
          </a:effectLst>
        </p:spPr>
      </p:pic>
      <p:pic>
        <p:nvPicPr>
          <p:cNvPr id="104" name="Google Shape;104;g309d2ed55a5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1088" y="2741225"/>
            <a:ext cx="6637814" cy="24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9d2ed55a5_0_33"/>
          <p:cNvSpPr txBox="1"/>
          <p:nvPr/>
        </p:nvSpPr>
        <p:spPr>
          <a:xfrm>
            <a:off x="6769649" y="10000000"/>
            <a:ext cx="108447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Nossas mãos sempre sinalizam o que fazemos. 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0" name="Google Shape;110;g309d2ed55a5_0_33" descr="DALL·E 2024-09-27 11.19.52 - A close-up of male hands held open, palms facing up, slightly cupped. The hands are relaxed and natural, with visible skin texture, lines, and contour.jpeg"/>
          <p:cNvPicPr preferRelativeResize="0"/>
          <p:nvPr/>
        </p:nvPicPr>
        <p:blipFill rotWithShape="1">
          <a:blip r:embed="rId4">
            <a:alphaModFix/>
          </a:blip>
          <a:srcRect l="1783" t="16004" r="1783" b="1110"/>
          <a:stretch/>
        </p:blipFill>
        <p:spPr>
          <a:xfrm>
            <a:off x="7136932" y="1055921"/>
            <a:ext cx="10110135" cy="8689803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0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9d2ed55a5_0_15"/>
          <p:cNvSpPr/>
          <p:nvPr/>
        </p:nvSpPr>
        <p:spPr>
          <a:xfrm>
            <a:off x="8507521" y="5575300"/>
            <a:ext cx="12179400" cy="2565300"/>
          </a:xfrm>
          <a:prstGeom prst="rect">
            <a:avLst/>
          </a:prstGeom>
          <a:solidFill>
            <a:srgbClr val="D3BBA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309d2ed55a5_0_15"/>
          <p:cNvSpPr/>
          <p:nvPr/>
        </p:nvSpPr>
        <p:spPr>
          <a:xfrm>
            <a:off x="9626521" y="8407444"/>
            <a:ext cx="10304100" cy="2565300"/>
          </a:xfrm>
          <a:prstGeom prst="rect">
            <a:avLst/>
          </a:prstGeom>
          <a:solidFill>
            <a:srgbClr val="D3BBA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309d2ed55a5_0_15"/>
          <p:cNvSpPr txBox="1"/>
          <p:nvPr/>
        </p:nvSpPr>
        <p:spPr>
          <a:xfrm>
            <a:off x="10189025" y="5883150"/>
            <a:ext cx="88164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0" b="1">
                <a:solidFill>
                  <a:srgbClr val="A822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CONTEXTO</a:t>
            </a:r>
            <a:endParaRPr sz="12000" b="1">
              <a:solidFill>
                <a:srgbClr val="A8222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118" name="Google Shape;118;g309d2ed55a5_0_15"/>
          <p:cNvSpPr txBox="1"/>
          <p:nvPr/>
        </p:nvSpPr>
        <p:spPr>
          <a:xfrm>
            <a:off x="11501825" y="8715250"/>
            <a:ext cx="61908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0" b="1">
                <a:solidFill>
                  <a:srgbClr val="A822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BÍBLICO</a:t>
            </a:r>
            <a:endParaRPr sz="12000" b="1">
              <a:solidFill>
                <a:srgbClr val="A8222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9d2ed55a5_0_12"/>
          <p:cNvSpPr txBox="1"/>
          <p:nvPr/>
        </p:nvSpPr>
        <p:spPr>
          <a:xfrm>
            <a:off x="13646900" y="3628575"/>
            <a:ext cx="8526000" cy="7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 relato da criação do mundo em Gênesis Deus nos é apresentado como trabalhador. Sua ação criadora revela seu caráter e consequentemente suas intenções. 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Atente para a ação de Deus no terceiro dia: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4" name="Google Shape;124;g309d2ed55a5_0_12" descr="DALL·E 2024-09-27 11.31.18 - A high-resolution image of Earth from space, showing the curvature of the planet. The view includes a detailed depiction of clouds, oceans, and contin.jpeg"/>
          <p:cNvPicPr preferRelativeResize="0"/>
          <p:nvPr/>
        </p:nvPicPr>
        <p:blipFill rotWithShape="1">
          <a:blip r:embed="rId4">
            <a:alphaModFix/>
          </a:blip>
          <a:srcRect l="2152" t="2641" r="2162" b="10740"/>
          <a:stretch/>
        </p:blipFill>
        <p:spPr>
          <a:xfrm>
            <a:off x="1225350" y="2114550"/>
            <a:ext cx="12044138" cy="11436151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09d2ed55a5_0_6" descr="DALL·E 2024-09-27 11.48.23 - A series of stages showing the development and growth of a plant from a seed. The image begins with a small seed in rich soil, followed by the sprouti.jpeg"/>
          <p:cNvPicPr preferRelativeResize="0"/>
          <p:nvPr/>
        </p:nvPicPr>
        <p:blipFill rotWithShape="1">
          <a:blip r:embed="rId4">
            <a:alphaModFix/>
          </a:blip>
          <a:srcRect t="744"/>
          <a:stretch/>
        </p:blipFill>
        <p:spPr>
          <a:xfrm>
            <a:off x="6276367" y="1641871"/>
            <a:ext cx="10510020" cy="104322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1065"/>
                  <a:pt x="3163" y="3196"/>
                </a:cubicBezTo>
                <a:cubicBezTo>
                  <a:pt x="1054" y="5326"/>
                  <a:pt x="0" y="8118"/>
                  <a:pt x="0" y="10910"/>
                </a:cubicBezTo>
                <a:cubicBezTo>
                  <a:pt x="0" y="13702"/>
                  <a:pt x="1054" y="16494"/>
                  <a:pt x="3163" y="18625"/>
                </a:cubicBezTo>
                <a:cubicBezTo>
                  <a:pt x="4721" y="20199"/>
                  <a:pt x="6638" y="21189"/>
                  <a:pt x="8648" y="21600"/>
                </a:cubicBezTo>
                <a:lnTo>
                  <a:pt x="12952" y="21600"/>
                </a:lnTo>
                <a:cubicBezTo>
                  <a:pt x="14962" y="21189"/>
                  <a:pt x="16879" y="20199"/>
                  <a:pt x="18437" y="18625"/>
                </a:cubicBezTo>
                <a:cubicBezTo>
                  <a:pt x="20546" y="16494"/>
                  <a:pt x="21600" y="13702"/>
                  <a:pt x="21600" y="10910"/>
                </a:cubicBezTo>
                <a:cubicBezTo>
                  <a:pt x="21600" y="8118"/>
                  <a:pt x="20546" y="5326"/>
                  <a:pt x="18437" y="3196"/>
                </a:cubicBezTo>
                <a:cubicBezTo>
                  <a:pt x="16328" y="1065"/>
                  <a:pt x="13564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0" name="Google Shape;130;g309d2ed55a5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51967" y="4512050"/>
            <a:ext cx="6406850" cy="46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9d2ed55a5_0_49"/>
          <p:cNvSpPr txBox="1"/>
          <p:nvPr/>
        </p:nvSpPr>
        <p:spPr>
          <a:xfrm>
            <a:off x="4453500" y="4613250"/>
            <a:ext cx="15477000" cy="4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 Deus disse: Que a terra produza relva, ervas que deem semente e árvores frutíferas que deem fruto segundo a sua espécie, cuja semente esteja no fruto sobre a terra. E assim aconteceu.” </a:t>
            </a:r>
            <a:endParaRPr sz="550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Gênesis 1:11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894</Words>
  <Application>Microsoft Office PowerPoint</Application>
  <PresentationFormat>Personalizar</PresentationFormat>
  <Paragraphs>43</Paragraphs>
  <Slides>35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Georgia</vt:lpstr>
      <vt:lpstr>Cormorant Garamond</vt:lpstr>
      <vt:lpstr>Helvetica Neue</vt:lpstr>
      <vt:lpstr>23_ClassicWhite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DSA - Maria Cristina Barbosa</cp:lastModifiedBy>
  <cp:revision>1</cp:revision>
  <dcterms:modified xsi:type="dcterms:W3CDTF">2024-10-28T14:53:44Z</dcterms:modified>
</cp:coreProperties>
</file>