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24384000" cy="13716000"/>
  <p:notesSz cx="6858000" cy="9144000"/>
  <p:embeddedFontLst>
    <p:embeddedFont>
      <p:font typeface="Cormorant Garamond" panose="020B0604020202020204" charset="0"/>
      <p:regular r:id="rId45"/>
      <p:bold r:id="rId46"/>
      <p:italic r:id="rId47"/>
      <p:boldItalic r:id="rId48"/>
    </p:embeddedFont>
    <p:embeddedFont>
      <p:font typeface="Georgia" panose="02040502050405020303" pitchFamily="18" charset="0"/>
      <p:regular r:id="rId49"/>
      <p:bold r:id="rId50"/>
      <p:italic r:id="rId51"/>
      <p:boldItalic r:id="rId52"/>
    </p:embeddedFont>
    <p:embeddedFont>
      <p:font typeface="Helvetica Neue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iPeLIl2+esbVsQK+sdg+PrUrpV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75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Maria Cristina Barbosa" userId="a7deaa94-27fa-4381-b313-ee83126f3c73" providerId="ADAL" clId="{24F9E1EA-3D5B-4DC2-BE78-3F7A8E7B885E}"/>
    <pc:docChg chg="modSld">
      <pc:chgData name="DSA - Maria Cristina Barbosa" userId="a7deaa94-27fa-4381-b313-ee83126f3c73" providerId="ADAL" clId="{24F9E1EA-3D5B-4DC2-BE78-3F7A8E7B885E}" dt="2024-10-28T15:01:14.696" v="57" actId="1076"/>
      <pc:docMkLst>
        <pc:docMk/>
      </pc:docMkLst>
      <pc:sldChg chg="modSp mod">
        <pc:chgData name="DSA - Maria Cristina Barbosa" userId="a7deaa94-27fa-4381-b313-ee83126f3c73" providerId="ADAL" clId="{24F9E1EA-3D5B-4DC2-BE78-3F7A8E7B885E}" dt="2024-10-28T14:54:32.040" v="5" actId="14100"/>
        <pc:sldMkLst>
          <pc:docMk/>
          <pc:sldMk cId="0" sldId="259"/>
        </pc:sldMkLst>
        <pc:spChg chg="mod">
          <ac:chgData name="DSA - Maria Cristina Barbosa" userId="a7deaa94-27fa-4381-b313-ee83126f3c73" providerId="ADAL" clId="{24F9E1EA-3D5B-4DC2-BE78-3F7A8E7B885E}" dt="2024-10-28T14:54:32.040" v="5" actId="14100"/>
          <ac:spMkLst>
            <pc:docMk/>
            <pc:sldMk cId="0" sldId="259"/>
            <ac:spMk id="102" creationId="{00000000-0000-0000-0000-000000000000}"/>
          </ac:spMkLst>
        </pc:spChg>
        <pc:picChg chg="mod">
          <ac:chgData name="DSA - Maria Cristina Barbosa" userId="a7deaa94-27fa-4381-b313-ee83126f3c73" providerId="ADAL" clId="{24F9E1EA-3D5B-4DC2-BE78-3F7A8E7B885E}" dt="2024-10-28T14:54:25.689" v="4" actId="1076"/>
          <ac:picMkLst>
            <pc:docMk/>
            <pc:sldMk cId="0" sldId="259"/>
            <ac:picMk id="101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4F9E1EA-3D5B-4DC2-BE78-3F7A8E7B885E}" dt="2024-10-28T14:54:42.671" v="7" actId="14100"/>
        <pc:sldMkLst>
          <pc:docMk/>
          <pc:sldMk cId="0" sldId="260"/>
        </pc:sldMkLst>
        <pc:spChg chg="mod">
          <ac:chgData name="DSA - Maria Cristina Barbosa" userId="a7deaa94-27fa-4381-b313-ee83126f3c73" providerId="ADAL" clId="{24F9E1EA-3D5B-4DC2-BE78-3F7A8E7B885E}" dt="2024-10-28T14:54:42.671" v="7" actId="14100"/>
          <ac:spMkLst>
            <pc:docMk/>
            <pc:sldMk cId="0" sldId="260"/>
            <ac:spMk id="107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24F9E1EA-3D5B-4DC2-BE78-3F7A8E7B885E}" dt="2024-10-28T14:55:10.917" v="11" actId="14100"/>
        <pc:sldMkLst>
          <pc:docMk/>
          <pc:sldMk cId="0" sldId="264"/>
        </pc:sldMkLst>
        <pc:spChg chg="mod">
          <ac:chgData name="DSA - Maria Cristina Barbosa" userId="a7deaa94-27fa-4381-b313-ee83126f3c73" providerId="ADAL" clId="{24F9E1EA-3D5B-4DC2-BE78-3F7A8E7B885E}" dt="2024-10-28T14:55:06.359" v="10" actId="14100"/>
          <ac:spMkLst>
            <pc:docMk/>
            <pc:sldMk cId="0" sldId="264"/>
            <ac:spMk id="133" creationId="{00000000-0000-0000-0000-000000000000}"/>
          </ac:spMkLst>
        </pc:spChg>
        <pc:picChg chg="mod">
          <ac:chgData name="DSA - Maria Cristina Barbosa" userId="a7deaa94-27fa-4381-b313-ee83126f3c73" providerId="ADAL" clId="{24F9E1EA-3D5B-4DC2-BE78-3F7A8E7B885E}" dt="2024-10-28T14:55:10.917" v="11" actId="14100"/>
          <ac:picMkLst>
            <pc:docMk/>
            <pc:sldMk cId="0" sldId="264"/>
            <ac:picMk id="134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4F9E1EA-3D5B-4DC2-BE78-3F7A8E7B885E}" dt="2024-10-28T14:55:15.646" v="12" actId="1076"/>
        <pc:sldMkLst>
          <pc:docMk/>
          <pc:sldMk cId="0" sldId="265"/>
        </pc:sldMkLst>
        <pc:picChg chg="mod">
          <ac:chgData name="DSA - Maria Cristina Barbosa" userId="a7deaa94-27fa-4381-b313-ee83126f3c73" providerId="ADAL" clId="{24F9E1EA-3D5B-4DC2-BE78-3F7A8E7B885E}" dt="2024-10-28T14:55:15.646" v="12" actId="1076"/>
          <ac:picMkLst>
            <pc:docMk/>
            <pc:sldMk cId="0" sldId="265"/>
            <ac:picMk id="140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4F9E1EA-3D5B-4DC2-BE78-3F7A8E7B885E}" dt="2024-10-28T14:55:24.782" v="13" actId="14100"/>
        <pc:sldMkLst>
          <pc:docMk/>
          <pc:sldMk cId="0" sldId="266"/>
        </pc:sldMkLst>
        <pc:spChg chg="mod">
          <ac:chgData name="DSA - Maria Cristina Barbosa" userId="a7deaa94-27fa-4381-b313-ee83126f3c73" providerId="ADAL" clId="{24F9E1EA-3D5B-4DC2-BE78-3F7A8E7B885E}" dt="2024-10-28T14:55:24.782" v="13" actId="14100"/>
          <ac:spMkLst>
            <pc:docMk/>
            <pc:sldMk cId="0" sldId="266"/>
            <ac:spMk id="145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24F9E1EA-3D5B-4DC2-BE78-3F7A8E7B885E}" dt="2024-10-28T14:55:43.141" v="16" actId="1076"/>
        <pc:sldMkLst>
          <pc:docMk/>
          <pc:sldMk cId="0" sldId="268"/>
        </pc:sldMkLst>
        <pc:spChg chg="mod">
          <ac:chgData name="DSA - Maria Cristina Barbosa" userId="a7deaa94-27fa-4381-b313-ee83126f3c73" providerId="ADAL" clId="{24F9E1EA-3D5B-4DC2-BE78-3F7A8E7B885E}" dt="2024-10-28T14:55:38.761" v="15" actId="1076"/>
          <ac:spMkLst>
            <pc:docMk/>
            <pc:sldMk cId="0" sldId="268"/>
            <ac:spMk id="157" creationId="{00000000-0000-0000-0000-000000000000}"/>
          </ac:spMkLst>
        </pc:spChg>
        <pc:spChg chg="mod">
          <ac:chgData name="DSA - Maria Cristina Barbosa" userId="a7deaa94-27fa-4381-b313-ee83126f3c73" providerId="ADAL" clId="{24F9E1EA-3D5B-4DC2-BE78-3F7A8E7B885E}" dt="2024-10-28T14:55:43.141" v="16" actId="1076"/>
          <ac:spMkLst>
            <pc:docMk/>
            <pc:sldMk cId="0" sldId="268"/>
            <ac:spMk id="160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24F9E1EA-3D5B-4DC2-BE78-3F7A8E7B885E}" dt="2024-10-28T14:56:15.293" v="21" actId="1076"/>
        <pc:sldMkLst>
          <pc:docMk/>
          <pc:sldMk cId="0" sldId="270"/>
        </pc:sldMkLst>
        <pc:spChg chg="mod">
          <ac:chgData name="DSA - Maria Cristina Barbosa" userId="a7deaa94-27fa-4381-b313-ee83126f3c73" providerId="ADAL" clId="{24F9E1EA-3D5B-4DC2-BE78-3F7A8E7B885E}" dt="2024-10-28T14:56:15.293" v="21" actId="1076"/>
          <ac:spMkLst>
            <pc:docMk/>
            <pc:sldMk cId="0" sldId="270"/>
            <ac:spMk id="172" creationId="{00000000-0000-0000-0000-000000000000}"/>
          </ac:spMkLst>
        </pc:spChg>
        <pc:picChg chg="mod">
          <ac:chgData name="DSA - Maria Cristina Barbosa" userId="a7deaa94-27fa-4381-b313-ee83126f3c73" providerId="ADAL" clId="{24F9E1EA-3D5B-4DC2-BE78-3F7A8E7B885E}" dt="2024-10-28T14:56:08.643" v="20" actId="1076"/>
          <ac:picMkLst>
            <pc:docMk/>
            <pc:sldMk cId="0" sldId="270"/>
            <ac:picMk id="173" creationId="{00000000-0000-0000-0000-000000000000}"/>
          </ac:picMkLst>
        </pc:picChg>
        <pc:picChg chg="mod">
          <ac:chgData name="DSA - Maria Cristina Barbosa" userId="a7deaa94-27fa-4381-b313-ee83126f3c73" providerId="ADAL" clId="{24F9E1EA-3D5B-4DC2-BE78-3F7A8E7B885E}" dt="2024-10-28T14:56:04.845" v="19" actId="1076"/>
          <ac:picMkLst>
            <pc:docMk/>
            <pc:sldMk cId="0" sldId="270"/>
            <ac:picMk id="174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4F9E1EA-3D5B-4DC2-BE78-3F7A8E7B885E}" dt="2024-10-28T15:00:01.899" v="55" actId="1076"/>
        <pc:sldMkLst>
          <pc:docMk/>
          <pc:sldMk cId="0" sldId="290"/>
        </pc:sldMkLst>
        <pc:spChg chg="mod">
          <ac:chgData name="DSA - Maria Cristina Barbosa" userId="a7deaa94-27fa-4381-b313-ee83126f3c73" providerId="ADAL" clId="{24F9E1EA-3D5B-4DC2-BE78-3F7A8E7B885E}" dt="2024-10-28T15:00:01.899" v="55" actId="1076"/>
          <ac:spMkLst>
            <pc:docMk/>
            <pc:sldMk cId="0" sldId="290"/>
            <ac:spMk id="292" creationId="{00000000-0000-0000-0000-000000000000}"/>
          </ac:spMkLst>
        </pc:spChg>
        <pc:spChg chg="mod">
          <ac:chgData name="DSA - Maria Cristina Barbosa" userId="a7deaa94-27fa-4381-b313-ee83126f3c73" providerId="ADAL" clId="{24F9E1EA-3D5B-4DC2-BE78-3F7A8E7B885E}" dt="2024-10-28T14:59:53.900" v="54" actId="14100"/>
          <ac:spMkLst>
            <pc:docMk/>
            <pc:sldMk cId="0" sldId="290"/>
            <ac:spMk id="293" creationId="{00000000-0000-0000-0000-000000000000}"/>
          </ac:spMkLst>
        </pc:spChg>
        <pc:picChg chg="mod">
          <ac:chgData name="DSA - Maria Cristina Barbosa" userId="a7deaa94-27fa-4381-b313-ee83126f3c73" providerId="ADAL" clId="{24F9E1EA-3D5B-4DC2-BE78-3F7A8E7B885E}" dt="2024-10-28T14:57:43.157" v="28" actId="1076"/>
          <ac:picMkLst>
            <pc:docMk/>
            <pc:sldMk cId="0" sldId="290"/>
            <ac:picMk id="288" creationId="{00000000-0000-0000-0000-000000000000}"/>
          </ac:picMkLst>
        </pc:picChg>
        <pc:picChg chg="mod">
          <ac:chgData name="DSA - Maria Cristina Barbosa" userId="a7deaa94-27fa-4381-b313-ee83126f3c73" providerId="ADAL" clId="{24F9E1EA-3D5B-4DC2-BE78-3F7A8E7B885E}" dt="2024-10-28T14:57:25.950" v="25" actId="1076"/>
          <ac:picMkLst>
            <pc:docMk/>
            <pc:sldMk cId="0" sldId="290"/>
            <ac:picMk id="289" creationId="{00000000-0000-0000-0000-000000000000}"/>
          </ac:picMkLst>
        </pc:picChg>
        <pc:picChg chg="mod">
          <ac:chgData name="DSA - Maria Cristina Barbosa" userId="a7deaa94-27fa-4381-b313-ee83126f3c73" providerId="ADAL" clId="{24F9E1EA-3D5B-4DC2-BE78-3F7A8E7B885E}" dt="2024-10-28T14:57:52.357" v="29" actId="1076"/>
          <ac:picMkLst>
            <pc:docMk/>
            <pc:sldMk cId="0" sldId="290"/>
            <ac:picMk id="290" creationId="{00000000-0000-0000-0000-000000000000}"/>
          </ac:picMkLst>
        </pc:picChg>
        <pc:picChg chg="mod">
          <ac:chgData name="DSA - Maria Cristina Barbosa" userId="a7deaa94-27fa-4381-b313-ee83126f3c73" providerId="ADAL" clId="{24F9E1EA-3D5B-4DC2-BE78-3F7A8E7B885E}" dt="2024-10-28T14:57:32.763" v="26" actId="1076"/>
          <ac:picMkLst>
            <pc:docMk/>
            <pc:sldMk cId="0" sldId="290"/>
            <ac:picMk id="291" creationId="{00000000-0000-0000-0000-000000000000}"/>
          </ac:picMkLst>
        </pc:picChg>
      </pc:sldChg>
      <pc:sldChg chg="modSp mod">
        <pc:chgData name="DSA - Maria Cristina Barbosa" userId="a7deaa94-27fa-4381-b313-ee83126f3c73" providerId="ADAL" clId="{24F9E1EA-3D5B-4DC2-BE78-3F7A8E7B885E}" dt="2024-10-28T15:01:14.696" v="57" actId="1076"/>
        <pc:sldMkLst>
          <pc:docMk/>
          <pc:sldMk cId="0" sldId="291"/>
        </pc:sldMkLst>
        <pc:spChg chg="mod">
          <ac:chgData name="DSA - Maria Cristina Barbosa" userId="a7deaa94-27fa-4381-b313-ee83126f3c73" providerId="ADAL" clId="{24F9E1EA-3D5B-4DC2-BE78-3F7A8E7B885E}" dt="2024-10-28T15:01:14.696" v="57" actId="1076"/>
          <ac:spMkLst>
            <pc:docMk/>
            <pc:sldMk cId="0" sldId="291"/>
            <ac:spMk id="299" creationId="{00000000-0000-0000-0000-000000000000}"/>
          </ac:spMkLst>
        </pc:spChg>
      </pc:sldChg>
    </pc:docChg>
  </pc:docChgLst>
  <pc:docChgLst>
    <pc:chgData name="DSA - Maria Cristina Barbosa" userId="a7deaa94-27fa-4381-b313-ee83126f3c73" providerId="ADAL" clId="{133AEF4D-21B6-4406-9C32-4A3E22B5B281}"/>
    <pc:docChg chg="custSel modSld">
      <pc:chgData name="DSA - Maria Cristina Barbosa" userId="a7deaa94-27fa-4381-b313-ee83126f3c73" providerId="ADAL" clId="{133AEF4D-21B6-4406-9C32-4A3E22B5B281}" dt="2024-10-10T14:52:39.209" v="4" actId="5793"/>
      <pc:docMkLst>
        <pc:docMk/>
      </pc:docMkLst>
      <pc:sldChg chg="modSp mod">
        <pc:chgData name="DSA - Maria Cristina Barbosa" userId="a7deaa94-27fa-4381-b313-ee83126f3c73" providerId="ADAL" clId="{133AEF4D-21B6-4406-9C32-4A3E22B5B281}" dt="2024-10-10T14:45:35.873" v="1" actId="20577"/>
        <pc:sldMkLst>
          <pc:docMk/>
          <pc:sldMk cId="0" sldId="260"/>
        </pc:sldMkLst>
        <pc:spChg chg="mod">
          <ac:chgData name="DSA - Maria Cristina Barbosa" userId="a7deaa94-27fa-4381-b313-ee83126f3c73" providerId="ADAL" clId="{133AEF4D-21B6-4406-9C32-4A3E22B5B281}" dt="2024-10-10T14:45:35.873" v="1" actId="20577"/>
          <ac:spMkLst>
            <pc:docMk/>
            <pc:sldMk cId="0" sldId="260"/>
            <ac:spMk id="107" creationId="{00000000-0000-0000-0000-000000000000}"/>
          </ac:spMkLst>
        </pc:spChg>
      </pc:sldChg>
      <pc:sldChg chg="modSp mod">
        <pc:chgData name="DSA - Maria Cristina Barbosa" userId="a7deaa94-27fa-4381-b313-ee83126f3c73" providerId="ADAL" clId="{133AEF4D-21B6-4406-9C32-4A3E22B5B281}" dt="2024-10-10T14:52:39.209" v="4" actId="5793"/>
        <pc:sldMkLst>
          <pc:docMk/>
          <pc:sldMk cId="0" sldId="290"/>
        </pc:sldMkLst>
        <pc:spChg chg="mod">
          <ac:chgData name="DSA - Maria Cristina Barbosa" userId="a7deaa94-27fa-4381-b313-ee83126f3c73" providerId="ADAL" clId="{133AEF4D-21B6-4406-9C32-4A3E22B5B281}" dt="2024-10-10T14:52:39.209" v="4" actId="5793"/>
          <ac:spMkLst>
            <pc:docMk/>
            <pc:sldMk cId="0" sldId="290"/>
            <ac:spMk id="29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4123b471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4123b471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d4123b471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d4123b4710_0_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4123b471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d4123b4710_0_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d4123b471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d4123b4710_0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4123b471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4123b4710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4123b471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4123b4710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d4123b471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d4123b4710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4123b471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d4123b4710_0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4123b47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4123b4710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4123b471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d4123b4710_0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4123b471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d4123b4710_0_1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4123b471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d4123b4710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4123b471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4123b4710_0_1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4123b471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d4123b4710_0_1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4123b4710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d4123b4710_0_1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d4123b471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d4123b4710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d4123b471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d4123b4710_0_1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d4123b471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d4123b4710_0_1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4123b4710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d4123b4710_0_1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d4123b471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d4123b4710_0_1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d4123b471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d4123b4710_0_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4123b471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d4123b4710_0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d4123b471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d4123b4710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d4123b471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d4123b4710_0_1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4123b471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d4123b4710_0_1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d4123b4710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d4123b4710_0_1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4123b471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d4123b4710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4123b4710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d4123b4710_0_1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4123b4710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d4123b4710_0_1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d4123b471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d4123b4710_0_1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d4123b4710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d4123b4710_0_1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d4123b4710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d4123b4710_0_1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d4123b4710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d4123b4710_0_1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4123b471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4123b4710_0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d4123b4710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d4123b4710_0_1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d4123b4710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d4123b4710_0_2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d4123b4710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d4123b4710_0_2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4123b471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4123b4710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d4123b471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d4123b4710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d4123b471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d4123b4710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4123b471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d4123b4710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4123b471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4123b4710_0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ción">
  <p:cSld name="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3"/>
          <p:cNvSpPr txBox="1">
            <a:spLocks noGrp="1"/>
          </p:cNvSpPr>
          <p:nvPr>
            <p:ph type="title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título">
  <p:cSld name="Sólo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4"/>
          <p:cNvSpPr txBox="1">
            <a:spLocks noGrp="1"/>
          </p:cNvSpPr>
          <p:nvPr>
            <p:ph type="body" idx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54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5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5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5"/>
          <p:cNvSpPr txBox="1">
            <a:spLocks noGrp="1"/>
          </p:cNvSpPr>
          <p:nvPr>
            <p:ph type="body" idx="2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5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ción">
  <p:cSld name="Declaració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6"/>
          <p:cNvSpPr txBox="1">
            <a:spLocks noGrp="1"/>
          </p:cNvSpPr>
          <p:nvPr>
            <p:ph type="body" idx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o (grande)">
  <p:cSld name="Dato (grande)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 txBox="1">
            <a:spLocks noGrp="1"/>
          </p:cNvSpPr>
          <p:nvPr>
            <p:ph type="body" idx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body" idx="2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400"/>
              <a:buFont typeface="Arial"/>
              <a:buNone/>
              <a:defRPr sz="2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">
  <p:cSld name="Ci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8"/>
          <p:cNvSpPr txBox="1">
            <a:spLocks noGrp="1"/>
          </p:cNvSpPr>
          <p:nvPr>
            <p:ph type="body" idx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8"/>
          <p:cNvSpPr txBox="1">
            <a:spLocks noGrp="1"/>
          </p:cNvSpPr>
          <p:nvPr>
            <p:ph type="body" idx="2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fotos">
  <p:cSld name="3 foto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9"/>
          <p:cNvSpPr>
            <a:spLocks noGrp="1"/>
          </p:cNvSpPr>
          <p:nvPr>
            <p:ph type="pic" idx="2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59"/>
          <p:cNvSpPr>
            <a:spLocks noGrp="1"/>
          </p:cNvSpPr>
          <p:nvPr>
            <p:ph type="pic" idx="3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59"/>
          <p:cNvSpPr>
            <a:spLocks noGrp="1"/>
          </p:cNvSpPr>
          <p:nvPr>
            <p:ph type="pic" idx="4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5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0"/>
          <p:cNvSpPr>
            <a:spLocks noGrp="1"/>
          </p:cNvSpPr>
          <p:nvPr>
            <p:ph type="pic" idx="2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60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5"/>
          <p:cNvSpPr txBox="1">
            <a:spLocks noGrp="1"/>
          </p:cNvSpPr>
          <p:nvPr>
            <p:ph type="body" idx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45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800"/>
              <a:buFont typeface="Arial"/>
              <a:buNone/>
              <a:defRPr sz="12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body" idx="2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45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">
  <p:cSld name="Título y fot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6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0" cy="1625600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46"/>
          <p:cNvSpPr txBox="1">
            <a:spLocks noGrp="1"/>
          </p:cNvSpPr>
          <p:nvPr>
            <p:ph type="title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body" idx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body" idx="3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6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foto alternativa">
  <p:cSld name="Título y foto alternativ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7"/>
          <p:cNvSpPr txBox="1">
            <a:spLocks noGrp="1"/>
          </p:cNvSpPr>
          <p:nvPr>
            <p:ph type="title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7"/>
          <p:cNvSpPr>
            <a:spLocks noGrp="1"/>
          </p:cNvSpPr>
          <p:nvPr>
            <p:ph type="pic" idx="2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47"/>
          <p:cNvSpPr txBox="1">
            <a:spLocks noGrp="1"/>
          </p:cNvSpPr>
          <p:nvPr>
            <p:ph type="body" idx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7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">
  <p:cSld name="Título y viñeta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8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8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8"/>
          <p:cNvSpPr txBox="1">
            <a:spLocks noGrp="1"/>
          </p:cNvSpPr>
          <p:nvPr>
            <p:ph type="body" idx="2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8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ñetas">
  <p:cSld name="Viñeta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9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sldNum" idx="1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 y foto">
  <p:cSld name="Título, viñetas y f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>
            <a:spLocks noGrp="1"/>
          </p:cNvSpPr>
          <p:nvPr>
            <p:ph type="pic" idx="2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50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body" idx="3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pequeño)">
  <p:cSld name="Título, viñetas, y video en vivo (pequeño)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viñetas, y video en vivo (grande)">
  <p:cSld name="Título, viñetas, y video en vivo (grande)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2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sldNum" idx="1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>
            <a:spLocks noGrp="1"/>
          </p:cNvSpPr>
          <p:nvPr>
            <p:ph type="title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Arial"/>
              <a:buNone/>
              <a:defRPr sz="8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3"/>
          <p:cNvSpPr txBox="1">
            <a:spLocks noGrp="1"/>
          </p:cNvSpPr>
          <p:nvPr>
            <p:ph type="body" idx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647700" algn="l" rtl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Char char="•"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3"/>
          <p:cNvSpPr txBox="1">
            <a:spLocks noGrp="1"/>
          </p:cNvSpPr>
          <p:nvPr>
            <p:ph type="sldNum" idx="1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d4123b4710_0_53"/>
          <p:cNvSpPr txBox="1"/>
          <p:nvPr/>
        </p:nvSpPr>
        <p:spPr>
          <a:xfrm>
            <a:off x="15342640" y="4225664"/>
            <a:ext cx="76161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Quando Deus criou tudo o que existe, ele também criou o relacionamento entre todas as coisas e junto com isso Deus estabeleceu regras para esse relacionamento.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0" name="Google Shape;140;g2d4123b4710_0_53" descr="Diseño_sin_título__33_-removebg-preview.png"/>
          <p:cNvPicPr preferRelativeResize="0"/>
          <p:nvPr/>
        </p:nvPicPr>
        <p:blipFill rotWithShape="1">
          <a:blip r:embed="rId4">
            <a:alphaModFix/>
          </a:blip>
          <a:srcRect t="13567" b="13567"/>
          <a:stretch/>
        </p:blipFill>
        <p:spPr>
          <a:xfrm>
            <a:off x="0" y="1963799"/>
            <a:ext cx="15812147" cy="11361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4123b4710_0_56"/>
          <p:cNvSpPr txBox="1"/>
          <p:nvPr/>
        </p:nvSpPr>
        <p:spPr>
          <a:xfrm>
            <a:off x="876300" y="4267547"/>
            <a:ext cx="7260900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luz e as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trevas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exemplo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vez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separados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no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primeiro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criação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relacionam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regras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6" name="Google Shape;146;g2d4123b4710_0_56" descr="Diseño_sin_título__43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521" y="378314"/>
            <a:ext cx="14650702" cy="1444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4123b4710_0_59"/>
          <p:cNvSpPr txBox="1"/>
          <p:nvPr/>
        </p:nvSpPr>
        <p:spPr>
          <a:xfrm>
            <a:off x="1035294" y="8461144"/>
            <a:ext cx="223134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mesmo sentido nos levará a criação do homem e o desdobramento de suas relações – primeiramente a partir das regras (aliança) entre os homens (homem e mulher) a essas regras de relacionamento e a interdependência entre eles chamamos de aliança.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2" name="Google Shape;152;g2d4123b4710_0_59" descr="DALL·E 2024-10-01 22.35.44 - A peaceful image of a couple sitting closely together, seen from behind. The woman rests her head on the man's shoulder, and they both have their arms.jpeg"/>
          <p:cNvPicPr preferRelativeResize="0"/>
          <p:nvPr/>
        </p:nvPicPr>
        <p:blipFill rotWithShape="1">
          <a:blip r:embed="rId4">
            <a:alphaModFix/>
          </a:blip>
          <a:srcRect l="189" t="2935" r="179" b="51560"/>
          <a:stretch/>
        </p:blipFill>
        <p:spPr>
          <a:xfrm>
            <a:off x="5088929" y="1972614"/>
            <a:ext cx="14206158" cy="648853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32" y="0"/>
                </a:moveTo>
                <a:cubicBezTo>
                  <a:pt x="1365" y="0"/>
                  <a:pt x="1025" y="0"/>
                  <a:pt x="798" y="207"/>
                </a:cubicBezTo>
                <a:cubicBezTo>
                  <a:pt x="471" y="468"/>
                  <a:pt x="214" y="1032"/>
                  <a:pt x="95" y="1748"/>
                </a:cubicBezTo>
                <a:cubicBezTo>
                  <a:pt x="0" y="2244"/>
                  <a:pt x="0" y="2989"/>
                  <a:pt x="0" y="4230"/>
                </a:cubicBezTo>
                <a:lnTo>
                  <a:pt x="0" y="17370"/>
                </a:lnTo>
                <a:cubicBezTo>
                  <a:pt x="0" y="18611"/>
                  <a:pt x="0" y="19356"/>
                  <a:pt x="95" y="19852"/>
                </a:cubicBezTo>
                <a:cubicBezTo>
                  <a:pt x="214" y="20568"/>
                  <a:pt x="471" y="21132"/>
                  <a:pt x="798" y="21393"/>
                </a:cubicBezTo>
                <a:cubicBezTo>
                  <a:pt x="1025" y="21600"/>
                  <a:pt x="1365" y="21600"/>
                  <a:pt x="1932" y="21600"/>
                </a:cubicBezTo>
                <a:lnTo>
                  <a:pt x="19668" y="21600"/>
                </a:lnTo>
                <a:cubicBezTo>
                  <a:pt x="20235" y="21600"/>
                  <a:pt x="20575" y="21600"/>
                  <a:pt x="20802" y="21393"/>
                </a:cubicBezTo>
                <a:cubicBezTo>
                  <a:pt x="21129" y="21132"/>
                  <a:pt x="21386" y="20568"/>
                  <a:pt x="21505" y="19852"/>
                </a:cubicBezTo>
                <a:cubicBezTo>
                  <a:pt x="21600" y="19356"/>
                  <a:pt x="21600" y="18611"/>
                  <a:pt x="21600" y="17370"/>
                </a:cubicBezTo>
                <a:lnTo>
                  <a:pt x="21600" y="4230"/>
                </a:lnTo>
                <a:cubicBezTo>
                  <a:pt x="21600" y="2989"/>
                  <a:pt x="21600" y="2244"/>
                  <a:pt x="21505" y="1748"/>
                </a:cubicBezTo>
                <a:cubicBezTo>
                  <a:pt x="21386" y="1032"/>
                  <a:pt x="21129" y="468"/>
                  <a:pt x="20802" y="207"/>
                </a:cubicBezTo>
                <a:cubicBezTo>
                  <a:pt x="20575" y="0"/>
                  <a:pt x="20235" y="0"/>
                  <a:pt x="19668" y="0"/>
                </a:cubicBezTo>
                <a:lnTo>
                  <a:pt x="1932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4123b4710_0_62"/>
          <p:cNvSpPr txBox="1"/>
          <p:nvPr/>
        </p:nvSpPr>
        <p:spPr>
          <a:xfrm>
            <a:off x="2397041" y="4137376"/>
            <a:ext cx="79146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temor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SENHOR é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princípio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saber.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Provérbios</a:t>
            </a:r>
            <a:r>
              <a:rPr lang="en-US" sz="5500" b="1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1:7</a:t>
            </a:r>
            <a:endParaRPr sz="5500" b="1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8" name="Google Shape;158;g2d4123b4710_0_62" descr="DALL·E 2024-09-19 18.21.29 - A highly realistic image of a young girl standing near a window with her hands clasped in prayer. The sunlight streams through the window, casting a w.jpeg"/>
          <p:cNvPicPr preferRelativeResize="0"/>
          <p:nvPr/>
        </p:nvPicPr>
        <p:blipFill rotWithShape="1">
          <a:blip r:embed="rId4">
            <a:alphaModFix/>
          </a:blip>
          <a:srcRect t="13928" b="39298"/>
          <a:stretch/>
        </p:blipFill>
        <p:spPr>
          <a:xfrm>
            <a:off x="11104664" y="2878699"/>
            <a:ext cx="11031768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59" name="Google Shape;159;g2d4123b4710_0_62" descr="Diseño sin título (29).png"/>
          <p:cNvPicPr preferRelativeResize="0"/>
          <p:nvPr/>
        </p:nvPicPr>
        <p:blipFill rotWithShape="1">
          <a:blip r:embed="rId5">
            <a:alphaModFix/>
          </a:blip>
          <a:srcRect t="37543" b="15022"/>
          <a:stretch/>
        </p:blipFill>
        <p:spPr>
          <a:xfrm>
            <a:off x="11104665" y="8254852"/>
            <a:ext cx="11031768" cy="515975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961" y="0"/>
                </a:moveTo>
                <a:lnTo>
                  <a:pt x="21600" y="21600"/>
                </a:lnTo>
                <a:lnTo>
                  <a:pt x="4639" y="21600"/>
                </a:lnTo>
                <a:lnTo>
                  <a:pt x="0" y="0"/>
                </a:lnTo>
                <a:lnTo>
                  <a:pt x="1696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0" name="Google Shape;160;g2d4123b4710_0_62"/>
          <p:cNvSpPr txBox="1"/>
          <p:nvPr/>
        </p:nvSpPr>
        <p:spPr>
          <a:xfrm>
            <a:off x="2397041" y="8254852"/>
            <a:ext cx="81111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sabedoria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e a lei do Senhor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inseparáveis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4123b4710_0_65"/>
          <p:cNvSpPr txBox="1"/>
          <p:nvPr/>
        </p:nvSpPr>
        <p:spPr>
          <a:xfrm>
            <a:off x="13383556" y="4413832"/>
            <a:ext cx="89025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Princípios importantes da sabedoria: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6" name="Google Shape;166;g2d4123b4710_0_65"/>
          <p:cNvSpPr txBox="1"/>
          <p:nvPr/>
        </p:nvSpPr>
        <p:spPr>
          <a:xfrm>
            <a:off x="13799044" y="7438458"/>
            <a:ext cx="80715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Primeiro princípio:</a:t>
            </a: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não existe sabedoria fora dos limites da lei.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67" name="Google Shape;167;g2d4123b4710_0_65" descr="Diseño sin título (29).png"/>
          <p:cNvPicPr preferRelativeResize="0"/>
          <p:nvPr/>
        </p:nvPicPr>
        <p:blipFill rotWithShape="1">
          <a:blip r:embed="rId4">
            <a:alphaModFix/>
          </a:blip>
          <a:srcRect l="1333" t="5539" r="1333" b="563"/>
          <a:stretch/>
        </p:blipFill>
        <p:spPr>
          <a:xfrm>
            <a:off x="1896552" y="1972635"/>
            <a:ext cx="11776356" cy="11202032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4123b4710_0_68"/>
          <p:cNvSpPr txBox="1"/>
          <p:nvPr/>
        </p:nvSpPr>
        <p:spPr>
          <a:xfrm>
            <a:off x="578875" y="3797100"/>
            <a:ext cx="86382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sabedoria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aplicação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vontade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Deus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áreas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vida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Salomão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estava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diante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situação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duas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mulheres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reivindicavam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legitimidade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maternidade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sobre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um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recém-nascido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3" name="Google Shape;173;g2d4123b4710_0_68" descr="DALL·E 2024-10-02 18.35.52 - A detailed, close-up portrait of King Solomon, showing his wise and regal expression, now wearing a golden crown adorned with jewels. He has a well-gr.jpeg"/>
          <p:cNvPicPr preferRelativeResize="0"/>
          <p:nvPr/>
        </p:nvPicPr>
        <p:blipFill rotWithShape="1">
          <a:blip r:embed="rId4">
            <a:alphaModFix/>
          </a:blip>
          <a:srcRect t="3401" b="3410"/>
          <a:stretch/>
        </p:blipFill>
        <p:spPr>
          <a:xfrm>
            <a:off x="9426625" y="0"/>
            <a:ext cx="9211050" cy="8584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250" y="0"/>
                </a:moveTo>
                <a:lnTo>
                  <a:pt x="0" y="8445"/>
                </a:lnTo>
                <a:lnTo>
                  <a:pt x="0" y="13156"/>
                </a:lnTo>
                <a:lnTo>
                  <a:pt x="10250" y="21600"/>
                </a:lnTo>
                <a:lnTo>
                  <a:pt x="21600" y="12251"/>
                </a:lnTo>
                <a:lnTo>
                  <a:pt x="21600" y="9350"/>
                </a:lnTo>
                <a:lnTo>
                  <a:pt x="1025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74" name="Google Shape;174;g2d4123b4710_0_68" descr="DALL·E 2024-10-02 18.46.09 - A tense scene inspired by the Judgment of Solomon, featuring two women and a baby. One woman is holding the baby, while the other stands nearby with a.jpeg"/>
          <p:cNvPicPr preferRelativeResize="0"/>
          <p:nvPr/>
        </p:nvPicPr>
        <p:blipFill rotWithShape="1">
          <a:blip r:embed="rId5">
            <a:alphaModFix/>
          </a:blip>
          <a:srcRect t="759" r="3006" b="13894"/>
          <a:stretch/>
        </p:blipFill>
        <p:spPr>
          <a:xfrm>
            <a:off x="14628414" y="5193152"/>
            <a:ext cx="9755586" cy="85840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222" y="0"/>
                </a:moveTo>
                <a:lnTo>
                  <a:pt x="0" y="8046"/>
                </a:lnTo>
                <a:lnTo>
                  <a:pt x="0" y="13554"/>
                </a:lnTo>
                <a:lnTo>
                  <a:pt x="9222" y="21600"/>
                </a:lnTo>
                <a:lnTo>
                  <a:pt x="21600" y="10800"/>
                </a:lnTo>
                <a:lnTo>
                  <a:pt x="9222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4123b4710_0_71"/>
          <p:cNvSpPr txBox="1"/>
          <p:nvPr/>
        </p:nvSpPr>
        <p:spPr>
          <a:xfrm>
            <a:off x="14651381" y="4690192"/>
            <a:ext cx="73152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Neste caso entrou em operação a sabedoria que provém do mesmo poder de onde vieram os mandamentos.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0" name="Google Shape;180;g2d4123b4710_0_71" descr="Diseño_sin_título__46_-removebg-preview.png"/>
          <p:cNvPicPr preferRelativeResize="0"/>
          <p:nvPr/>
        </p:nvPicPr>
        <p:blipFill rotWithShape="1">
          <a:blip r:embed="rId4">
            <a:alphaModFix/>
          </a:blip>
          <a:srcRect t="9807" b="9807"/>
          <a:stretch/>
        </p:blipFill>
        <p:spPr>
          <a:xfrm>
            <a:off x="869546" y="2538572"/>
            <a:ext cx="12671019" cy="10043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4123b4710_0_50"/>
          <p:cNvSpPr txBox="1"/>
          <p:nvPr/>
        </p:nvSpPr>
        <p:spPr>
          <a:xfrm>
            <a:off x="3835050" y="6027325"/>
            <a:ext cx="75357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Segundo Princípio: 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sabedoria se manifesta como traço de comportamento.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6" name="Google Shape;186;g2d4123b4710_0_50" descr="DALL·E 2024-09-30 23.53.25 - A detailed image of a young woman standing in a bright and modern library. She is wearing a white sweater, holding an open book and reading with a cal.jpeg"/>
          <p:cNvPicPr preferRelativeResize="0"/>
          <p:nvPr/>
        </p:nvPicPr>
        <p:blipFill rotWithShape="1">
          <a:blip r:embed="rId4">
            <a:alphaModFix/>
          </a:blip>
          <a:srcRect l="28950" t="5677" r="14059" b="9454"/>
          <a:stretch/>
        </p:blipFill>
        <p:spPr>
          <a:xfrm>
            <a:off x="13202190" y="2160596"/>
            <a:ext cx="7535862" cy="112224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623" y="0"/>
                </a:moveTo>
                <a:cubicBezTo>
                  <a:pt x="3266" y="0"/>
                  <a:pt x="2453" y="0"/>
                  <a:pt x="1910" y="152"/>
                </a:cubicBezTo>
                <a:cubicBezTo>
                  <a:pt x="1128" y="343"/>
                  <a:pt x="511" y="757"/>
                  <a:pt x="227" y="1283"/>
                </a:cubicBezTo>
                <a:cubicBezTo>
                  <a:pt x="0" y="1647"/>
                  <a:pt x="0" y="2193"/>
                  <a:pt x="0" y="3104"/>
                </a:cubicBezTo>
                <a:lnTo>
                  <a:pt x="0" y="18495"/>
                </a:lnTo>
                <a:cubicBezTo>
                  <a:pt x="0" y="19406"/>
                  <a:pt x="0" y="19953"/>
                  <a:pt x="227" y="20317"/>
                </a:cubicBezTo>
                <a:cubicBezTo>
                  <a:pt x="511" y="20843"/>
                  <a:pt x="1128" y="21257"/>
                  <a:pt x="1910" y="21448"/>
                </a:cubicBezTo>
                <a:cubicBezTo>
                  <a:pt x="2453" y="21600"/>
                  <a:pt x="3266" y="21600"/>
                  <a:pt x="4623" y="21600"/>
                </a:cubicBezTo>
                <a:lnTo>
                  <a:pt x="16977" y="21600"/>
                </a:lnTo>
                <a:cubicBezTo>
                  <a:pt x="18334" y="21600"/>
                  <a:pt x="19147" y="21600"/>
                  <a:pt x="19690" y="21448"/>
                </a:cubicBezTo>
                <a:cubicBezTo>
                  <a:pt x="20472" y="21257"/>
                  <a:pt x="21089" y="20843"/>
                  <a:pt x="21373" y="20317"/>
                </a:cubicBezTo>
                <a:cubicBezTo>
                  <a:pt x="21600" y="19953"/>
                  <a:pt x="21600" y="19406"/>
                  <a:pt x="21600" y="18495"/>
                </a:cubicBezTo>
                <a:lnTo>
                  <a:pt x="21600" y="3104"/>
                </a:lnTo>
                <a:cubicBezTo>
                  <a:pt x="21600" y="2193"/>
                  <a:pt x="21600" y="1647"/>
                  <a:pt x="21373" y="1283"/>
                </a:cubicBezTo>
                <a:cubicBezTo>
                  <a:pt x="21089" y="757"/>
                  <a:pt x="20472" y="343"/>
                  <a:pt x="19690" y="152"/>
                </a:cubicBezTo>
                <a:cubicBezTo>
                  <a:pt x="19147" y="0"/>
                  <a:pt x="18334" y="0"/>
                  <a:pt x="16977" y="0"/>
                </a:cubicBezTo>
                <a:lnTo>
                  <a:pt x="4623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2d4123b4710_0_6" descr="DALL·E 2024-10-02 19.42.44 - A close-up image showing a pair of elderly hands passing a red heart-shaped object into the hands of a child. The scene symbolizes love, care, and gen.jpeg"/>
          <p:cNvPicPr preferRelativeResize="0"/>
          <p:nvPr/>
        </p:nvPicPr>
        <p:blipFill rotWithShape="1">
          <a:blip r:embed="rId4">
            <a:alphaModFix/>
          </a:blip>
          <a:srcRect l="9116" t="11349" r="9124" b="11341"/>
          <a:stretch/>
        </p:blipFill>
        <p:spPr>
          <a:xfrm>
            <a:off x="6196406" y="1831333"/>
            <a:ext cx="10632564" cy="10053501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92" name="Google Shape;192;g2d4123b4710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03375" y="8454900"/>
            <a:ext cx="7361525" cy="39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4123b4710_0_116"/>
          <p:cNvSpPr txBox="1"/>
          <p:nvPr/>
        </p:nvSpPr>
        <p:spPr>
          <a:xfrm>
            <a:off x="5304900" y="4690200"/>
            <a:ext cx="137742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Quem entre vocês é sábio e inteligente? Mostre as suas obras em mansidão de sabedoria, mediante a sua boa conduta. […]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Tiago 3:13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2d4123b4710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8600" y="4375775"/>
            <a:ext cx="11957024" cy="56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4123b4710_0_119"/>
          <p:cNvSpPr txBox="1"/>
          <p:nvPr/>
        </p:nvSpPr>
        <p:spPr>
          <a:xfrm>
            <a:off x="4433846" y="4266892"/>
            <a:ext cx="155163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Mas a sabedoria lá do alto é, primeiramente, pura; depois, pacífica, gentil, amigável, cheia de misericórdia e de bons frutos, imparcial, sem fingimento. Ora, é em paz que se semeia o fruto da justiça, para os que promovem a paz.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Tiago 3:17,18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4123b4710_0_122"/>
          <p:cNvSpPr txBox="1"/>
          <p:nvPr/>
        </p:nvSpPr>
        <p:spPr>
          <a:xfrm>
            <a:off x="1933725" y="4531375"/>
            <a:ext cx="99702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sabedoria é manifestada em relacionamentos e demonstrada em pureza, gentileza, imparcialidade, sinceridade, misericórdia e paz.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Sabedoria é fruto do Espírito.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Gálatas 5:22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8" name="Google Shape;208;g2d4123b4710_0_122" descr="DALL·E 2024-10-02 19.31.40 - A magical scene of an open book with a tree growing out of its pages. The tree is lush and green, with light and sparkles surrounding it, symbolizing .jpeg"/>
          <p:cNvPicPr preferRelativeResize="0"/>
          <p:nvPr/>
        </p:nvPicPr>
        <p:blipFill rotWithShape="1">
          <a:blip r:embed="rId4">
            <a:alphaModFix/>
          </a:blip>
          <a:srcRect l="9423" t="28937" r="14824" b="240"/>
          <a:stretch/>
        </p:blipFill>
        <p:spPr>
          <a:xfrm>
            <a:off x="12083255" y="2680539"/>
            <a:ext cx="11312867" cy="10577077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4123b4710_0_125"/>
          <p:cNvSpPr txBox="1"/>
          <p:nvPr/>
        </p:nvSpPr>
        <p:spPr>
          <a:xfrm>
            <a:off x="13718790" y="6114437"/>
            <a:ext cx="7877100" cy="34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Terceiro princípio: 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sabedoria se adquire, se aprende e se desenvolve.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14" name="Google Shape;214;g2d4123b4710_0_125" descr="DALL·E 2024-09-27 15.40.31 - A serene and warm image of a family reading the Bible together, gathered closely. The parents and children are focused on the scriptures, with soft li.jpeg"/>
          <p:cNvPicPr preferRelativeResize="0"/>
          <p:nvPr/>
        </p:nvPicPr>
        <p:blipFill rotWithShape="1">
          <a:blip r:embed="rId4">
            <a:alphaModFix/>
          </a:blip>
          <a:srcRect l="5191" t="2451" r="1428" b="20696"/>
          <a:stretch/>
        </p:blipFill>
        <p:spPr>
          <a:xfrm flipH="1">
            <a:off x="1557067" y="2705497"/>
            <a:ext cx="12523410" cy="1030687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961" y="0"/>
                </a:moveTo>
                <a:lnTo>
                  <a:pt x="21600" y="21600"/>
                </a:lnTo>
                <a:lnTo>
                  <a:pt x="4639" y="21600"/>
                </a:lnTo>
                <a:lnTo>
                  <a:pt x="0" y="0"/>
                </a:lnTo>
                <a:lnTo>
                  <a:pt x="16961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2d4123b4710_0_99" descr="DALL·E 2024-10-02 20.09.44 - A realistic and detailed depiction of young Jesus as a child, showing a clear, sharp face with lifelike features. He is speaking with wisdom beyond hi.jpeg"/>
          <p:cNvPicPr preferRelativeResize="0"/>
          <p:nvPr/>
        </p:nvPicPr>
        <p:blipFill rotWithShape="1">
          <a:blip r:embed="rId4">
            <a:alphaModFix/>
          </a:blip>
          <a:srcRect t="5713" r="4798" b="5713"/>
          <a:stretch/>
        </p:blipFill>
        <p:spPr>
          <a:xfrm>
            <a:off x="6079154" y="1557000"/>
            <a:ext cx="10894277" cy="10135366"/>
          </a:xfrm>
          <a:custGeom>
            <a:avLst/>
            <a:gdLst/>
            <a:ahLst/>
            <a:cxnLst/>
            <a:rect l="l" t="t" r="r" b="b"/>
            <a:pathLst>
              <a:path w="20594" h="20595" extrusionOk="0">
                <a:moveTo>
                  <a:pt x="10289" y="0"/>
                </a:moveTo>
                <a:cubicBezTo>
                  <a:pt x="7651" y="0"/>
                  <a:pt x="5014" y="1005"/>
                  <a:pt x="3002" y="3016"/>
                </a:cubicBezTo>
                <a:cubicBezTo>
                  <a:pt x="1131" y="4885"/>
                  <a:pt x="132" y="7293"/>
                  <a:pt x="0" y="9740"/>
                </a:cubicBezTo>
                <a:lnTo>
                  <a:pt x="0" y="10854"/>
                </a:lnTo>
                <a:cubicBezTo>
                  <a:pt x="132" y="13301"/>
                  <a:pt x="1131" y="15710"/>
                  <a:pt x="3002" y="17579"/>
                </a:cubicBezTo>
                <a:cubicBezTo>
                  <a:pt x="7026" y="21600"/>
                  <a:pt x="13551" y="21600"/>
                  <a:pt x="17576" y="17579"/>
                </a:cubicBezTo>
                <a:cubicBezTo>
                  <a:pt x="21600" y="13557"/>
                  <a:pt x="21600" y="7037"/>
                  <a:pt x="17576" y="3016"/>
                </a:cubicBezTo>
                <a:cubicBezTo>
                  <a:pt x="15563" y="1005"/>
                  <a:pt x="12926" y="0"/>
                  <a:pt x="1028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20" name="Google Shape;220;g2d4123b4710_0_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623275" y="4365913"/>
            <a:ext cx="5828950" cy="49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4123b4710_0_136"/>
          <p:cNvSpPr txBox="1"/>
          <p:nvPr/>
        </p:nvSpPr>
        <p:spPr>
          <a:xfrm>
            <a:off x="5423704" y="5536792"/>
            <a:ext cx="135366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 Jesus crescia em sabedoria, estatura e graça, diante de Deus e dos homens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Lucas 2:52 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4123b4710_0_139"/>
          <p:cNvSpPr txBox="1"/>
          <p:nvPr/>
        </p:nvSpPr>
        <p:spPr>
          <a:xfrm>
            <a:off x="13887800" y="5369925"/>
            <a:ext cx="76914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Tiago também fala que podemos recorrer a Deus como fonte de sabedoria e certamente receberemos dele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Tiago 1:4 e 5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1" name="Google Shape;231;g2d4123b4710_0_139" descr="DALL·E 2024-09-06 12.09.19 - An image of Jesus offering his hand towards the viewer, with his face out of focus or not visible. He is dressed in traditional robes with a white and.jpeg"/>
          <p:cNvPicPr preferRelativeResize="0"/>
          <p:nvPr/>
        </p:nvPicPr>
        <p:blipFill rotWithShape="1">
          <a:blip r:embed="rId4">
            <a:alphaModFix/>
          </a:blip>
          <a:srcRect l="13075" t="388" r="2400" b="24917"/>
          <a:stretch/>
        </p:blipFill>
        <p:spPr>
          <a:xfrm>
            <a:off x="1793010" y="2770638"/>
            <a:ext cx="11746900" cy="10380752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0" y="0"/>
                </a:moveTo>
                <a:cubicBezTo>
                  <a:pt x="6055" y="0"/>
                  <a:pt x="5948" y="2"/>
                  <a:pt x="5838" y="8"/>
                </a:cubicBezTo>
                <a:cubicBezTo>
                  <a:pt x="3712" y="114"/>
                  <a:pt x="158" y="1891"/>
                  <a:pt x="2" y="7233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3"/>
                </a:cubicBezTo>
                <a:cubicBezTo>
                  <a:pt x="21391" y="1889"/>
                  <a:pt x="17805" y="115"/>
                  <a:pt x="15669" y="8"/>
                </a:cubicBezTo>
                <a:cubicBezTo>
                  <a:pt x="12170" y="-167"/>
                  <a:pt x="10752" y="2729"/>
                  <a:pt x="10752" y="2729"/>
                </a:cubicBezTo>
                <a:cubicBezTo>
                  <a:pt x="10752" y="2729"/>
                  <a:pt x="9424" y="11"/>
                  <a:pt x="616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4123b4710_0_142"/>
          <p:cNvSpPr txBox="1"/>
          <p:nvPr/>
        </p:nvSpPr>
        <p:spPr>
          <a:xfrm>
            <a:off x="5893646" y="9269328"/>
            <a:ext cx="125967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Salomão, no mesmo contexto em que diz que o temor do Senhor é o princípio da sabedoria vai dizer: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7" name="Google Shape;237;g2d4123b4710_0_142" descr="DALL·E 2024-10-02 20.39.40 - A realistic image of a young man praying. He is sitting quietly, with his hands clasped in front of his face, eyes closed in deep concentration or ref.jpeg"/>
          <p:cNvPicPr preferRelativeResize="0"/>
          <p:nvPr/>
        </p:nvPicPr>
        <p:blipFill rotWithShape="1">
          <a:blip r:embed="rId4">
            <a:alphaModFix/>
          </a:blip>
          <a:srcRect l="6878" t="14147" r="12384" b="22497"/>
          <a:stretch/>
        </p:blipFill>
        <p:spPr>
          <a:xfrm>
            <a:off x="6919515" y="803956"/>
            <a:ext cx="10544958" cy="827523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887" y="0"/>
                </a:moveTo>
                <a:cubicBezTo>
                  <a:pt x="2746" y="0"/>
                  <a:pt x="2062" y="0"/>
                  <a:pt x="1606" y="243"/>
                </a:cubicBezTo>
                <a:cubicBezTo>
                  <a:pt x="948" y="548"/>
                  <a:pt x="430" y="1208"/>
                  <a:pt x="190" y="2046"/>
                </a:cubicBezTo>
                <a:cubicBezTo>
                  <a:pt x="0" y="2628"/>
                  <a:pt x="0" y="3500"/>
                  <a:pt x="0" y="4953"/>
                </a:cubicBezTo>
                <a:lnTo>
                  <a:pt x="0" y="16647"/>
                </a:lnTo>
                <a:cubicBezTo>
                  <a:pt x="0" y="18101"/>
                  <a:pt x="0" y="18973"/>
                  <a:pt x="190" y="19554"/>
                </a:cubicBezTo>
                <a:cubicBezTo>
                  <a:pt x="430" y="20392"/>
                  <a:pt x="948" y="21052"/>
                  <a:pt x="1606" y="21357"/>
                </a:cubicBezTo>
                <a:cubicBezTo>
                  <a:pt x="2062" y="21599"/>
                  <a:pt x="2746" y="21600"/>
                  <a:pt x="3887" y="21600"/>
                </a:cubicBezTo>
                <a:lnTo>
                  <a:pt x="17713" y="21600"/>
                </a:lnTo>
                <a:cubicBezTo>
                  <a:pt x="18853" y="21600"/>
                  <a:pt x="19537" y="21599"/>
                  <a:pt x="19994" y="21357"/>
                </a:cubicBezTo>
                <a:cubicBezTo>
                  <a:pt x="20651" y="21052"/>
                  <a:pt x="21170" y="20392"/>
                  <a:pt x="21409" y="19554"/>
                </a:cubicBezTo>
                <a:cubicBezTo>
                  <a:pt x="21599" y="18973"/>
                  <a:pt x="21600" y="18101"/>
                  <a:pt x="21600" y="16647"/>
                </a:cubicBezTo>
                <a:lnTo>
                  <a:pt x="21600" y="4953"/>
                </a:lnTo>
                <a:cubicBezTo>
                  <a:pt x="21600" y="3500"/>
                  <a:pt x="21599" y="2628"/>
                  <a:pt x="21409" y="2046"/>
                </a:cubicBezTo>
                <a:cubicBezTo>
                  <a:pt x="21170" y="1208"/>
                  <a:pt x="20651" y="548"/>
                  <a:pt x="19994" y="243"/>
                </a:cubicBezTo>
                <a:cubicBezTo>
                  <a:pt x="19537" y="0"/>
                  <a:pt x="18853" y="0"/>
                  <a:pt x="17713" y="0"/>
                </a:cubicBezTo>
                <a:lnTo>
                  <a:pt x="3887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2d4123b4710_0_102" descr="DALL·E 2024-09-26 23.13.40 - A detailed, clear, and vibrant image of a happy family reading the Bible together. The family is composed of a mother, father, and two young children,.jpeg"/>
          <p:cNvPicPr preferRelativeResize="0"/>
          <p:nvPr/>
        </p:nvPicPr>
        <p:blipFill rotWithShape="1">
          <a:blip r:embed="rId4">
            <a:alphaModFix/>
          </a:blip>
          <a:srcRect l="5874" t="11525" r="9601" b="8493"/>
          <a:stretch/>
        </p:blipFill>
        <p:spPr>
          <a:xfrm>
            <a:off x="6008446" y="1572733"/>
            <a:ext cx="10991853" cy="1040083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43" name="Google Shape;243;g2d4123b4710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55225" y="9015000"/>
            <a:ext cx="6907325" cy="35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d4123b4710_0_74"/>
          <p:cNvSpPr txBox="1"/>
          <p:nvPr/>
        </p:nvSpPr>
        <p:spPr>
          <a:xfrm>
            <a:off x="4486808" y="4690192"/>
            <a:ext cx="15410400" cy="43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Meu filho, ouça o ensino de seu pai e não despreze a instrução de sua mãe. Porque serão um diadema de graça para a sua cabeça e colares para o seu pescoço.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Provérbios 1:8 e 9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2d4123b4710_0_105" descr="DALL·E 2024-09-19 21.53.34 - A realistic image of a family studying the Bible together. A father and his two children, a boy and a girl, are kneeling or sitting with their hands c.jpeg"/>
          <p:cNvPicPr preferRelativeResize="0"/>
          <p:nvPr/>
        </p:nvPicPr>
        <p:blipFill rotWithShape="1">
          <a:blip r:embed="rId4">
            <a:alphaModFix/>
          </a:blip>
          <a:srcRect l="680" t="8634" r="680"/>
          <a:stretch/>
        </p:blipFill>
        <p:spPr>
          <a:xfrm>
            <a:off x="5853678" y="1433066"/>
            <a:ext cx="11305094" cy="10471140"/>
          </a:xfrm>
          <a:custGeom>
            <a:avLst/>
            <a:gdLst/>
            <a:ahLst/>
            <a:cxnLst/>
            <a:rect l="l" t="t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8"/>
                  <a:pt x="2882" y="3175"/>
                </a:cubicBezTo>
                <a:cubicBezTo>
                  <a:pt x="-961" y="7408"/>
                  <a:pt x="-961" y="14271"/>
                  <a:pt x="2882" y="18504"/>
                </a:cubicBezTo>
                <a:cubicBezTo>
                  <a:pt x="4507" y="20294"/>
                  <a:pt x="6559" y="21324"/>
                  <a:pt x="8677" y="21600"/>
                </a:cubicBezTo>
                <a:lnTo>
                  <a:pt x="11001" y="21600"/>
                </a:lnTo>
                <a:cubicBezTo>
                  <a:pt x="13119" y="21324"/>
                  <a:pt x="15171" y="20294"/>
                  <a:pt x="16796" y="18504"/>
                </a:cubicBezTo>
                <a:cubicBezTo>
                  <a:pt x="20639" y="14271"/>
                  <a:pt x="20639" y="7408"/>
                  <a:pt x="16796" y="3175"/>
                </a:cubicBezTo>
                <a:cubicBezTo>
                  <a:pt x="14875" y="1058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4" name="Google Shape;254;g2d4123b4710_0_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51750" y="9355625"/>
            <a:ext cx="7278125" cy="363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4123b4710_0_3"/>
          <p:cNvSpPr/>
          <p:nvPr/>
        </p:nvSpPr>
        <p:spPr>
          <a:xfrm>
            <a:off x="7854011" y="5575300"/>
            <a:ext cx="129228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d4123b4710_0_3"/>
          <p:cNvSpPr txBox="1"/>
          <p:nvPr/>
        </p:nvSpPr>
        <p:spPr>
          <a:xfrm>
            <a:off x="8965050" y="5883150"/>
            <a:ext cx="107007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d4123b4710_0_158"/>
          <p:cNvSpPr txBox="1"/>
          <p:nvPr/>
        </p:nvSpPr>
        <p:spPr>
          <a:xfrm>
            <a:off x="3322493" y="3420292"/>
            <a:ext cx="17739000" cy="6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Escrevendo a Timóteo, Paulo afirmou: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Quanto a você, permaneça naquilo que aprendeu e em que acredita firmemente, sabendo de quem você o aprendeu e que, desde a infância, você conhece as sagradas letras, que podem torná-lo sábio para a salvação pela fé em Cristo Jesus.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II Timóteo 3:14,15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d4123b4710_0_161"/>
          <p:cNvSpPr txBox="1"/>
          <p:nvPr/>
        </p:nvSpPr>
        <p:spPr>
          <a:xfrm>
            <a:off x="4268550" y="4266900"/>
            <a:ext cx="15846900" cy="51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Toda a Escritura é inspirada por Deus e útil para o ensino, para a repreensão, para a correção, para a educação na justiça, a fim de que o servo de Deus seja perfeito e perfeitamente habilitado para toda boa obra.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 i="1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II Timóteo 3:16,17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d4123b4710_0_164"/>
          <p:cNvSpPr txBox="1"/>
          <p:nvPr/>
        </p:nvSpPr>
        <p:spPr>
          <a:xfrm>
            <a:off x="3880249" y="8464932"/>
            <a:ext cx="166236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Timóteo aprendeu a ser sábio por meio das Escrituras transmitidas pela sua mãe, e o resultado é a habilidade para toda boa obra.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70" name="Google Shape;270;g2d4123b4710_0_164" descr="Captura_de_pantalla_2024-10-02_a_la_s__22.31.54-removebg-preview.png"/>
          <p:cNvPicPr preferRelativeResize="0"/>
          <p:nvPr/>
        </p:nvPicPr>
        <p:blipFill rotWithShape="1">
          <a:blip r:embed="rId4">
            <a:alphaModFix/>
          </a:blip>
          <a:srcRect l="8745" r="12607" b="5784"/>
          <a:stretch/>
        </p:blipFill>
        <p:spPr>
          <a:xfrm>
            <a:off x="8416329" y="80468"/>
            <a:ext cx="7551427" cy="838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4123b4710_0_18"/>
          <p:cNvSpPr/>
          <p:nvPr/>
        </p:nvSpPr>
        <p:spPr>
          <a:xfrm>
            <a:off x="7772282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d4123b4710_0_18"/>
          <p:cNvSpPr txBox="1"/>
          <p:nvPr/>
        </p:nvSpPr>
        <p:spPr>
          <a:xfrm>
            <a:off x="945377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APLICAÇÃO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4123b4710_0_152"/>
          <p:cNvSpPr/>
          <p:nvPr/>
        </p:nvSpPr>
        <p:spPr>
          <a:xfrm>
            <a:off x="2246797" y="3525512"/>
            <a:ext cx="9552600" cy="888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d4123b4710_0_152"/>
          <p:cNvSpPr txBox="1"/>
          <p:nvPr/>
        </p:nvSpPr>
        <p:spPr>
          <a:xfrm>
            <a:off x="3816550" y="4954700"/>
            <a:ext cx="64131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Todo e qualquer conhecimento é dependente e derivado da verdade conhecida por meio da religião de Cristo.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3" name="Google Shape;283;g2d4123b4710_0_152" descr="Diseño_sin_título__25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65583" y="2443053"/>
            <a:ext cx="11051985" cy="11051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d4123b4710_0_171" descr="DALL·E 2024-09-04 19.07.57 - A symbolic representation of the 'door to Cain's heart' as mentioned in the Bible. The door is rough and weathered, made of dark wood, standing in a b.jpeg"/>
          <p:cNvPicPr preferRelativeResize="0"/>
          <p:nvPr/>
        </p:nvPicPr>
        <p:blipFill rotWithShape="1">
          <a:blip r:embed="rId4">
            <a:alphaModFix/>
          </a:blip>
          <a:srcRect l="16589" t="21888" r="16596" b="44776"/>
          <a:stretch/>
        </p:blipFill>
        <p:spPr>
          <a:xfrm>
            <a:off x="465010" y="8118459"/>
            <a:ext cx="11367270" cy="56713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9" name="Google Shape;289;g2d4123b4710_0_171" descr="DALL·E 2024-10-02 22.56.56 - A black and white image of a person with their hands covering their face, conveying emotion such as stress, sadness, or contemplation. The lighting is.jpeg"/>
          <p:cNvPicPr preferRelativeResize="0"/>
          <p:nvPr/>
        </p:nvPicPr>
        <p:blipFill rotWithShape="1">
          <a:blip r:embed="rId5">
            <a:alphaModFix/>
          </a:blip>
          <a:srcRect t="198" b="26103"/>
          <a:stretch/>
        </p:blipFill>
        <p:spPr>
          <a:xfrm>
            <a:off x="0" y="4324501"/>
            <a:ext cx="7695216" cy="56713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5813" y="0"/>
                </a:moveTo>
                <a:lnTo>
                  <a:pt x="0" y="3935"/>
                </a:lnTo>
                <a:lnTo>
                  <a:pt x="0" y="17665"/>
                </a:lnTo>
                <a:lnTo>
                  <a:pt x="5813" y="21600"/>
                </a:lnTo>
                <a:lnTo>
                  <a:pt x="21600" y="10912"/>
                </a:lnTo>
                <a:lnTo>
                  <a:pt x="21600" y="10688"/>
                </a:lnTo>
                <a:lnTo>
                  <a:pt x="5813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0" name="Google Shape;290;g2d4123b4710_0_171" descr="DALL·E 2024-09-25 18.05.37 - A realistic illustration of a young woman sitting on the floor, holding her head in her hands, showing signs of deep emotional distress or sadness. Sh.jpeg"/>
          <p:cNvPicPr preferRelativeResize="0"/>
          <p:nvPr/>
        </p:nvPicPr>
        <p:blipFill rotWithShape="1">
          <a:blip r:embed="rId6">
            <a:alphaModFix/>
          </a:blip>
          <a:srcRect l="8483" t="8678" b="43264"/>
          <a:stretch/>
        </p:blipFill>
        <p:spPr>
          <a:xfrm>
            <a:off x="6371499" y="5228552"/>
            <a:ext cx="10800108" cy="56713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1367" y="0"/>
                </a:moveTo>
                <a:lnTo>
                  <a:pt x="0" y="10800"/>
                </a:lnTo>
                <a:lnTo>
                  <a:pt x="11367" y="21600"/>
                </a:lnTo>
                <a:lnTo>
                  <a:pt x="21600" y="11878"/>
                </a:lnTo>
                <a:lnTo>
                  <a:pt x="21600" y="9722"/>
                </a:lnTo>
                <a:lnTo>
                  <a:pt x="11367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91" name="Google Shape;291;g2d4123b4710_0_171" descr="DALL·E 2024-09-25 17.46.57 - A realistic illustration of a person sitting down, holding their head in their hands, expressing stress or emotional distress. The person is wearing a.jpeg"/>
          <p:cNvPicPr preferRelativeResize="0"/>
          <p:nvPr/>
        </p:nvPicPr>
        <p:blipFill rotWithShape="1">
          <a:blip r:embed="rId7">
            <a:alphaModFix/>
          </a:blip>
          <a:srcRect t="4016" b="46090"/>
          <a:stretch/>
        </p:blipFill>
        <p:spPr>
          <a:xfrm>
            <a:off x="2179644" y="1488826"/>
            <a:ext cx="11367216" cy="56713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0"/>
                </a:moveTo>
                <a:lnTo>
                  <a:pt x="0" y="10800"/>
                </a:ln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2" name="Google Shape;292;g2d4123b4710_0_171"/>
          <p:cNvSpPr/>
          <p:nvPr/>
        </p:nvSpPr>
        <p:spPr>
          <a:xfrm>
            <a:off x="17171606" y="3595051"/>
            <a:ext cx="6747383" cy="640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d4123b4710_0_171"/>
          <p:cNvSpPr txBox="1"/>
          <p:nvPr/>
        </p:nvSpPr>
        <p:spPr>
          <a:xfrm>
            <a:off x="17441084" y="3901309"/>
            <a:ext cx="6477905" cy="518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Diante de um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contexto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contemporâneo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caracteriza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ser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fábrica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doenças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…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d4123b4710_0_174"/>
          <p:cNvSpPr/>
          <p:nvPr/>
        </p:nvSpPr>
        <p:spPr>
          <a:xfrm>
            <a:off x="1873090" y="7718976"/>
            <a:ext cx="20637900" cy="533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d4123b4710_0_174"/>
          <p:cNvSpPr txBox="1"/>
          <p:nvPr/>
        </p:nvSpPr>
        <p:spPr>
          <a:xfrm>
            <a:off x="1873010" y="9064351"/>
            <a:ext cx="19422957" cy="264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sinal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testa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um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mecanismo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proteção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pois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se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trata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apenas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se defender dos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assaltos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ideológicos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mundo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, mas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estruturada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pela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mente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Cristo.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00" name="Google Shape;300;g2d4123b4710_0_174" descr="Diseño_sin_título__50_-removebg-preview.png"/>
          <p:cNvPicPr preferRelativeResize="0"/>
          <p:nvPr/>
        </p:nvPicPr>
        <p:blipFill rotWithShape="1">
          <a:blip r:embed="rId4">
            <a:alphaModFix/>
          </a:blip>
          <a:srcRect t="16185" b="15085"/>
          <a:stretch/>
        </p:blipFill>
        <p:spPr>
          <a:xfrm>
            <a:off x="5794771" y="-118298"/>
            <a:ext cx="12794363" cy="8671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d4123b4710_0_108" descr="DALL·E 2024-10-02 23.23.06 - A serene family scene where both parents and their two children are sitting together in prayer. The father, mother, son, and daughter are kneeling or .jpeg"/>
          <p:cNvPicPr preferRelativeResize="0"/>
          <p:nvPr/>
        </p:nvPicPr>
        <p:blipFill rotWithShape="1">
          <a:blip r:embed="rId4">
            <a:alphaModFix/>
          </a:blip>
          <a:srcRect b="3250"/>
          <a:stretch/>
        </p:blipFill>
        <p:spPr>
          <a:xfrm>
            <a:off x="5873327" y="1118434"/>
            <a:ext cx="11263698" cy="10897896"/>
          </a:xfrm>
          <a:custGeom>
            <a:avLst/>
            <a:gdLst/>
            <a:ahLst/>
            <a:cxnLst/>
            <a:rect l="l" t="t" r="r" b="b"/>
            <a:pathLst>
              <a:path w="21600" h="20595" extrusionOk="0">
                <a:moveTo>
                  <a:pt x="10800" y="0"/>
                </a:moveTo>
                <a:cubicBezTo>
                  <a:pt x="8036" y="0"/>
                  <a:pt x="5272" y="1005"/>
                  <a:pt x="3163" y="3016"/>
                </a:cubicBezTo>
                <a:cubicBezTo>
                  <a:pt x="1054" y="5026"/>
                  <a:pt x="0" y="7662"/>
                  <a:pt x="0" y="10298"/>
                </a:cubicBezTo>
                <a:cubicBezTo>
                  <a:pt x="0" y="12933"/>
                  <a:pt x="1054" y="15568"/>
                  <a:pt x="3163" y="17579"/>
                </a:cubicBezTo>
                <a:cubicBezTo>
                  <a:pt x="7381" y="21600"/>
                  <a:pt x="14219" y="21600"/>
                  <a:pt x="18437" y="17579"/>
                </a:cubicBezTo>
                <a:cubicBezTo>
                  <a:pt x="20546" y="15568"/>
                  <a:pt x="21600" y="12933"/>
                  <a:pt x="21600" y="10298"/>
                </a:cubicBezTo>
                <a:cubicBezTo>
                  <a:pt x="21600" y="7662"/>
                  <a:pt x="20546" y="5026"/>
                  <a:pt x="18437" y="3016"/>
                </a:cubicBezTo>
                <a:cubicBezTo>
                  <a:pt x="16328" y="1005"/>
                  <a:pt x="13564" y="0"/>
                  <a:pt x="108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06" name="Google Shape;306;g2d4123b4710_0_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9250" y="10137325"/>
            <a:ext cx="8829425" cy="26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d4123b4710_0_177"/>
          <p:cNvSpPr txBox="1"/>
          <p:nvPr/>
        </p:nvSpPr>
        <p:spPr>
          <a:xfrm>
            <a:off x="3821400" y="3843600"/>
            <a:ext cx="167412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“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Estas palavras que hoje lhe ordeno estarão no seu coração. Você as inculcará a seus filhos, e delas falará quando estiver sentado em sua casa, andando pelo caminho, ao deitar-se e ao levantar-se. Também deve amarrá-las como sinal na sua mão, e elas lhe serão por frontal entre os olhos.</a:t>
            </a:r>
            <a:r>
              <a:rPr lang="en-US" sz="5500" i="1">
                <a:latin typeface="Georgia"/>
                <a:ea typeface="Georgia"/>
                <a:cs typeface="Georgia"/>
                <a:sym typeface="Georgia"/>
              </a:rPr>
              <a:t>”</a:t>
            </a:r>
            <a:r>
              <a:rPr lang="en-US" sz="5500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1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Deuteronômio 6:6 a 8</a:t>
            </a:r>
            <a:endParaRPr sz="55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d4123b4710_0_195"/>
          <p:cNvSpPr/>
          <p:nvPr/>
        </p:nvSpPr>
        <p:spPr>
          <a:xfrm>
            <a:off x="1817539" y="3376052"/>
            <a:ext cx="10916100" cy="95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d4123b4710_0_195"/>
          <p:cNvSpPr txBox="1"/>
          <p:nvPr/>
        </p:nvSpPr>
        <p:spPr>
          <a:xfrm>
            <a:off x="3335550" y="5138650"/>
            <a:ext cx="78801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instrumento escolhido por Deus para marcar a testa significando um pensamento sábio e submisso ao Eterno é a educação em família.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18" name="Google Shape;318;g2d4123b4710_0_195" descr="Diseño_sin_título__51_-removebg-preview.png"/>
          <p:cNvPicPr preferRelativeResize="0"/>
          <p:nvPr/>
        </p:nvPicPr>
        <p:blipFill rotWithShape="1">
          <a:blip r:embed="rId4">
            <a:alphaModFix/>
          </a:blip>
          <a:srcRect t="9671" b="6590"/>
          <a:stretch/>
        </p:blipFill>
        <p:spPr>
          <a:xfrm>
            <a:off x="12559217" y="3268485"/>
            <a:ext cx="11831537" cy="9769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2d4123b4710_0_30" descr="DALL·E 2024-09-30 14.52.07 - A conceptual image showing the vastness of the universe compared to the small size of a telescope. The universe is portrayed as an immense expanse of .jpeg"/>
          <p:cNvPicPr preferRelativeResize="0"/>
          <p:nvPr/>
        </p:nvPicPr>
        <p:blipFill rotWithShape="1">
          <a:blip r:embed="rId4">
            <a:alphaModFix/>
          </a:blip>
          <a:srcRect l="864" t="19830" r="864" b="2583"/>
          <a:stretch/>
        </p:blipFill>
        <p:spPr>
          <a:xfrm>
            <a:off x="1767003" y="1905000"/>
            <a:ext cx="11948997" cy="11506200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2" name="Google Shape;102;g2d4123b4710_0_30"/>
          <p:cNvSpPr txBox="1"/>
          <p:nvPr/>
        </p:nvSpPr>
        <p:spPr>
          <a:xfrm>
            <a:off x="14441246" y="4372864"/>
            <a:ext cx="9047403" cy="60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realidade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sempre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mais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complexa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instrumentos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utilizamos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compreendê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-la.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dá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para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comparar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grandeza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universo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com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tamanho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telescópio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d4123b4710_0_199"/>
          <p:cNvSpPr/>
          <p:nvPr/>
        </p:nvSpPr>
        <p:spPr>
          <a:xfrm>
            <a:off x="3697180" y="7796597"/>
            <a:ext cx="16989600" cy="424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d4123b4710_0_199"/>
          <p:cNvSpPr txBox="1"/>
          <p:nvPr/>
        </p:nvSpPr>
        <p:spPr>
          <a:xfrm>
            <a:off x="5048533" y="9020908"/>
            <a:ext cx="142869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Tenho sido um instrumento divino para inculcar o temor do Senhor aos meus filhos?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5" name="Google Shape;325;g2d4123b4710_0_199" descr="Diseño_sin_título__21_-removebg-previe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3598" y="282381"/>
            <a:ext cx="8516805" cy="8516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g2d4123b4710_0_202" descr="oracion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77634" y="2352393"/>
            <a:ext cx="11004290" cy="1100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d4123b4710_0_202"/>
          <p:cNvSpPr txBox="1"/>
          <p:nvPr/>
        </p:nvSpPr>
        <p:spPr>
          <a:xfrm>
            <a:off x="1682700" y="3993525"/>
            <a:ext cx="9510300" cy="77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Senhor que a tua graça em mim não encontre barreiras, mas que ela se manifeste salvadora, educando a mim e a partir de mim para a geração de um povo reconhecidamente sábio e habilitado para toda boa obra.</a:t>
            </a:r>
            <a:endParaRPr sz="5500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b="1" i="0" u="none" strike="noStrike" cap="none">
                <a:solidFill>
                  <a:srgbClr val="000000"/>
                </a:solidFill>
                <a:highlight>
                  <a:srgbClr val="F3F3F3"/>
                </a:highlight>
                <a:latin typeface="Georgia"/>
                <a:ea typeface="Georgia"/>
                <a:cs typeface="Georgia"/>
                <a:sym typeface="Georgia"/>
              </a:rPr>
              <a:t>AMÉM</a:t>
            </a:r>
            <a:endParaRPr sz="5500" b="1">
              <a:highlight>
                <a:srgbClr val="F3F3F3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4123b4710_0_33"/>
          <p:cNvSpPr txBox="1"/>
          <p:nvPr/>
        </p:nvSpPr>
        <p:spPr>
          <a:xfrm>
            <a:off x="1238250" y="4111329"/>
            <a:ext cx="8776774" cy="602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Jesus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afirmou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isso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em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João 5:39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dizer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estudantes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das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Escrituras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que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ela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uma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lente pela qual 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compreendemos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Jesus é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maior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do que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Bíblia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. 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8" name="Google Shape;108;g2d4123b4710_0_33" descr="Trabajito__1_-removebg-preview.png"/>
          <p:cNvPicPr preferRelativeResize="0"/>
          <p:nvPr/>
        </p:nvPicPr>
        <p:blipFill rotWithShape="1">
          <a:blip r:embed="rId4">
            <a:alphaModFix/>
          </a:blip>
          <a:srcRect l="13454" r="31519"/>
          <a:stretch/>
        </p:blipFill>
        <p:spPr>
          <a:xfrm>
            <a:off x="12263786" y="2396121"/>
            <a:ext cx="9068981" cy="1109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4123b4710_0_36"/>
          <p:cNvSpPr txBox="1"/>
          <p:nvPr/>
        </p:nvSpPr>
        <p:spPr>
          <a:xfrm>
            <a:off x="14539051" y="4973925"/>
            <a:ext cx="6781200" cy="60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Não é possível ter uma compreensão da realidade sem o domínio dos instrumentos dispostos para auxiliar.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4" name="Google Shape;114;g2d4123b4710_0_36" descr="DALL·E 2024-09-30 23.53.25 - A detailed image of a young woman standing in a bright and modern library. She is wearing a white sweater, holding an open book and reading with a cal.jpeg"/>
          <p:cNvPicPr preferRelativeResize="0"/>
          <p:nvPr/>
        </p:nvPicPr>
        <p:blipFill rotWithShape="1">
          <a:blip r:embed="rId4">
            <a:alphaModFix/>
          </a:blip>
          <a:srcRect l="2543" t="5489" r="2552" b="12455"/>
          <a:stretch/>
        </p:blipFill>
        <p:spPr>
          <a:xfrm>
            <a:off x="2139194" y="3003783"/>
            <a:ext cx="11530026" cy="99691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283" y="0"/>
                </a:moveTo>
                <a:cubicBezTo>
                  <a:pt x="3026" y="0"/>
                  <a:pt x="2272" y="0"/>
                  <a:pt x="1769" y="243"/>
                </a:cubicBezTo>
                <a:cubicBezTo>
                  <a:pt x="1044" y="548"/>
                  <a:pt x="474" y="1208"/>
                  <a:pt x="210" y="2046"/>
                </a:cubicBezTo>
                <a:cubicBezTo>
                  <a:pt x="0" y="2627"/>
                  <a:pt x="0" y="3500"/>
                  <a:pt x="0" y="4953"/>
                </a:cubicBezTo>
                <a:lnTo>
                  <a:pt x="0" y="16647"/>
                </a:lnTo>
                <a:cubicBezTo>
                  <a:pt x="0" y="18100"/>
                  <a:pt x="0" y="18973"/>
                  <a:pt x="210" y="19554"/>
                </a:cubicBezTo>
                <a:cubicBezTo>
                  <a:pt x="474" y="20392"/>
                  <a:pt x="1044" y="21052"/>
                  <a:pt x="1769" y="21357"/>
                </a:cubicBezTo>
                <a:cubicBezTo>
                  <a:pt x="2272" y="21600"/>
                  <a:pt x="3026" y="21600"/>
                  <a:pt x="4283" y="21600"/>
                </a:cubicBezTo>
                <a:lnTo>
                  <a:pt x="17318" y="21600"/>
                </a:lnTo>
                <a:cubicBezTo>
                  <a:pt x="18575" y="21600"/>
                  <a:pt x="19328" y="21600"/>
                  <a:pt x="19831" y="21357"/>
                </a:cubicBezTo>
                <a:cubicBezTo>
                  <a:pt x="20556" y="21052"/>
                  <a:pt x="21126" y="20392"/>
                  <a:pt x="21390" y="19554"/>
                </a:cubicBezTo>
                <a:cubicBezTo>
                  <a:pt x="21600" y="18973"/>
                  <a:pt x="21600" y="18100"/>
                  <a:pt x="21600" y="16647"/>
                </a:cubicBezTo>
                <a:lnTo>
                  <a:pt x="21600" y="4953"/>
                </a:lnTo>
                <a:cubicBezTo>
                  <a:pt x="21600" y="3500"/>
                  <a:pt x="21600" y="2627"/>
                  <a:pt x="21390" y="2046"/>
                </a:cubicBezTo>
                <a:cubicBezTo>
                  <a:pt x="21126" y="1208"/>
                  <a:pt x="20556" y="548"/>
                  <a:pt x="19831" y="243"/>
                </a:cubicBezTo>
                <a:cubicBezTo>
                  <a:pt x="19328" y="0"/>
                  <a:pt x="18575" y="0"/>
                  <a:pt x="17318" y="0"/>
                </a:cubicBezTo>
                <a:lnTo>
                  <a:pt x="4283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4123b4710_0_39"/>
          <p:cNvSpPr txBox="1"/>
          <p:nvPr/>
        </p:nvSpPr>
        <p:spPr>
          <a:xfrm>
            <a:off x="4885496" y="9652495"/>
            <a:ext cx="14613000" cy="17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Quanto menor é o conhecimento da Palavra de Deus menor é o conhecimento de Deus. </a:t>
            </a:r>
            <a:endParaRPr sz="55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0" name="Google Shape;120;g2d4123b4710_0_39" descr="Diseño sin título (42).png"/>
          <p:cNvPicPr preferRelativeResize="0"/>
          <p:nvPr/>
        </p:nvPicPr>
        <p:blipFill rotWithShape="1">
          <a:blip r:embed="rId4">
            <a:alphaModFix/>
          </a:blip>
          <a:srcRect l="4824" t="9514" r="4824" b="9514"/>
          <a:stretch/>
        </p:blipFill>
        <p:spPr>
          <a:xfrm>
            <a:off x="7343213" y="1082772"/>
            <a:ext cx="9697593" cy="8569717"/>
          </a:xfrm>
          <a:custGeom>
            <a:avLst/>
            <a:gdLst/>
            <a:ahLst/>
            <a:cxnLst/>
            <a:rect l="l" t="t" r="r" b="b"/>
            <a:pathLst>
              <a:path w="21506" h="21433" extrusionOk="0">
                <a:moveTo>
                  <a:pt x="6160" y="0"/>
                </a:moveTo>
                <a:cubicBezTo>
                  <a:pt x="6055" y="-1"/>
                  <a:pt x="5947" y="2"/>
                  <a:pt x="5838" y="8"/>
                </a:cubicBezTo>
                <a:cubicBezTo>
                  <a:pt x="3711" y="114"/>
                  <a:pt x="158" y="1890"/>
                  <a:pt x="2" y="7232"/>
                </a:cubicBezTo>
                <a:cubicBezTo>
                  <a:pt x="-54" y="9134"/>
                  <a:pt x="1254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8"/>
                  <a:pt x="17805" y="115"/>
                  <a:pt x="15668" y="8"/>
                </a:cubicBezTo>
                <a:cubicBezTo>
                  <a:pt x="12170" y="-167"/>
                  <a:pt x="10753" y="2728"/>
                  <a:pt x="10753" y="2728"/>
                </a:cubicBezTo>
                <a:cubicBezTo>
                  <a:pt x="10753" y="2728"/>
                  <a:pt x="9424" y="11"/>
                  <a:pt x="616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4123b4710_0_15"/>
          <p:cNvSpPr/>
          <p:nvPr/>
        </p:nvSpPr>
        <p:spPr>
          <a:xfrm>
            <a:off x="8507521" y="5575300"/>
            <a:ext cx="121794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d4123b4710_0_15"/>
          <p:cNvSpPr/>
          <p:nvPr/>
        </p:nvSpPr>
        <p:spPr>
          <a:xfrm>
            <a:off x="9626521" y="8407444"/>
            <a:ext cx="10304100" cy="2565300"/>
          </a:xfrm>
          <a:prstGeom prst="rect">
            <a:avLst/>
          </a:prstGeom>
          <a:solidFill>
            <a:srgbClr val="D3BBA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2d4123b4710_0_15"/>
          <p:cNvSpPr txBox="1"/>
          <p:nvPr/>
        </p:nvSpPr>
        <p:spPr>
          <a:xfrm>
            <a:off x="10189025" y="5883150"/>
            <a:ext cx="88164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CONTEXTO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  <p:sp>
        <p:nvSpPr>
          <p:cNvPr id="128" name="Google Shape;128;g2d4123b4710_0_15"/>
          <p:cNvSpPr txBox="1"/>
          <p:nvPr/>
        </p:nvSpPr>
        <p:spPr>
          <a:xfrm>
            <a:off x="11501825" y="8715250"/>
            <a:ext cx="6190800" cy="19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0" b="1">
                <a:solidFill>
                  <a:srgbClr val="A82229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BÍBLICO</a:t>
            </a:r>
            <a:endParaRPr sz="12000" b="1">
              <a:solidFill>
                <a:srgbClr val="A82229"/>
              </a:solidFill>
              <a:latin typeface="Cormorant Garamond"/>
              <a:ea typeface="Cormorant Garamond"/>
              <a:cs typeface="Cormorant Garamond"/>
              <a:sym typeface="Cormorant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4123b4710_0_12"/>
          <p:cNvSpPr txBox="1"/>
          <p:nvPr/>
        </p:nvSpPr>
        <p:spPr>
          <a:xfrm>
            <a:off x="1447800" y="5310908"/>
            <a:ext cx="7372350" cy="348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45021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O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instrumento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divino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compreensão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de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toda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realidade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material é a </a:t>
            </a:r>
            <a:r>
              <a:rPr lang="en-US" sz="5500" i="0" u="none" strike="noStrike" cap="none" dirty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sua</a:t>
            </a:r>
            <a:r>
              <a:rPr lang="en-US" sz="5500" i="0" u="none" strike="noStrike" cap="none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lei.</a:t>
            </a:r>
            <a:endParaRPr sz="5500" dirty="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4" name="Google Shape;134;g2d4123b4710_0_12" descr="Diseño sin título (28).png"/>
          <p:cNvPicPr preferRelativeResize="0"/>
          <p:nvPr/>
        </p:nvPicPr>
        <p:blipFill rotWithShape="1">
          <a:blip r:embed="rId4">
            <a:alphaModFix/>
          </a:blip>
          <a:srcRect l="2507" t="12675" r="2516" b="1332"/>
          <a:stretch/>
        </p:blipFill>
        <p:spPr>
          <a:xfrm>
            <a:off x="10031308" y="2152650"/>
            <a:ext cx="12393244" cy="11310815"/>
          </a:xfrm>
          <a:custGeom>
            <a:avLst/>
            <a:gdLst/>
            <a:ahLst/>
            <a:cxnLst/>
            <a:rect l="l" t="t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6"/>
                  <a:pt x="2881" y="3016"/>
                </a:cubicBezTo>
                <a:cubicBezTo>
                  <a:pt x="-961" y="7038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8"/>
                  <a:pt x="16797" y="3016"/>
                </a:cubicBezTo>
                <a:cubicBezTo>
                  <a:pt x="14875" y="1006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884</Words>
  <Application>Microsoft Office PowerPoint</Application>
  <PresentationFormat>Personalizar</PresentationFormat>
  <Paragraphs>55</Paragraphs>
  <Slides>42</Slides>
  <Notes>42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Arial</vt:lpstr>
      <vt:lpstr>Georgia</vt:lpstr>
      <vt:lpstr>Cormorant Garamond</vt:lpstr>
      <vt:lpstr>Helvetica Neue</vt:lpstr>
      <vt:lpstr>23_ClassicWhite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DSA - Maria Cristina Barbosa</cp:lastModifiedBy>
  <cp:revision>1</cp:revision>
  <dcterms:modified xsi:type="dcterms:W3CDTF">2024-10-28T15:01:16Z</dcterms:modified>
</cp:coreProperties>
</file>