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embeddedFontLst>
    <p:embeddedFont>
      <p:font typeface="Cormorant Garamond" panose="020B0604020202020204" charset="0"/>
      <p:regular r:id="rId31"/>
      <p:bold r:id="rId32"/>
      <p:italic r:id="rId33"/>
      <p:boldItalic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Helvetica Neue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ykbopDvDhgRFVjQHy95Q8f/MN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customschemas.google.com/relationships/presentationmetadata" Target="meta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aria Cristina Barbosa" userId="a7deaa94-27fa-4381-b313-ee83126f3c73" providerId="ADAL" clId="{C12F239F-5F61-438E-9ABC-4BCA0C2C30DB}"/>
    <pc:docChg chg="modSld">
      <pc:chgData name="DSA - Maria Cristina Barbosa" userId="a7deaa94-27fa-4381-b313-ee83126f3c73" providerId="ADAL" clId="{C12F239F-5F61-438E-9ABC-4BCA0C2C30DB}" dt="2024-10-10T16:57:39.780" v="6" actId="20577"/>
      <pc:docMkLst>
        <pc:docMk/>
      </pc:docMkLst>
      <pc:sldChg chg="modSp mod">
        <pc:chgData name="DSA - Maria Cristina Barbosa" userId="a7deaa94-27fa-4381-b313-ee83126f3c73" providerId="ADAL" clId="{C12F239F-5F61-438E-9ABC-4BCA0C2C30DB}" dt="2024-10-10T16:52:14.027" v="0" actId="20577"/>
        <pc:sldMkLst>
          <pc:docMk/>
          <pc:sldMk cId="0" sldId="259"/>
        </pc:sldMkLst>
        <pc:spChg chg="mod">
          <ac:chgData name="DSA - Maria Cristina Barbosa" userId="a7deaa94-27fa-4381-b313-ee83126f3c73" providerId="ADAL" clId="{C12F239F-5F61-438E-9ABC-4BCA0C2C30DB}" dt="2024-10-10T16:52:14.027" v="0" actId="20577"/>
          <ac:spMkLst>
            <pc:docMk/>
            <pc:sldMk cId="0" sldId="259"/>
            <ac:spMk id="101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C12F239F-5F61-438E-9ABC-4BCA0C2C30DB}" dt="2024-10-10T16:52:51.298" v="1" actId="20577"/>
        <pc:sldMkLst>
          <pc:docMk/>
          <pc:sldMk cId="0" sldId="260"/>
        </pc:sldMkLst>
        <pc:spChg chg="mod">
          <ac:chgData name="DSA - Maria Cristina Barbosa" userId="a7deaa94-27fa-4381-b313-ee83126f3c73" providerId="ADAL" clId="{C12F239F-5F61-438E-9ABC-4BCA0C2C30DB}" dt="2024-10-10T16:52:51.298" v="1" actId="20577"/>
          <ac:spMkLst>
            <pc:docMk/>
            <pc:sldMk cId="0" sldId="260"/>
            <ac:spMk id="107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C12F239F-5F61-438E-9ABC-4BCA0C2C30DB}" dt="2024-10-10T16:54:47.155" v="3" actId="20577"/>
        <pc:sldMkLst>
          <pc:docMk/>
          <pc:sldMk cId="0" sldId="271"/>
        </pc:sldMkLst>
        <pc:spChg chg="mod">
          <ac:chgData name="DSA - Maria Cristina Barbosa" userId="a7deaa94-27fa-4381-b313-ee83126f3c73" providerId="ADAL" clId="{C12F239F-5F61-438E-9ABC-4BCA0C2C30DB}" dt="2024-10-10T16:54:47.155" v="3" actId="20577"/>
          <ac:spMkLst>
            <pc:docMk/>
            <pc:sldMk cId="0" sldId="271"/>
            <ac:spMk id="178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C12F239F-5F61-438E-9ABC-4BCA0C2C30DB}" dt="2024-10-10T16:56:21.032" v="5" actId="14100"/>
        <pc:sldMkLst>
          <pc:docMk/>
          <pc:sldMk cId="0" sldId="274"/>
        </pc:sldMkLst>
        <pc:spChg chg="mod">
          <ac:chgData name="DSA - Maria Cristina Barbosa" userId="a7deaa94-27fa-4381-b313-ee83126f3c73" providerId="ADAL" clId="{C12F239F-5F61-438E-9ABC-4BCA0C2C30DB}" dt="2024-10-10T16:56:21.032" v="5" actId="14100"/>
          <ac:spMkLst>
            <pc:docMk/>
            <pc:sldMk cId="0" sldId="274"/>
            <ac:spMk id="200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C12F239F-5F61-438E-9ABC-4BCA0C2C30DB}" dt="2024-10-10T16:57:39.780" v="6" actId="20577"/>
        <pc:sldMkLst>
          <pc:docMk/>
          <pc:sldMk cId="0" sldId="280"/>
        </pc:sldMkLst>
        <pc:spChg chg="mod">
          <ac:chgData name="DSA - Maria Cristina Barbosa" userId="a7deaa94-27fa-4381-b313-ee83126f3c73" providerId="ADAL" clId="{C12F239F-5F61-438E-9ABC-4BCA0C2C30DB}" dt="2024-10-10T16:57:39.780" v="6" actId="20577"/>
          <ac:spMkLst>
            <pc:docMk/>
            <pc:sldMk cId="0" sldId="280"/>
            <ac:spMk id="239" creationId="{00000000-0000-0000-0000-000000000000}"/>
          </ac:spMkLst>
        </pc:spChg>
      </pc:sldChg>
    </pc:docChg>
  </pc:docChgLst>
  <pc:docChgLst>
    <pc:chgData name="DSA - Maria Cristina Barbosa" userId="a7deaa94-27fa-4381-b313-ee83126f3c73" providerId="ADAL" clId="{27A24434-601B-4B8D-BBAB-43A85597A215}"/>
    <pc:docChg chg="custSel modSld">
      <pc:chgData name="DSA - Maria Cristina Barbosa" userId="a7deaa94-27fa-4381-b313-ee83126f3c73" providerId="ADAL" clId="{27A24434-601B-4B8D-BBAB-43A85597A215}" dt="2024-10-28T15:11:45.477" v="72" actId="20577"/>
      <pc:docMkLst>
        <pc:docMk/>
      </pc:docMkLst>
      <pc:sldChg chg="addSp delSp modSp mod">
        <pc:chgData name="DSA - Maria Cristina Barbosa" userId="a7deaa94-27fa-4381-b313-ee83126f3c73" providerId="ADAL" clId="{27A24434-601B-4B8D-BBAB-43A85597A215}" dt="2024-10-28T15:04:23.355" v="10" actId="14100"/>
        <pc:sldMkLst>
          <pc:docMk/>
          <pc:sldMk cId="0" sldId="267"/>
        </pc:sldMkLst>
        <pc:picChg chg="add mod">
          <ac:chgData name="DSA - Maria Cristina Barbosa" userId="a7deaa94-27fa-4381-b313-ee83126f3c73" providerId="ADAL" clId="{27A24434-601B-4B8D-BBAB-43A85597A215}" dt="2024-10-28T15:04:23.355" v="10" actId="14100"/>
          <ac:picMkLst>
            <pc:docMk/>
            <pc:sldMk cId="0" sldId="267"/>
            <ac:picMk id="3" creationId="{BC7A88BC-6368-C199-2885-64E225F1D812}"/>
          </ac:picMkLst>
        </pc:picChg>
        <pc:picChg chg="del">
          <ac:chgData name="DSA - Maria Cristina Barbosa" userId="a7deaa94-27fa-4381-b313-ee83126f3c73" providerId="ADAL" clId="{27A24434-601B-4B8D-BBAB-43A85597A215}" dt="2024-10-28T15:03:43.917" v="1" actId="478"/>
          <ac:picMkLst>
            <pc:docMk/>
            <pc:sldMk cId="0" sldId="267"/>
            <ac:picMk id="154" creationId="{00000000-0000-0000-0000-000000000000}"/>
          </ac:picMkLst>
        </pc:picChg>
        <pc:picChg chg="del">
          <ac:chgData name="DSA - Maria Cristina Barbosa" userId="a7deaa94-27fa-4381-b313-ee83126f3c73" providerId="ADAL" clId="{27A24434-601B-4B8D-BBAB-43A85597A215}" dt="2024-10-28T15:03:44.591" v="2" actId="478"/>
          <ac:picMkLst>
            <pc:docMk/>
            <pc:sldMk cId="0" sldId="267"/>
            <ac:picMk id="155" creationId="{00000000-0000-0000-0000-000000000000}"/>
          </ac:picMkLst>
        </pc:picChg>
        <pc:picChg chg="del">
          <ac:chgData name="DSA - Maria Cristina Barbosa" userId="a7deaa94-27fa-4381-b313-ee83126f3c73" providerId="ADAL" clId="{27A24434-601B-4B8D-BBAB-43A85597A215}" dt="2024-10-28T15:03:43.018" v="0" actId="478"/>
          <ac:picMkLst>
            <pc:docMk/>
            <pc:sldMk cId="0" sldId="267"/>
            <ac:picMk id="156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7A24434-601B-4B8D-BBAB-43A85597A215}" dt="2024-10-28T15:04:53.011" v="12" actId="1076"/>
        <pc:sldMkLst>
          <pc:docMk/>
          <pc:sldMk cId="0" sldId="268"/>
        </pc:sldMkLst>
        <pc:spChg chg="mod">
          <ac:chgData name="DSA - Maria Cristina Barbosa" userId="a7deaa94-27fa-4381-b313-ee83126f3c73" providerId="ADAL" clId="{27A24434-601B-4B8D-BBAB-43A85597A215}" dt="2024-10-28T15:04:53.011" v="12" actId="1076"/>
          <ac:spMkLst>
            <pc:docMk/>
            <pc:sldMk cId="0" sldId="268"/>
            <ac:spMk id="161" creationId="{00000000-0000-0000-0000-000000000000}"/>
          </ac:spMkLst>
        </pc:spChg>
        <pc:picChg chg="mod">
          <ac:chgData name="DSA - Maria Cristina Barbosa" userId="a7deaa94-27fa-4381-b313-ee83126f3c73" providerId="ADAL" clId="{27A24434-601B-4B8D-BBAB-43A85597A215}" dt="2024-10-28T15:04:49.314" v="11" actId="1076"/>
          <ac:picMkLst>
            <pc:docMk/>
            <pc:sldMk cId="0" sldId="268"/>
            <ac:picMk id="162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7A24434-601B-4B8D-BBAB-43A85597A215}" dt="2024-10-28T15:10:11.049" v="62" actId="14100"/>
        <pc:sldMkLst>
          <pc:docMk/>
          <pc:sldMk cId="0" sldId="272"/>
        </pc:sldMkLst>
        <pc:spChg chg="mod">
          <ac:chgData name="DSA - Maria Cristina Barbosa" userId="a7deaa94-27fa-4381-b313-ee83126f3c73" providerId="ADAL" clId="{27A24434-601B-4B8D-BBAB-43A85597A215}" dt="2024-10-28T15:10:11.049" v="62" actId="14100"/>
          <ac:spMkLst>
            <pc:docMk/>
            <pc:sldMk cId="0" sldId="272"/>
            <ac:spMk id="184" creationId="{00000000-0000-0000-0000-000000000000}"/>
          </ac:spMkLst>
        </pc:spChg>
        <pc:picChg chg="mod">
          <ac:chgData name="DSA - Maria Cristina Barbosa" userId="a7deaa94-27fa-4381-b313-ee83126f3c73" providerId="ADAL" clId="{27A24434-601B-4B8D-BBAB-43A85597A215}" dt="2024-10-28T15:08:39.827" v="48" actId="1076"/>
          <ac:picMkLst>
            <pc:docMk/>
            <pc:sldMk cId="0" sldId="272"/>
            <ac:picMk id="185" creationId="{00000000-0000-0000-0000-000000000000}"/>
          </ac:picMkLst>
        </pc:picChg>
        <pc:picChg chg="mod">
          <ac:chgData name="DSA - Maria Cristina Barbosa" userId="a7deaa94-27fa-4381-b313-ee83126f3c73" providerId="ADAL" clId="{27A24434-601B-4B8D-BBAB-43A85597A215}" dt="2024-10-28T15:08:34.437" v="47" actId="1076"/>
          <ac:picMkLst>
            <pc:docMk/>
            <pc:sldMk cId="0" sldId="272"/>
            <ac:picMk id="186" creationId="{00000000-0000-0000-0000-000000000000}"/>
          </ac:picMkLst>
        </pc:picChg>
        <pc:picChg chg="mod">
          <ac:chgData name="DSA - Maria Cristina Barbosa" userId="a7deaa94-27fa-4381-b313-ee83126f3c73" providerId="ADAL" clId="{27A24434-601B-4B8D-BBAB-43A85597A215}" dt="2024-10-28T15:09:52.787" v="60" actId="1076"/>
          <ac:picMkLst>
            <pc:docMk/>
            <pc:sldMk cId="0" sldId="272"/>
            <ac:picMk id="187" creationId="{00000000-0000-0000-0000-000000000000}"/>
          </ac:picMkLst>
        </pc:picChg>
        <pc:picChg chg="mod">
          <ac:chgData name="DSA - Maria Cristina Barbosa" userId="a7deaa94-27fa-4381-b313-ee83126f3c73" providerId="ADAL" clId="{27A24434-601B-4B8D-BBAB-43A85597A215}" dt="2024-10-28T15:09:45.955" v="59" actId="1076"/>
          <ac:picMkLst>
            <pc:docMk/>
            <pc:sldMk cId="0" sldId="272"/>
            <ac:picMk id="188" creationId="{00000000-0000-0000-0000-000000000000}"/>
          </ac:picMkLst>
        </pc:picChg>
        <pc:picChg chg="mod">
          <ac:chgData name="DSA - Maria Cristina Barbosa" userId="a7deaa94-27fa-4381-b313-ee83126f3c73" providerId="ADAL" clId="{27A24434-601B-4B8D-BBAB-43A85597A215}" dt="2024-10-28T15:10:02.973" v="61" actId="1076"/>
          <ac:picMkLst>
            <pc:docMk/>
            <pc:sldMk cId="0" sldId="272"/>
            <ac:picMk id="189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7A24434-601B-4B8D-BBAB-43A85597A215}" dt="2024-10-28T15:11:45.477" v="72" actId="20577"/>
        <pc:sldMkLst>
          <pc:docMk/>
          <pc:sldMk cId="0" sldId="276"/>
        </pc:sldMkLst>
        <pc:spChg chg="mod">
          <ac:chgData name="DSA - Maria Cristina Barbosa" userId="a7deaa94-27fa-4381-b313-ee83126f3c73" providerId="ADAL" clId="{27A24434-601B-4B8D-BBAB-43A85597A215}" dt="2024-10-28T15:10:24.395" v="63" actId="1076"/>
          <ac:spMkLst>
            <pc:docMk/>
            <pc:sldMk cId="0" sldId="276"/>
            <ac:spMk id="213" creationId="{00000000-0000-0000-0000-000000000000}"/>
          </ac:spMkLst>
        </pc:spChg>
        <pc:spChg chg="mod">
          <ac:chgData name="DSA - Maria Cristina Barbosa" userId="a7deaa94-27fa-4381-b313-ee83126f3c73" providerId="ADAL" clId="{27A24434-601B-4B8D-BBAB-43A85597A215}" dt="2024-10-28T15:11:45.477" v="72" actId="20577"/>
          <ac:spMkLst>
            <pc:docMk/>
            <pc:sldMk cId="0" sldId="276"/>
            <ac:spMk id="214" creationId="{00000000-0000-0000-0000-000000000000}"/>
          </ac:spMkLst>
        </pc:spChg>
        <pc:picChg chg="mod">
          <ac:chgData name="DSA - Maria Cristina Barbosa" userId="a7deaa94-27fa-4381-b313-ee83126f3c73" providerId="ADAL" clId="{27A24434-601B-4B8D-BBAB-43A85597A215}" dt="2024-10-28T15:10:31.737" v="66" actId="1076"/>
          <ac:picMkLst>
            <pc:docMk/>
            <pc:sldMk cId="0" sldId="276"/>
            <ac:picMk id="215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7A24434-601B-4B8D-BBAB-43A85597A215}" dt="2024-10-28T15:10:46.451" v="68" actId="1076"/>
        <pc:sldMkLst>
          <pc:docMk/>
          <pc:sldMk cId="0" sldId="279"/>
        </pc:sldMkLst>
        <pc:spChg chg="mod">
          <ac:chgData name="DSA - Maria Cristina Barbosa" userId="a7deaa94-27fa-4381-b313-ee83126f3c73" providerId="ADAL" clId="{27A24434-601B-4B8D-BBAB-43A85597A215}" dt="2024-10-28T15:10:43.551" v="67" actId="1076"/>
          <ac:spMkLst>
            <pc:docMk/>
            <pc:sldMk cId="0" sldId="279"/>
            <ac:spMk id="231" creationId="{00000000-0000-0000-0000-000000000000}"/>
          </ac:spMkLst>
        </pc:spChg>
        <pc:spChg chg="mod">
          <ac:chgData name="DSA - Maria Cristina Barbosa" userId="a7deaa94-27fa-4381-b313-ee83126f3c73" providerId="ADAL" clId="{27A24434-601B-4B8D-BBAB-43A85597A215}" dt="2024-10-28T15:10:46.451" v="68" actId="1076"/>
          <ac:spMkLst>
            <pc:docMk/>
            <pc:sldMk cId="0" sldId="279"/>
            <ac:spMk id="232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27A24434-601B-4B8D-BBAB-43A85597A215}" dt="2024-10-28T15:11:11.494" v="70" actId="20577"/>
        <pc:sldMkLst>
          <pc:docMk/>
          <pc:sldMk cId="0" sldId="282"/>
        </pc:sldMkLst>
        <pc:spChg chg="mod">
          <ac:chgData name="DSA - Maria Cristina Barbosa" userId="a7deaa94-27fa-4381-b313-ee83126f3c73" providerId="ADAL" clId="{27A24434-601B-4B8D-BBAB-43A85597A215}" dt="2024-10-28T15:11:11.494" v="70" actId="20577"/>
          <ac:spMkLst>
            <pc:docMk/>
            <pc:sldMk cId="0" sldId="282"/>
            <ac:spMk id="2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9d9e9c9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09d9e9c9c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9d9e9c9c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9d9e9c9c4_0_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09d9e9c9c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09d9e9c9c4_0_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9d9e9c9c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09d9e9c9c4_0_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9d9e9c9c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09d9e9c9c4_0_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9d9e9c9c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9d9e9c9c4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9d9e9c9c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9d9e9c9c4_0_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9d9e9c9c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9d9e9c9c4_0_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9d9e9c9c4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09d9e9c9c4_0_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9d9e9c9c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9d9e9c9c4_0_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9d9e9c9c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9d9e9c9c4_0_1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9d9e9c9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9d9e9c9c4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9d9e9c9c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09d9e9c9c4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09d9e9c9c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09d9e9c9c4_0_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9d9e9c9c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09d9e9c9c4_0_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9d9e9c9c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09d9e9c9c4_0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9d9e9c9c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09d9e9c9c4_0_1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09d9e9c9c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09d9e9c9c4_0_1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9d9e9c9c4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09d9e9c9c4_0_1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9d9e9c9c4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09d9e9c9c4_0_1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9d9e9c9c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09d9e9c9c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9d9e9c9c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9d9e9c9c4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9d9e9c9c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9d9e9c9c4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9d9e9c9c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9d9e9c9c4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9d9e9c9c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9d9e9c9c4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9d9e9c9c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9d9e9c9c4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9d9e9c9c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9d9e9c9c4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9d9e9c9c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9d9e9c9c4_0_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">
  <p:cSld name="Sec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title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título">
  <p:cSld name="Sólo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laración">
  <p:cSld name="Declaració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 txBox="1">
            <a:spLocks noGrp="1"/>
          </p:cNvSpPr>
          <p:nvPr>
            <p:ph type="body" idx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o (grande)">
  <p:cSld name="Dato (grande)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3"/>
          <p:cNvSpPr txBox="1">
            <a:spLocks noGrp="1"/>
          </p:cNvSpPr>
          <p:nvPr>
            <p:ph type="body" idx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3"/>
          <p:cNvSpPr txBox="1">
            <a:spLocks noGrp="1"/>
          </p:cNvSpPr>
          <p:nvPr>
            <p:ph type="body" idx="2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4"/>
          <p:cNvSpPr txBox="1">
            <a:spLocks noGrp="1"/>
          </p:cNvSpPr>
          <p:nvPr>
            <p:ph type="body" idx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body" idx="2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fotos">
  <p:cSld name="3 foto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>
            <a:spLocks noGrp="1"/>
          </p:cNvSpPr>
          <p:nvPr>
            <p:ph type="pic" idx="2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45"/>
          <p:cNvSpPr>
            <a:spLocks noGrp="1"/>
          </p:cNvSpPr>
          <p:nvPr>
            <p:ph type="pic" idx="3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5"/>
          <p:cNvSpPr>
            <a:spLocks noGrp="1"/>
          </p:cNvSpPr>
          <p:nvPr>
            <p:ph type="pic" idx="4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5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>
            <a:spLocks noGrp="1"/>
          </p:cNvSpPr>
          <p:nvPr>
            <p:ph type="pic" idx="2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46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>
            <a:spLocks noGrp="1"/>
          </p:cNvSpPr>
          <p:nvPr>
            <p:ph type="body" idx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body" idx="2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31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">
  <p:cSld name="Título y fot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2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32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body" idx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body" idx="3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 alternativa">
  <p:cSld name="Título y foto alternativa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3"/>
          <p:cNvSpPr txBox="1">
            <a:spLocks noGrp="1"/>
          </p:cNvSpPr>
          <p:nvPr>
            <p:ph type="title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>
            <a:spLocks noGrp="1"/>
          </p:cNvSpPr>
          <p:nvPr>
            <p:ph type="pic" idx="2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>
  <p:cSld name="Título y viñeta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2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>
            <a:spLocks noGrp="1"/>
          </p:cNvSpPr>
          <p:nvPr>
            <p:ph type="pic" idx="2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36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3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pequeño)">
  <p:cSld name="Título, viñetas, y video en vivo (pequeño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7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grande)">
  <p:cSld name="Título, viñetas, y video en vivo (grande)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8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5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9d9e9c9c4_0_51"/>
          <p:cNvSpPr txBox="1"/>
          <p:nvPr/>
        </p:nvSpPr>
        <p:spPr>
          <a:xfrm>
            <a:off x="3403793" y="8272094"/>
            <a:ext cx="17576400" cy="3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AutoNum type="arabicPeriod" startAt="3"/>
            </a:pPr>
            <a:r>
              <a:rPr lang="en-US" sz="5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Tal como existe uma expectativa de uma disposição mental (interna) para o cumprimento da aliança, há também um símbolo externo da aliança feita.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 startAt="3"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Deus não refaz alianças contrariando as anteriores.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1" name="Google Shape;141;g309d9e9c9c4_0_51" descr="Diseño_sin_título__54_-removebg-preview.png"/>
          <p:cNvPicPr preferRelativeResize="0"/>
          <p:nvPr/>
        </p:nvPicPr>
        <p:blipFill rotWithShape="1">
          <a:blip r:embed="rId4">
            <a:alphaModFix/>
          </a:blip>
          <a:srcRect t="9134" b="12922"/>
          <a:stretch/>
        </p:blipFill>
        <p:spPr>
          <a:xfrm>
            <a:off x="6801842" y="-13456"/>
            <a:ext cx="10780295" cy="8285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9d9e9c9c4_0_54"/>
          <p:cNvSpPr txBox="1"/>
          <p:nvPr/>
        </p:nvSpPr>
        <p:spPr>
          <a:xfrm>
            <a:off x="1840000" y="5223600"/>
            <a:ext cx="89979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 Éden, já notamos Deus explicitamente garantindo ao homem a alimentação </a:t>
            </a: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(Gênesis 1:29)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a reprodução </a:t>
            </a: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(Gênesis 1:28)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7" name="Google Shape;147;g309d9e9c9c4_0_54" descr="DALL·E 2024-10-03 16.05.52 - A realistic image of an orange tree full of ripe oranges, with vibrant green leaves and clear blue sky in the background. The oranges are hanging from.jpeg"/>
          <p:cNvPicPr preferRelativeResize="0"/>
          <p:nvPr/>
        </p:nvPicPr>
        <p:blipFill rotWithShape="1">
          <a:blip r:embed="rId4">
            <a:alphaModFix/>
          </a:blip>
          <a:srcRect l="568" t="28910" r="9252" b="28910"/>
          <a:stretch/>
        </p:blipFill>
        <p:spPr>
          <a:xfrm>
            <a:off x="11104664" y="2878699"/>
            <a:ext cx="11031930" cy="5159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8" name="Google Shape;148;g309d9e9c9c4_0_54" descr="DALL·E 2024-09-27 14.37.18 - A peaceful and vibrant scene showing various animals living harmoniously by a river in a lush, green landscape. The animals include lions, elephants, .jpeg"/>
          <p:cNvPicPr preferRelativeResize="0"/>
          <p:nvPr/>
        </p:nvPicPr>
        <p:blipFill rotWithShape="1">
          <a:blip r:embed="rId5">
            <a:alphaModFix/>
          </a:blip>
          <a:srcRect l="8955" t="4691" r="8955" b="56914"/>
          <a:stretch/>
        </p:blipFill>
        <p:spPr>
          <a:xfrm>
            <a:off x="11104505" y="8254852"/>
            <a:ext cx="11031930" cy="5159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961" y="0"/>
                </a:moveTo>
                <a:lnTo>
                  <a:pt x="21600" y="21600"/>
                </a:lnTo>
                <a:lnTo>
                  <a:pt x="4639" y="21600"/>
                </a:lnTo>
                <a:lnTo>
                  <a:pt x="0" y="0"/>
                </a:lnTo>
                <a:lnTo>
                  <a:pt x="16961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9d9e9c9c4_0_57"/>
          <p:cNvSpPr txBox="1"/>
          <p:nvPr/>
        </p:nvSpPr>
        <p:spPr>
          <a:xfrm>
            <a:off x="5458338" y="2931025"/>
            <a:ext cx="134673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domínio sobre a Terra </a:t>
            </a: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(Gênesis 1:26)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o companheirismo </a:t>
            </a: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(Gênesis 2:25)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Deus também requer do homem obediência voluntária </a:t>
            </a: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(Gênesis 2:16,17)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7A88BC-6368-C199-2885-64E225F1D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72" y="7474226"/>
            <a:ext cx="24417671" cy="62417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9d9e9c9c4_0_60"/>
          <p:cNvSpPr txBox="1"/>
          <p:nvPr/>
        </p:nvSpPr>
        <p:spPr>
          <a:xfrm>
            <a:off x="3142811" y="10889393"/>
            <a:ext cx="151647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Existe um símbolo visível da aliança do Criador com o casal feito a sua imagem: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2" name="Google Shape;162;g309d9e9c9c4_0_60" descr="Diseño_sin_título__55_-removebg-preview.png"/>
          <p:cNvPicPr preferRelativeResize="0"/>
          <p:nvPr/>
        </p:nvPicPr>
        <p:blipFill rotWithShape="1">
          <a:blip r:embed="rId4">
            <a:alphaModFix/>
          </a:blip>
          <a:srcRect t="10580" b="10580"/>
          <a:stretch/>
        </p:blipFill>
        <p:spPr>
          <a:xfrm>
            <a:off x="4774803" y="1030807"/>
            <a:ext cx="12205670" cy="948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309d9e9c9c4_0_6" descr="DALL·E 2024-09-18 16.28.50 - A peaceful scene showing a pair of hands clasped in prayer resting on an open Bible, placed on a wooden surface by a window. Soft natural light stream.jpeg"/>
          <p:cNvPicPr preferRelativeResize="0"/>
          <p:nvPr/>
        </p:nvPicPr>
        <p:blipFill rotWithShape="1">
          <a:blip r:embed="rId4">
            <a:alphaModFix/>
          </a:blip>
          <a:srcRect l="1578" t="3651" r="1578" b="3661"/>
          <a:stretch/>
        </p:blipFill>
        <p:spPr>
          <a:xfrm>
            <a:off x="5980696" y="1514807"/>
            <a:ext cx="11165766" cy="10686385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8" name="Google Shape;168;g309d9e9c9c4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46450" y="4507050"/>
            <a:ext cx="6696650" cy="47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9d9e9c9c4_0_90"/>
          <p:cNvSpPr txBox="1"/>
          <p:nvPr/>
        </p:nvSpPr>
        <p:spPr>
          <a:xfrm>
            <a:off x="4291501" y="3420292"/>
            <a:ext cx="158010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Assim, pois, foram acabados os céus e a terra e tudo o que neles há. E, havendo Deus terminado no sétimo dia a sua obra, que tinha feito, descansou nesse dia de toda a obra que tinha feito. E Deus abençoou o sétimo dia e o santificou; porque nele descansou de toda a obra que, como Criador, tinha feito.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Gênesis 2:1 a 3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9d9e9c9c4_0_93"/>
          <p:cNvSpPr txBox="1"/>
          <p:nvPr/>
        </p:nvSpPr>
        <p:spPr>
          <a:xfrm>
            <a:off x="13296400" y="4079450"/>
            <a:ext cx="91254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símbolos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físicos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aliança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também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trazem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suas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características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5500" b="1" i="1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sinal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inconfundível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indisfarçável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sinal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distingue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pessoas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tratamento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com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sinal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reflexo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postura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com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aliança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completo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9" name="Google Shape;179;g309d9e9c9c4_0_93" descr="DALL·E 2024-10-03 15.34.33 - A close-up image of two hands, one gently holding the other in a comforting gesture. The scene takes place on a wooden table with a soft, warm backgro.jpeg"/>
          <p:cNvPicPr preferRelativeResize="0"/>
          <p:nvPr/>
        </p:nvPicPr>
        <p:blipFill rotWithShape="1">
          <a:blip r:embed="rId4">
            <a:alphaModFix/>
          </a:blip>
          <a:srcRect l="8974" t="18567" r="12297" b="3417"/>
          <a:stretch/>
        </p:blipFill>
        <p:spPr>
          <a:xfrm>
            <a:off x="1899241" y="2526497"/>
            <a:ext cx="10926738" cy="108279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16" y="0"/>
                </a:moveTo>
                <a:cubicBezTo>
                  <a:pt x="3261" y="0"/>
                  <a:pt x="2448" y="0"/>
                  <a:pt x="1907" y="228"/>
                </a:cubicBezTo>
                <a:cubicBezTo>
                  <a:pt x="1126" y="515"/>
                  <a:pt x="510" y="1136"/>
                  <a:pt x="226" y="1924"/>
                </a:cubicBezTo>
                <a:cubicBezTo>
                  <a:pt x="0" y="2471"/>
                  <a:pt x="0" y="3291"/>
                  <a:pt x="0" y="4658"/>
                </a:cubicBezTo>
                <a:lnTo>
                  <a:pt x="0" y="16943"/>
                </a:lnTo>
                <a:cubicBezTo>
                  <a:pt x="0" y="18310"/>
                  <a:pt x="0" y="19129"/>
                  <a:pt x="226" y="19676"/>
                </a:cubicBezTo>
                <a:cubicBezTo>
                  <a:pt x="510" y="20464"/>
                  <a:pt x="1126" y="21085"/>
                  <a:pt x="1907" y="21372"/>
                </a:cubicBezTo>
                <a:cubicBezTo>
                  <a:pt x="2448" y="21600"/>
                  <a:pt x="3261" y="21600"/>
                  <a:pt x="4616" y="21600"/>
                </a:cubicBezTo>
                <a:lnTo>
                  <a:pt x="16984" y="21600"/>
                </a:lnTo>
                <a:cubicBezTo>
                  <a:pt x="18339" y="21600"/>
                  <a:pt x="19152" y="21600"/>
                  <a:pt x="19693" y="21372"/>
                </a:cubicBezTo>
                <a:cubicBezTo>
                  <a:pt x="20474" y="21085"/>
                  <a:pt x="21090" y="20464"/>
                  <a:pt x="21374" y="19676"/>
                </a:cubicBezTo>
                <a:cubicBezTo>
                  <a:pt x="21600" y="19129"/>
                  <a:pt x="21600" y="18310"/>
                  <a:pt x="21600" y="16943"/>
                </a:cubicBezTo>
                <a:lnTo>
                  <a:pt x="21600" y="4658"/>
                </a:lnTo>
                <a:cubicBezTo>
                  <a:pt x="21600" y="3291"/>
                  <a:pt x="21600" y="2471"/>
                  <a:pt x="21374" y="1924"/>
                </a:cubicBezTo>
                <a:cubicBezTo>
                  <a:pt x="21090" y="1136"/>
                  <a:pt x="20474" y="515"/>
                  <a:pt x="19693" y="228"/>
                </a:cubicBezTo>
                <a:cubicBezTo>
                  <a:pt x="19152" y="0"/>
                  <a:pt x="18339" y="0"/>
                  <a:pt x="16984" y="0"/>
                </a:cubicBezTo>
                <a:lnTo>
                  <a:pt x="4616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9d9e9c9c4_0_96"/>
          <p:cNvSpPr txBox="1"/>
          <p:nvPr/>
        </p:nvSpPr>
        <p:spPr>
          <a:xfrm>
            <a:off x="223972" y="3659214"/>
            <a:ext cx="6833928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homem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feito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à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imagem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crescer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multiplicar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encher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Terra,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espalharia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imagem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extensão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5" name="Google Shape;185;g309d9e9c9c4_0_96" descr="DALL·E 2024-09-26 13.23.37 - A radiant image of Jesus with long hair, wearing white robes, smiling warmly with open arms. The background is filled with bright, heavenly light, cre.jpeg"/>
          <p:cNvPicPr preferRelativeResize="0"/>
          <p:nvPr/>
        </p:nvPicPr>
        <p:blipFill rotWithShape="1">
          <a:blip r:embed="rId4">
            <a:alphaModFix/>
          </a:blip>
          <a:srcRect l="18589" t="7981" r="15629" b="31135"/>
          <a:stretch/>
        </p:blipFill>
        <p:spPr>
          <a:xfrm>
            <a:off x="10253239" y="3347946"/>
            <a:ext cx="7288325" cy="70201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10801"/>
                </a:lnTo>
                <a:lnTo>
                  <a:pt x="10800" y="21600"/>
                </a:lnTo>
                <a:lnTo>
                  <a:pt x="21600" y="10801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86" name="Google Shape;186;g309d9e9c9c4_0_96" descr="DALL·E 2024-09-27 12.33.34 - A close-up of Adam and Eve's faces, smiling joyfully, in the Garden of Eden. Their expressions show peace and happiness as they look at the beauty of .jpeg"/>
          <p:cNvPicPr preferRelativeResize="0"/>
          <p:nvPr/>
        </p:nvPicPr>
        <p:blipFill rotWithShape="1">
          <a:blip r:embed="rId5">
            <a:alphaModFix/>
          </a:blip>
          <a:srcRect b="7441"/>
          <a:stretch/>
        </p:blipFill>
        <p:spPr>
          <a:xfrm>
            <a:off x="6504419" y="0"/>
            <a:ext cx="7288325" cy="653639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lnTo>
                  <a:pt x="0" y="10800"/>
                </a:lnTo>
                <a:lnTo>
                  <a:pt x="10801" y="21600"/>
                </a:lnTo>
                <a:lnTo>
                  <a:pt x="21600" y="10800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87" name="Google Shape;187;g309d9e9c9c4_0_96" descr="DALL·E 2024-09-06 10.36.44 - A symbolic and realistic depiction of seeds and fertility. The scene shows seeds being planted into fertile soil, with some sprouting into healthy pla.jpeg"/>
          <p:cNvPicPr preferRelativeResize="0"/>
          <p:nvPr/>
        </p:nvPicPr>
        <p:blipFill rotWithShape="1">
          <a:blip r:embed="rId6">
            <a:alphaModFix/>
          </a:blip>
          <a:srcRect l="17931" t="13179" b="3250"/>
          <a:stretch/>
        </p:blipFill>
        <p:spPr>
          <a:xfrm>
            <a:off x="16590038" y="1813214"/>
            <a:ext cx="7569990" cy="7708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883" y="0"/>
                </a:moveTo>
                <a:lnTo>
                  <a:pt x="0" y="10801"/>
                </a:lnTo>
                <a:lnTo>
                  <a:pt x="11883" y="21600"/>
                </a:lnTo>
                <a:lnTo>
                  <a:pt x="21600" y="12768"/>
                </a:lnTo>
                <a:lnTo>
                  <a:pt x="21600" y="8833"/>
                </a:lnTo>
                <a:lnTo>
                  <a:pt x="11883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88" name="Google Shape;188;g309d9e9c9c4_0_96" descr="DALL·E 2024-09-06 11.34.37 - A realistic image showing a baby inside the mother's womb, with the mother's belly as the central focus. The baby is clearly visible in the womb, posi.jpeg"/>
          <p:cNvPicPr preferRelativeResize="0"/>
          <p:nvPr/>
        </p:nvPicPr>
        <p:blipFill rotWithShape="1">
          <a:blip r:embed="rId7">
            <a:alphaModFix/>
          </a:blip>
          <a:srcRect l="13551" t="12094" r="8249" b="15525"/>
          <a:stretch/>
        </p:blipFill>
        <p:spPr>
          <a:xfrm>
            <a:off x="13998573" y="7131443"/>
            <a:ext cx="7288325" cy="67941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10801"/>
                </a:lnTo>
                <a:lnTo>
                  <a:pt x="10800" y="21600"/>
                </a:lnTo>
                <a:lnTo>
                  <a:pt x="21600" y="10801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89" name="Google Shape;189;g309d9e9c9c4_0_96" descr="DALL·E 2024-09-06 10.24.06 - A realistic family holding a small tree that symbolizes fertility and growth, similar to the provided image. The family members' faces are clear and w.jpeg"/>
          <p:cNvPicPr preferRelativeResize="0"/>
          <p:nvPr/>
        </p:nvPicPr>
        <p:blipFill rotWithShape="1">
          <a:blip r:embed="rId8">
            <a:alphaModFix/>
          </a:blip>
          <a:srcRect t="6288"/>
          <a:stretch/>
        </p:blipFill>
        <p:spPr>
          <a:xfrm>
            <a:off x="6106374" y="6858000"/>
            <a:ext cx="7288325" cy="68633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lnTo>
                  <a:pt x="0" y="10668"/>
                </a:lnTo>
                <a:lnTo>
                  <a:pt x="0" y="11042"/>
                </a:lnTo>
                <a:lnTo>
                  <a:pt x="10690" y="21600"/>
                </a:lnTo>
                <a:lnTo>
                  <a:pt x="10911" y="21600"/>
                </a:lnTo>
                <a:lnTo>
                  <a:pt x="21600" y="11042"/>
                </a:lnTo>
                <a:lnTo>
                  <a:pt x="21600" y="10668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09d9e9c9c4_0_99"/>
          <p:cNvSpPr txBox="1"/>
          <p:nvPr/>
        </p:nvSpPr>
        <p:spPr>
          <a:xfrm>
            <a:off x="15583710" y="5138489"/>
            <a:ext cx="69696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Deus não mudou o propósito quando a humanidade caiu. Ele, fez sua aliança conosco e confirmou sua vontade.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5" name="Google Shape;195;g309d9e9c9c4_0_99" descr="Captura_de_pantalla_2024-09-12_a_la_s__09.08.08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43" y="2531858"/>
            <a:ext cx="15504259" cy="10395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9d9e9c9c4_0_102"/>
          <p:cNvSpPr txBox="1"/>
          <p:nvPr/>
        </p:nvSpPr>
        <p:spPr>
          <a:xfrm>
            <a:off x="12293950" y="3396501"/>
            <a:ext cx="10604150" cy="856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Gênesis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3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podemos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notar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55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Em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vez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extinção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continuidade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reprodução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-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Gn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3:16</a:t>
            </a:r>
            <a:endParaRPr sz="55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sustento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(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alimentação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)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vindo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operação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homem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sobre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Terra -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Gn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3: 17</a:t>
            </a:r>
            <a:endParaRPr sz="55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continuidade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casamento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companheirismo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-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Gn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3:16</a:t>
            </a:r>
            <a:endParaRPr sz="5500" b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1" name="Google Shape;201;g309d9e9c9c4_0_102" descr="DALL·E 2024-09-05 22.30.08 - A serene and symbolic image of a pregnant woman standing alone. The woman holds her belly gently, symbolizing motherhood and the strength of life. She.jpeg"/>
          <p:cNvPicPr preferRelativeResize="0"/>
          <p:nvPr/>
        </p:nvPicPr>
        <p:blipFill rotWithShape="1">
          <a:blip r:embed="rId4">
            <a:alphaModFix/>
          </a:blip>
          <a:srcRect l="3798" t="32091" r="3788" b="24687"/>
          <a:stretch/>
        </p:blipFill>
        <p:spPr>
          <a:xfrm flipH="1">
            <a:off x="1185809" y="2581285"/>
            <a:ext cx="11031930" cy="5159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02" name="Google Shape;202;g309d9e9c9c4_0_102" descr="DALL·E 2024-10-03 18.45.07 - An image of Adam working in agriculture, set in a lush, green garden. Adam is holding a tool like a hoe, showing signs of hard work, with sweat on his.jpeg"/>
          <p:cNvPicPr preferRelativeResize="0"/>
          <p:nvPr/>
        </p:nvPicPr>
        <p:blipFill rotWithShape="1">
          <a:blip r:embed="rId5">
            <a:alphaModFix/>
          </a:blip>
          <a:srcRect t="21819" b="31407"/>
          <a:stretch/>
        </p:blipFill>
        <p:spPr>
          <a:xfrm flipH="1">
            <a:off x="1185972" y="7957439"/>
            <a:ext cx="11031768" cy="5159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961" y="0"/>
                </a:moveTo>
                <a:lnTo>
                  <a:pt x="21600" y="21600"/>
                </a:lnTo>
                <a:lnTo>
                  <a:pt x="4639" y="21600"/>
                </a:lnTo>
                <a:lnTo>
                  <a:pt x="0" y="0"/>
                </a:lnTo>
                <a:lnTo>
                  <a:pt x="16961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309d9e9c9c4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01900" y="4472125"/>
            <a:ext cx="11354476" cy="57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9d9e9c9c4_0_19"/>
          <p:cNvSpPr/>
          <p:nvPr/>
        </p:nvSpPr>
        <p:spPr>
          <a:xfrm>
            <a:off x="7772282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09d9e9c9c4_0_19"/>
          <p:cNvSpPr txBox="1"/>
          <p:nvPr/>
        </p:nvSpPr>
        <p:spPr>
          <a:xfrm>
            <a:off x="945377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APLICAÇÃO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9d9e9c9c4_0_63"/>
          <p:cNvSpPr/>
          <p:nvPr/>
        </p:nvSpPr>
        <p:spPr>
          <a:xfrm>
            <a:off x="732381" y="3819906"/>
            <a:ext cx="9552600" cy="888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309d9e9c9c4_0_63"/>
          <p:cNvSpPr txBox="1"/>
          <p:nvPr/>
        </p:nvSpPr>
        <p:spPr>
          <a:xfrm>
            <a:off x="1408125" y="5114390"/>
            <a:ext cx="78963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glória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vai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espalhar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sobre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terra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meio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crescimento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dirty="0"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eu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povo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sinal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está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presente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distinguindo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povo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 dos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demais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povos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planeta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5" name="Google Shape;215;g309d9e9c9c4_0_63" descr="Diseño_sin_título__32_-removebg-preview.png"/>
          <p:cNvPicPr preferRelativeResize="0"/>
          <p:nvPr/>
        </p:nvPicPr>
        <p:blipFill rotWithShape="1">
          <a:blip r:embed="rId4">
            <a:alphaModFix/>
          </a:blip>
          <a:srcRect t="23350" b="14297"/>
          <a:stretch/>
        </p:blipFill>
        <p:spPr>
          <a:xfrm>
            <a:off x="9980169" y="3723596"/>
            <a:ext cx="14016684" cy="8617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09d9e9c9c4_0_85" descr="DALL·E 2024-10-03 19.23.28 - A detailed image of a young man hiking through a beautiful natural landscape at sunrise or sunset. He is walking on a path surrounded by lush greenery.jpeg"/>
          <p:cNvPicPr preferRelativeResize="0"/>
          <p:nvPr/>
        </p:nvPicPr>
        <p:blipFill rotWithShape="1">
          <a:blip r:embed="rId4">
            <a:alphaModFix/>
          </a:blip>
          <a:srcRect l="33111" t="33389" r="7484" b="11809"/>
          <a:stretch/>
        </p:blipFill>
        <p:spPr>
          <a:xfrm>
            <a:off x="5826528" y="1665317"/>
            <a:ext cx="11257815" cy="10385492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21" name="Google Shape;221;g309d9e9c9c4_0_85"/>
          <p:cNvPicPr preferRelativeResize="0"/>
          <p:nvPr/>
        </p:nvPicPr>
        <p:blipFill rotWithShape="1">
          <a:blip r:embed="rId5">
            <a:alphaModFix/>
          </a:blip>
          <a:srcRect l="5606" r="9"/>
          <a:stretch/>
        </p:blipFill>
        <p:spPr>
          <a:xfrm>
            <a:off x="17515875" y="4564350"/>
            <a:ext cx="6048075" cy="458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09d9e9c9c4_0_66"/>
          <p:cNvSpPr txBox="1"/>
          <p:nvPr/>
        </p:nvSpPr>
        <p:spPr>
          <a:xfrm>
            <a:off x="3579002" y="3420299"/>
            <a:ext cx="172260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Para a sua igreja Jesus disse: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endParaRPr sz="550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Portanto, vão e façam discípulos de todas as nações, batizando-os em nome do Pai, do Filho e do Espírito Santo, ensinando-os a guardar todas as coisas que tenho ordenado a vocês. E eis que estou com vocês todos os dias até o fim dos tempos.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Mateus 28:19, 20. </a:t>
            </a:r>
            <a:endParaRPr sz="5500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9d9e9c9c4_0_124"/>
          <p:cNvSpPr/>
          <p:nvPr/>
        </p:nvSpPr>
        <p:spPr>
          <a:xfrm>
            <a:off x="814145" y="3429606"/>
            <a:ext cx="9552600" cy="888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309d9e9c9c4_0_124"/>
          <p:cNvSpPr txBox="1"/>
          <p:nvPr/>
        </p:nvSpPr>
        <p:spPr>
          <a:xfrm>
            <a:off x="2235095" y="4012206"/>
            <a:ext cx="67107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Jesus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ordena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seu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povo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reproduza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geração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filhos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fé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(II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Timóteo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1:2; I Pedro 5:13)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Adão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Eva para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Abraão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Sara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destes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para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nós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hoje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3" name="Google Shape;233;g309d9e9c9c4_0_124" descr="Captura_de_pantalla_2024-09-19_a_la_s__22.54.38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62574" y="2294987"/>
            <a:ext cx="11268678" cy="11156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9d9e9c9c4_0_127"/>
          <p:cNvSpPr/>
          <p:nvPr/>
        </p:nvSpPr>
        <p:spPr>
          <a:xfrm>
            <a:off x="12016675" y="2468656"/>
            <a:ext cx="10585500" cy="1058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309d9e9c9c4_0_127"/>
          <p:cNvSpPr txBox="1"/>
          <p:nvPr/>
        </p:nvSpPr>
        <p:spPr>
          <a:xfrm>
            <a:off x="12971864" y="4324996"/>
            <a:ext cx="86751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relação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deve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existir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entre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pais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filhos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marido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esposa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famílias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igreja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aliança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aliança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feita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nossos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termos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mas,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soberania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 e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seu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propósito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glorificar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-se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sobre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Terra.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0" name="Google Shape;240;g309d9e9c9c4_0_127" descr="DALL·E 2024-09-26 23.13.40 - A detailed, clear, and vibrant image of a happy family reading the Bible together. The family is composed of a mother, father, and two young children,.jpeg"/>
          <p:cNvPicPr preferRelativeResize="0"/>
          <p:nvPr/>
        </p:nvPicPr>
        <p:blipFill rotWithShape="1">
          <a:blip r:embed="rId4">
            <a:alphaModFix/>
          </a:blip>
          <a:srcRect l="5358" t="357" r="13327" b="357"/>
          <a:stretch/>
        </p:blipFill>
        <p:spPr>
          <a:xfrm>
            <a:off x="2291723" y="2321150"/>
            <a:ext cx="8913421" cy="10883106"/>
          </a:xfrm>
          <a:custGeom>
            <a:avLst/>
            <a:gdLst/>
            <a:ahLst/>
            <a:cxnLst/>
            <a:rect l="l" t="t" r="r" b="b"/>
            <a:pathLst>
              <a:path w="21599" h="21600" extrusionOk="0">
                <a:moveTo>
                  <a:pt x="4836" y="0"/>
                </a:moveTo>
                <a:cubicBezTo>
                  <a:pt x="3417" y="0"/>
                  <a:pt x="2566" y="0"/>
                  <a:pt x="1998" y="194"/>
                </a:cubicBezTo>
                <a:cubicBezTo>
                  <a:pt x="1180" y="438"/>
                  <a:pt x="535" y="966"/>
                  <a:pt x="237" y="1636"/>
                </a:cubicBezTo>
                <a:cubicBezTo>
                  <a:pt x="0" y="2101"/>
                  <a:pt x="0" y="2798"/>
                  <a:pt x="0" y="3961"/>
                </a:cubicBezTo>
                <a:lnTo>
                  <a:pt x="0" y="17639"/>
                </a:lnTo>
                <a:cubicBezTo>
                  <a:pt x="0" y="18801"/>
                  <a:pt x="0" y="19498"/>
                  <a:pt x="237" y="19963"/>
                </a:cubicBezTo>
                <a:cubicBezTo>
                  <a:pt x="535" y="20633"/>
                  <a:pt x="1180" y="21162"/>
                  <a:pt x="1998" y="21405"/>
                </a:cubicBezTo>
                <a:cubicBezTo>
                  <a:pt x="2566" y="21600"/>
                  <a:pt x="3417" y="21600"/>
                  <a:pt x="4836" y="21600"/>
                </a:cubicBezTo>
                <a:lnTo>
                  <a:pt x="16764" y="21600"/>
                </a:lnTo>
                <a:cubicBezTo>
                  <a:pt x="18183" y="21600"/>
                  <a:pt x="19034" y="21600"/>
                  <a:pt x="19602" y="21405"/>
                </a:cubicBezTo>
                <a:cubicBezTo>
                  <a:pt x="20420" y="21162"/>
                  <a:pt x="21065" y="20633"/>
                  <a:pt x="21363" y="19963"/>
                </a:cubicBezTo>
                <a:cubicBezTo>
                  <a:pt x="21600" y="19498"/>
                  <a:pt x="21600" y="18801"/>
                  <a:pt x="21600" y="17639"/>
                </a:cubicBezTo>
                <a:lnTo>
                  <a:pt x="21600" y="3961"/>
                </a:lnTo>
                <a:cubicBezTo>
                  <a:pt x="21600" y="2798"/>
                  <a:pt x="21600" y="2101"/>
                  <a:pt x="21363" y="1636"/>
                </a:cubicBezTo>
                <a:cubicBezTo>
                  <a:pt x="21065" y="966"/>
                  <a:pt x="20420" y="438"/>
                  <a:pt x="19602" y="194"/>
                </a:cubicBezTo>
                <a:cubicBezTo>
                  <a:pt x="19034" y="0"/>
                  <a:pt x="18183" y="0"/>
                  <a:pt x="16764" y="0"/>
                </a:cubicBezTo>
                <a:lnTo>
                  <a:pt x="4836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09d9e9c9c4_0_130"/>
          <p:cNvSpPr/>
          <p:nvPr/>
        </p:nvSpPr>
        <p:spPr>
          <a:xfrm>
            <a:off x="1799676" y="8096484"/>
            <a:ext cx="20784600" cy="4167900"/>
          </a:xfrm>
          <a:prstGeom prst="rect">
            <a:avLst/>
          </a:prstGeom>
          <a:solidFill>
            <a:srgbClr val="F0F1ED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09d9e9c9c4_0_130"/>
          <p:cNvSpPr txBox="1"/>
          <p:nvPr/>
        </p:nvSpPr>
        <p:spPr>
          <a:xfrm>
            <a:off x="2747235" y="8859230"/>
            <a:ext cx="188895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 devemos jamais basear qualquer relacionamento nas coisas que sentimos, mas, nos termos da aliança que foi feita com Deus acima de tudo.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7" name="Google Shape;247;g309d9e9c9c4_0_130" descr="DALL·E 2024-09-06 12.09.19 - An image of Jesus offering his hand towards the viewer, with his face out of focus or not visible. He is dressed in traditional robes with a white and.jpeg"/>
          <p:cNvPicPr preferRelativeResize="0"/>
          <p:nvPr/>
        </p:nvPicPr>
        <p:blipFill rotWithShape="1">
          <a:blip r:embed="rId4">
            <a:alphaModFix/>
          </a:blip>
          <a:srcRect l="13084" t="388" r="2392" b="24912"/>
          <a:stretch/>
        </p:blipFill>
        <p:spPr>
          <a:xfrm>
            <a:off x="7461892" y="449900"/>
            <a:ext cx="9460221" cy="8360370"/>
          </a:xfrm>
          <a:custGeom>
            <a:avLst/>
            <a:gdLst/>
            <a:ahLst/>
            <a:cxnLst/>
            <a:rect l="l" t="t" r="r" b="b"/>
            <a:pathLst>
              <a:path w="21506" h="21433" extrusionOk="0">
                <a:moveTo>
                  <a:pt x="6160" y="1"/>
                </a:moveTo>
                <a:cubicBezTo>
                  <a:pt x="6055" y="0"/>
                  <a:pt x="5947" y="2"/>
                  <a:pt x="5838" y="8"/>
                </a:cubicBezTo>
                <a:cubicBezTo>
                  <a:pt x="3712" y="114"/>
                  <a:pt x="158" y="1891"/>
                  <a:pt x="2" y="7233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29" y="14892"/>
                  <a:pt x="21546" y="9139"/>
                  <a:pt x="21505" y="7233"/>
                </a:cubicBezTo>
                <a:cubicBezTo>
                  <a:pt x="21391" y="1889"/>
                  <a:pt x="17806" y="114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424" y="12"/>
                  <a:pt x="6160" y="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309d9e9c9c4_0_133" descr="oracion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5400" y="2352393"/>
            <a:ext cx="11173704" cy="1117370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09d9e9c9c4_0_133"/>
          <p:cNvSpPr txBox="1"/>
          <p:nvPr/>
        </p:nvSpPr>
        <p:spPr>
          <a:xfrm>
            <a:off x="2271051" y="4501561"/>
            <a:ext cx="84240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Deus 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quem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chamamos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de Pai, que para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além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abrigo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manutenção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nossa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vida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,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minha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casa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seja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dirty="0"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eu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centro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operacional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para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espalhar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tua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glória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no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mundo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AMÉM</a:t>
            </a:r>
            <a:endParaRPr sz="5500" b="1" dirty="0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9d9e9c9c4_0_3"/>
          <p:cNvSpPr/>
          <p:nvPr/>
        </p:nvSpPr>
        <p:spPr>
          <a:xfrm>
            <a:off x="7854011" y="5575300"/>
            <a:ext cx="129228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09d9e9c9c4_0_3"/>
          <p:cNvSpPr txBox="1"/>
          <p:nvPr/>
        </p:nvSpPr>
        <p:spPr>
          <a:xfrm>
            <a:off x="8965050" y="5883150"/>
            <a:ext cx="107007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9d9e9c9c4_0_33"/>
          <p:cNvSpPr txBox="1"/>
          <p:nvPr/>
        </p:nvSpPr>
        <p:spPr>
          <a:xfrm>
            <a:off x="6522447" y="9637299"/>
            <a:ext cx="113391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uma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sociedade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organizada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contratos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parte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" name="Google Shape;102;g309d9e9c9c4_0_33" descr="Diseño_sin_título__52_-removebg-preview.png"/>
          <p:cNvPicPr preferRelativeResize="0"/>
          <p:nvPr/>
        </p:nvPicPr>
        <p:blipFill rotWithShape="1">
          <a:blip r:embed="rId4">
            <a:alphaModFix/>
          </a:blip>
          <a:srcRect t="11089" b="11089"/>
          <a:stretch/>
        </p:blipFill>
        <p:spPr>
          <a:xfrm>
            <a:off x="6008092" y="516682"/>
            <a:ext cx="12367661" cy="9491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9d9e9c9c4_0_36"/>
          <p:cNvSpPr txBox="1"/>
          <p:nvPr/>
        </p:nvSpPr>
        <p:spPr>
          <a:xfrm>
            <a:off x="13727726" y="4779688"/>
            <a:ext cx="76635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cultura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ocidental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esperado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termos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contrato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estejam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descritos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dispositivos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legais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referentes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possíveis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quebras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contrato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8" name="Google Shape;108;g309d9e9c9c4_0_36" descr="DALL·E 2024-10-03 10.00.53 - A vector illustration of a contract signing. One hand holds a clipboard with a contract labeled 'CONTRATO' while another hand signs it with a pen. The.jpeg"/>
          <p:cNvPicPr preferRelativeResize="0"/>
          <p:nvPr/>
        </p:nvPicPr>
        <p:blipFill rotWithShape="1">
          <a:blip r:embed="rId4">
            <a:alphaModFix/>
          </a:blip>
          <a:srcRect l="19582" t="14291" r="16191" b="7357"/>
          <a:stretch/>
        </p:blipFill>
        <p:spPr>
          <a:xfrm>
            <a:off x="4047964" y="2169369"/>
            <a:ext cx="9221418" cy="112494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928" y="0"/>
                </a:moveTo>
                <a:cubicBezTo>
                  <a:pt x="2775" y="0"/>
                  <a:pt x="2084" y="0"/>
                  <a:pt x="1623" y="158"/>
                </a:cubicBezTo>
                <a:cubicBezTo>
                  <a:pt x="959" y="356"/>
                  <a:pt x="434" y="786"/>
                  <a:pt x="192" y="1331"/>
                </a:cubicBezTo>
                <a:cubicBezTo>
                  <a:pt x="0" y="1709"/>
                  <a:pt x="0" y="2275"/>
                  <a:pt x="0" y="3220"/>
                </a:cubicBezTo>
                <a:lnTo>
                  <a:pt x="0" y="18380"/>
                </a:lnTo>
                <a:cubicBezTo>
                  <a:pt x="0" y="19325"/>
                  <a:pt x="0" y="19891"/>
                  <a:pt x="192" y="20269"/>
                </a:cubicBezTo>
                <a:cubicBezTo>
                  <a:pt x="434" y="20814"/>
                  <a:pt x="959" y="21244"/>
                  <a:pt x="1623" y="21442"/>
                </a:cubicBezTo>
                <a:cubicBezTo>
                  <a:pt x="2084" y="21600"/>
                  <a:pt x="2775" y="21600"/>
                  <a:pt x="3928" y="21600"/>
                </a:cubicBezTo>
                <a:lnTo>
                  <a:pt x="17671" y="21600"/>
                </a:lnTo>
                <a:cubicBezTo>
                  <a:pt x="18824" y="21600"/>
                  <a:pt x="19516" y="21600"/>
                  <a:pt x="19977" y="21442"/>
                </a:cubicBezTo>
                <a:cubicBezTo>
                  <a:pt x="20641" y="21244"/>
                  <a:pt x="21166" y="20814"/>
                  <a:pt x="21408" y="20269"/>
                </a:cubicBezTo>
                <a:cubicBezTo>
                  <a:pt x="21600" y="19891"/>
                  <a:pt x="21600" y="19325"/>
                  <a:pt x="21600" y="18380"/>
                </a:cubicBezTo>
                <a:lnTo>
                  <a:pt x="21600" y="3220"/>
                </a:lnTo>
                <a:cubicBezTo>
                  <a:pt x="21600" y="2275"/>
                  <a:pt x="21600" y="1709"/>
                  <a:pt x="21408" y="1331"/>
                </a:cubicBezTo>
                <a:cubicBezTo>
                  <a:pt x="21166" y="786"/>
                  <a:pt x="20641" y="356"/>
                  <a:pt x="19977" y="158"/>
                </a:cubicBezTo>
                <a:cubicBezTo>
                  <a:pt x="19516" y="0"/>
                  <a:pt x="18824" y="0"/>
                  <a:pt x="17671" y="0"/>
                </a:cubicBezTo>
                <a:lnTo>
                  <a:pt x="3928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9d9e9c9c4_0_39"/>
          <p:cNvSpPr txBox="1"/>
          <p:nvPr/>
        </p:nvSpPr>
        <p:spPr>
          <a:xfrm>
            <a:off x="2042225" y="5118975"/>
            <a:ext cx="76584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Bíblia apresenta em toda a sua extensão o relacionamento entre Deus e a humanidade de forma pactual e a isso chamamos de aliança.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4" name="Google Shape;114;g309d9e9c9c4_0_39" descr="Diseño sin título (53).png"/>
          <p:cNvPicPr preferRelativeResize="0"/>
          <p:nvPr/>
        </p:nvPicPr>
        <p:blipFill rotWithShape="1">
          <a:blip r:embed="rId4">
            <a:alphaModFix/>
          </a:blip>
          <a:srcRect l="3717" t="10080" r="2164" b="9143"/>
          <a:stretch/>
        </p:blipFill>
        <p:spPr>
          <a:xfrm>
            <a:off x="10226308" y="2312372"/>
            <a:ext cx="12755854" cy="10795427"/>
          </a:xfrm>
          <a:custGeom>
            <a:avLst/>
            <a:gdLst/>
            <a:ahLst/>
            <a:cxnLst/>
            <a:rect l="l" t="t" r="r" b="b"/>
            <a:pathLst>
              <a:path w="21506" h="21433" extrusionOk="0">
                <a:moveTo>
                  <a:pt x="6160" y="0"/>
                </a:moveTo>
                <a:cubicBezTo>
                  <a:pt x="6055" y="0"/>
                  <a:pt x="5948" y="2"/>
                  <a:pt x="5838" y="8"/>
                </a:cubicBezTo>
                <a:cubicBezTo>
                  <a:pt x="3712" y="114"/>
                  <a:pt x="158" y="1890"/>
                  <a:pt x="2" y="7232"/>
                </a:cubicBezTo>
                <a:cubicBezTo>
                  <a:pt x="-54" y="9133"/>
                  <a:pt x="1254" y="14877"/>
                  <a:pt x="10702" y="21433"/>
                </a:cubicBezTo>
                <a:cubicBezTo>
                  <a:pt x="20129" y="14892"/>
                  <a:pt x="21546" y="9138"/>
                  <a:pt x="21505" y="7232"/>
                </a:cubicBezTo>
                <a:cubicBezTo>
                  <a:pt x="21391" y="1888"/>
                  <a:pt x="17805" y="115"/>
                  <a:pt x="15669" y="8"/>
                </a:cubicBezTo>
                <a:cubicBezTo>
                  <a:pt x="12170" y="-167"/>
                  <a:pt x="10752" y="2729"/>
                  <a:pt x="10752" y="2729"/>
                </a:cubicBezTo>
                <a:cubicBezTo>
                  <a:pt x="10752" y="2729"/>
                  <a:pt x="9424" y="11"/>
                  <a:pt x="616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9d9e9c9c4_0_16"/>
          <p:cNvSpPr/>
          <p:nvPr/>
        </p:nvSpPr>
        <p:spPr>
          <a:xfrm>
            <a:off x="8507521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309d9e9c9c4_0_16"/>
          <p:cNvSpPr/>
          <p:nvPr/>
        </p:nvSpPr>
        <p:spPr>
          <a:xfrm>
            <a:off x="9626521" y="8407444"/>
            <a:ext cx="103041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309d9e9c9c4_0_16"/>
          <p:cNvSpPr txBox="1"/>
          <p:nvPr/>
        </p:nvSpPr>
        <p:spPr>
          <a:xfrm>
            <a:off x="1018902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CONTEXTO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2" name="Google Shape;122;g309d9e9c9c4_0_16"/>
          <p:cNvSpPr txBox="1"/>
          <p:nvPr/>
        </p:nvSpPr>
        <p:spPr>
          <a:xfrm>
            <a:off x="11501825" y="8715250"/>
            <a:ext cx="61908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BÍBLICO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9d9e9c9c4_0_12"/>
          <p:cNvSpPr txBox="1"/>
          <p:nvPr/>
        </p:nvSpPr>
        <p:spPr>
          <a:xfrm>
            <a:off x="14772875" y="5056600"/>
            <a:ext cx="69654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Compreendemos pela bíblia que na história da redenção do homem as alianças ocupam um papel preponderante.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8" name="Google Shape;128;g309d9e9c9c4_0_12" descr="Diseño sin título (28).png"/>
          <p:cNvPicPr preferRelativeResize="0"/>
          <p:nvPr/>
        </p:nvPicPr>
        <p:blipFill rotWithShape="1">
          <a:blip r:embed="rId4">
            <a:alphaModFix/>
          </a:blip>
          <a:srcRect l="2507" t="12675" r="2516" b="1332"/>
          <a:stretch/>
        </p:blipFill>
        <p:spPr>
          <a:xfrm>
            <a:off x="2303437" y="2115519"/>
            <a:ext cx="12393244" cy="11064355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9d9e9c9c4_0_48"/>
          <p:cNvSpPr txBox="1"/>
          <p:nvPr/>
        </p:nvSpPr>
        <p:spPr>
          <a:xfrm>
            <a:off x="1928100" y="8748925"/>
            <a:ext cx="199182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 estrutura deste pacto existem características fundamentais.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1656713" marR="0" lvl="0" indent="-1206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Aliança une pessoas 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1656713" marR="0" lvl="0" indent="-1206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Aliança é uma questão de vida ou morte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4" name="Google Shape;134;g309d9e9c9c4_0_48" descr="DALL·E 2024-10-03 15.34.33 - A close-up image of two hands, one gently holding the other in a comforting gesture. The scene takes place on a wooden table with a soft, warm backgro.jpeg"/>
          <p:cNvPicPr preferRelativeResize="0"/>
          <p:nvPr/>
        </p:nvPicPr>
        <p:blipFill rotWithShape="1">
          <a:blip r:embed="rId4">
            <a:alphaModFix/>
          </a:blip>
          <a:srcRect l="1415" t="28476" r="7865" b="28476"/>
          <a:stretch/>
        </p:blipFill>
        <p:spPr>
          <a:xfrm>
            <a:off x="1243879" y="2687512"/>
            <a:ext cx="11949930" cy="56705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g309d9e9c9c4_0_48" descr="DALL·E 2024-10-03 15.06.30 - A peaceful autumn scene showing a couple walking arm in arm down a tree-lined path. The trees have orange and yellow leaves, and the ground is covered.jpeg"/>
          <p:cNvPicPr preferRelativeResize="0"/>
          <p:nvPr/>
        </p:nvPicPr>
        <p:blipFill rotWithShape="1">
          <a:blip r:embed="rId5">
            <a:alphaModFix/>
          </a:blip>
          <a:srcRect t="40810" b="11735"/>
          <a:stretch/>
        </p:blipFill>
        <p:spPr>
          <a:xfrm>
            <a:off x="11190238" y="2687512"/>
            <a:ext cx="11949876" cy="56705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654</Words>
  <Application>Microsoft Office PowerPoint</Application>
  <PresentationFormat>Personalizar</PresentationFormat>
  <Paragraphs>39</Paragraphs>
  <Slides>28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Georgia</vt:lpstr>
      <vt:lpstr>Cormorant Garamond</vt:lpstr>
      <vt:lpstr>Helvetica Neue</vt:lpstr>
      <vt:lpstr>23_ClassicWhite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Maria Cristina Barbosa</cp:lastModifiedBy>
  <cp:revision>1</cp:revision>
  <dcterms:modified xsi:type="dcterms:W3CDTF">2024-10-28T15:11:55Z</dcterms:modified>
</cp:coreProperties>
</file>