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95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24384000" cy="13716000"/>
  <p:notesSz cx="6858000" cy="9144000"/>
  <p:embeddedFontLst>
    <p:embeddedFont>
      <p:font typeface="Cormorant Garamond" panose="020B0604020202020204" charset="0"/>
      <p:regular r:id="rId42"/>
      <p:bold r:id="rId43"/>
      <p:italic r:id="rId44"/>
      <p:boldItalic r:id="rId45"/>
    </p:embeddedFont>
    <p:embeddedFont>
      <p:font typeface="Georgia" panose="02040502050405020303" pitchFamily="18" charset="0"/>
      <p:regular r:id="rId46"/>
      <p:bold r:id="rId47"/>
      <p:italic r:id="rId48"/>
      <p:boldItalic r:id="rId49"/>
    </p:embeddedFont>
    <p:embeddedFont>
      <p:font typeface="Helvetica Neue" panose="020B060402020202020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iLN+Q/yjtWcQVshpWSA5wt+ed2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75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SA - Maria Cristina Barbosa" userId="a7deaa94-27fa-4381-b313-ee83126f3c73" providerId="ADAL" clId="{7C8EA092-D9DF-49AF-9768-EE38B70E2582}"/>
    <pc:docChg chg="custSel addSld delSld modSld sldOrd">
      <pc:chgData name="DSA - Maria Cristina Barbosa" userId="a7deaa94-27fa-4381-b313-ee83126f3c73" providerId="ADAL" clId="{7C8EA092-D9DF-49AF-9768-EE38B70E2582}" dt="2024-10-10T17:11:21.628" v="4" actId="47"/>
      <pc:docMkLst>
        <pc:docMk/>
      </pc:docMkLst>
      <pc:sldChg chg="delSp del mod ord modNotes">
        <pc:chgData name="DSA - Maria Cristina Barbosa" userId="a7deaa94-27fa-4381-b313-ee83126f3c73" providerId="ADAL" clId="{7C8EA092-D9DF-49AF-9768-EE38B70E2582}" dt="2024-10-10T17:11:21.628" v="4" actId="47"/>
        <pc:sldMkLst>
          <pc:docMk/>
          <pc:sldMk cId="0" sldId="270"/>
        </pc:sldMkLst>
        <pc:picChg chg="del">
          <ac:chgData name="DSA - Maria Cristina Barbosa" userId="a7deaa94-27fa-4381-b313-ee83126f3c73" providerId="ADAL" clId="{7C8EA092-D9DF-49AF-9768-EE38B70E2582}" dt="2024-10-10T17:11:15.825" v="3" actId="478"/>
          <ac:picMkLst>
            <pc:docMk/>
            <pc:sldMk cId="0" sldId="270"/>
            <ac:picMk id="173" creationId="{00000000-0000-0000-0000-000000000000}"/>
          </ac:picMkLst>
        </pc:picChg>
      </pc:sldChg>
      <pc:sldChg chg="add">
        <pc:chgData name="DSA - Maria Cristina Barbosa" userId="a7deaa94-27fa-4381-b313-ee83126f3c73" providerId="ADAL" clId="{7C8EA092-D9DF-49AF-9768-EE38B70E2582}" dt="2024-10-10T17:10:11.328" v="0" actId="2890"/>
        <pc:sldMkLst>
          <pc:docMk/>
          <pc:sldMk cId="890574980" sldId="295"/>
        </pc:sldMkLst>
      </pc:sldChg>
    </pc:docChg>
  </pc:docChgLst>
  <pc:docChgLst>
    <pc:chgData name="DSA - Maria Cristina Barbosa" userId="a7deaa94-27fa-4381-b313-ee83126f3c73" providerId="ADAL" clId="{939281A9-6825-42C6-8AAB-8633E6F518B0}"/>
    <pc:docChg chg="custSel modSld">
      <pc:chgData name="DSA - Maria Cristina Barbosa" userId="a7deaa94-27fa-4381-b313-ee83126f3c73" providerId="ADAL" clId="{939281A9-6825-42C6-8AAB-8633E6F518B0}" dt="2024-10-28T15:14:24.261" v="94" actId="1076"/>
      <pc:docMkLst>
        <pc:docMk/>
      </pc:docMkLst>
      <pc:sldChg chg="delSp modSp mod">
        <pc:chgData name="DSA - Maria Cristina Barbosa" userId="a7deaa94-27fa-4381-b313-ee83126f3c73" providerId="ADAL" clId="{939281A9-6825-42C6-8AAB-8633E6F518B0}" dt="2024-10-28T15:13:28.314" v="93" actId="1076"/>
        <pc:sldMkLst>
          <pc:docMk/>
          <pc:sldMk cId="0" sldId="259"/>
        </pc:sldMkLst>
        <pc:spChg chg="mod">
          <ac:chgData name="DSA - Maria Cristina Barbosa" userId="a7deaa94-27fa-4381-b313-ee83126f3c73" providerId="ADAL" clId="{939281A9-6825-42C6-8AAB-8633E6F518B0}" dt="2024-10-28T15:13:28.314" v="93" actId="1076"/>
          <ac:spMkLst>
            <pc:docMk/>
            <pc:sldMk cId="0" sldId="259"/>
            <ac:spMk id="101" creationId="{00000000-0000-0000-0000-000000000000}"/>
          </ac:spMkLst>
        </pc:spChg>
        <pc:picChg chg="mod">
          <ac:chgData name="DSA - Maria Cristina Barbosa" userId="a7deaa94-27fa-4381-b313-ee83126f3c73" providerId="ADAL" clId="{939281A9-6825-42C6-8AAB-8633E6F518B0}" dt="2024-10-28T15:12:41.337" v="86" actId="1076"/>
          <ac:picMkLst>
            <pc:docMk/>
            <pc:sldMk cId="0" sldId="259"/>
            <ac:picMk id="102" creationId="{00000000-0000-0000-0000-000000000000}"/>
          </ac:picMkLst>
        </pc:picChg>
        <pc:picChg chg="mod">
          <ac:chgData name="DSA - Maria Cristina Barbosa" userId="a7deaa94-27fa-4381-b313-ee83126f3c73" providerId="ADAL" clId="{939281A9-6825-42C6-8AAB-8633E6F518B0}" dt="2024-10-28T15:12:46.363" v="87" actId="1076"/>
          <ac:picMkLst>
            <pc:docMk/>
            <pc:sldMk cId="0" sldId="259"/>
            <ac:picMk id="103" creationId="{00000000-0000-0000-0000-000000000000}"/>
          </ac:picMkLst>
        </pc:picChg>
        <pc:picChg chg="mod">
          <ac:chgData name="DSA - Maria Cristina Barbosa" userId="a7deaa94-27fa-4381-b313-ee83126f3c73" providerId="ADAL" clId="{939281A9-6825-42C6-8AAB-8633E6F518B0}" dt="2024-10-28T15:12:54.043" v="89" actId="1076"/>
          <ac:picMkLst>
            <pc:docMk/>
            <pc:sldMk cId="0" sldId="259"/>
            <ac:picMk id="104" creationId="{00000000-0000-0000-0000-000000000000}"/>
          </ac:picMkLst>
        </pc:picChg>
        <pc:picChg chg="mod">
          <ac:chgData name="DSA - Maria Cristina Barbosa" userId="a7deaa94-27fa-4381-b313-ee83126f3c73" providerId="ADAL" clId="{939281A9-6825-42C6-8AAB-8633E6F518B0}" dt="2024-10-28T15:12:49.736" v="88" actId="1076"/>
          <ac:picMkLst>
            <pc:docMk/>
            <pc:sldMk cId="0" sldId="259"/>
            <ac:picMk id="105" creationId="{00000000-0000-0000-0000-000000000000}"/>
          </ac:picMkLst>
        </pc:picChg>
        <pc:picChg chg="mod">
          <ac:chgData name="DSA - Maria Cristina Barbosa" userId="a7deaa94-27fa-4381-b313-ee83126f3c73" providerId="ADAL" clId="{939281A9-6825-42C6-8AAB-8633E6F518B0}" dt="2024-10-28T14:15:48.090" v="18" actId="1076"/>
          <ac:picMkLst>
            <pc:docMk/>
            <pc:sldMk cId="0" sldId="259"/>
            <ac:picMk id="106" creationId="{00000000-0000-0000-0000-000000000000}"/>
          </ac:picMkLst>
        </pc:picChg>
        <pc:picChg chg="del mod">
          <ac:chgData name="DSA - Maria Cristina Barbosa" userId="a7deaa94-27fa-4381-b313-ee83126f3c73" providerId="ADAL" clId="{939281A9-6825-42C6-8AAB-8633E6F518B0}" dt="2024-10-28T14:15:11.093" v="12" actId="478"/>
          <ac:picMkLst>
            <pc:docMk/>
            <pc:sldMk cId="0" sldId="259"/>
            <ac:picMk id="107" creationId="{00000000-0000-0000-0000-000000000000}"/>
          </ac:picMkLst>
        </pc:picChg>
      </pc:sldChg>
      <pc:sldChg chg="modSp mod">
        <pc:chgData name="DSA - Maria Cristina Barbosa" userId="a7deaa94-27fa-4381-b313-ee83126f3c73" providerId="ADAL" clId="{939281A9-6825-42C6-8AAB-8633E6F518B0}" dt="2024-10-28T14:16:39.288" v="23" actId="14100"/>
        <pc:sldMkLst>
          <pc:docMk/>
          <pc:sldMk cId="0" sldId="268"/>
        </pc:sldMkLst>
        <pc:spChg chg="mod">
          <ac:chgData name="DSA - Maria Cristina Barbosa" userId="a7deaa94-27fa-4381-b313-ee83126f3c73" providerId="ADAL" clId="{939281A9-6825-42C6-8AAB-8633E6F518B0}" dt="2024-10-28T14:16:39.288" v="23" actId="14100"/>
          <ac:spMkLst>
            <pc:docMk/>
            <pc:sldMk cId="0" sldId="268"/>
            <ac:spMk id="160" creationId="{00000000-0000-0000-0000-000000000000}"/>
          </ac:spMkLst>
        </pc:spChg>
        <pc:picChg chg="mod">
          <ac:chgData name="DSA - Maria Cristina Barbosa" userId="a7deaa94-27fa-4381-b313-ee83126f3c73" providerId="ADAL" clId="{939281A9-6825-42C6-8AAB-8633E6F518B0}" dt="2024-10-28T14:16:22.550" v="21" actId="1076"/>
          <ac:picMkLst>
            <pc:docMk/>
            <pc:sldMk cId="0" sldId="268"/>
            <ac:picMk id="161" creationId="{00000000-0000-0000-0000-000000000000}"/>
          </ac:picMkLst>
        </pc:picChg>
      </pc:sldChg>
      <pc:sldChg chg="modSp mod">
        <pc:chgData name="DSA - Maria Cristina Barbosa" userId="a7deaa94-27fa-4381-b313-ee83126f3c73" providerId="ADAL" clId="{939281A9-6825-42C6-8AAB-8633E6F518B0}" dt="2024-10-28T14:16:55.693" v="24" actId="14100"/>
        <pc:sldMkLst>
          <pc:docMk/>
          <pc:sldMk cId="0" sldId="278"/>
        </pc:sldMkLst>
        <pc:picChg chg="mod">
          <ac:chgData name="DSA - Maria Cristina Barbosa" userId="a7deaa94-27fa-4381-b313-ee83126f3c73" providerId="ADAL" clId="{939281A9-6825-42C6-8AAB-8633E6F518B0}" dt="2024-10-28T14:16:55.693" v="24" actId="14100"/>
          <ac:picMkLst>
            <pc:docMk/>
            <pc:sldMk cId="0" sldId="278"/>
            <ac:picMk id="219" creationId="{00000000-0000-0000-0000-000000000000}"/>
          </ac:picMkLst>
        </pc:picChg>
      </pc:sldChg>
      <pc:sldChg chg="modSp mod">
        <pc:chgData name="DSA - Maria Cristina Barbosa" userId="a7deaa94-27fa-4381-b313-ee83126f3c73" providerId="ADAL" clId="{939281A9-6825-42C6-8AAB-8633E6F518B0}" dt="2024-10-28T14:17:02.228" v="25" actId="1076"/>
        <pc:sldMkLst>
          <pc:docMk/>
          <pc:sldMk cId="0" sldId="279"/>
        </pc:sldMkLst>
        <pc:picChg chg="mod">
          <ac:chgData name="DSA - Maria Cristina Barbosa" userId="a7deaa94-27fa-4381-b313-ee83126f3c73" providerId="ADAL" clId="{939281A9-6825-42C6-8AAB-8633E6F518B0}" dt="2024-10-28T14:17:02.228" v="25" actId="1076"/>
          <ac:picMkLst>
            <pc:docMk/>
            <pc:sldMk cId="0" sldId="279"/>
            <ac:picMk id="225" creationId="{00000000-0000-0000-0000-000000000000}"/>
          </ac:picMkLst>
        </pc:picChg>
      </pc:sldChg>
      <pc:sldChg chg="delSp modSp mod">
        <pc:chgData name="DSA - Maria Cristina Barbosa" userId="a7deaa94-27fa-4381-b313-ee83126f3c73" providerId="ADAL" clId="{939281A9-6825-42C6-8AAB-8633E6F518B0}" dt="2024-10-28T14:23:09.168" v="84" actId="14100"/>
        <pc:sldMkLst>
          <pc:docMk/>
          <pc:sldMk cId="0" sldId="289"/>
        </pc:sldMkLst>
        <pc:spChg chg="mod">
          <ac:chgData name="DSA - Maria Cristina Barbosa" userId="a7deaa94-27fa-4381-b313-ee83126f3c73" providerId="ADAL" clId="{939281A9-6825-42C6-8AAB-8633E6F518B0}" dt="2024-10-28T14:23:09.168" v="84" actId="14100"/>
          <ac:spMkLst>
            <pc:docMk/>
            <pc:sldMk cId="0" sldId="289"/>
            <ac:spMk id="282" creationId="{00000000-0000-0000-0000-000000000000}"/>
          </ac:spMkLst>
        </pc:spChg>
        <pc:spChg chg="mod">
          <ac:chgData name="DSA - Maria Cristina Barbosa" userId="a7deaa94-27fa-4381-b313-ee83126f3c73" providerId="ADAL" clId="{939281A9-6825-42C6-8AAB-8633E6F518B0}" dt="2024-10-28T14:22:59.791" v="81" actId="14100"/>
          <ac:spMkLst>
            <pc:docMk/>
            <pc:sldMk cId="0" sldId="289"/>
            <ac:spMk id="283" creationId="{00000000-0000-0000-0000-000000000000}"/>
          </ac:spMkLst>
        </pc:spChg>
        <pc:picChg chg="mod">
          <ac:chgData name="DSA - Maria Cristina Barbosa" userId="a7deaa94-27fa-4381-b313-ee83126f3c73" providerId="ADAL" clId="{939281A9-6825-42C6-8AAB-8633E6F518B0}" dt="2024-10-28T14:21:11.413" v="67" actId="1076"/>
          <ac:picMkLst>
            <pc:docMk/>
            <pc:sldMk cId="0" sldId="289"/>
            <ac:picMk id="284" creationId="{00000000-0000-0000-0000-000000000000}"/>
          </ac:picMkLst>
        </pc:picChg>
        <pc:picChg chg="mod">
          <ac:chgData name="DSA - Maria Cristina Barbosa" userId="a7deaa94-27fa-4381-b313-ee83126f3c73" providerId="ADAL" clId="{939281A9-6825-42C6-8AAB-8633E6F518B0}" dt="2024-10-28T14:21:03.939" v="66" actId="1076"/>
          <ac:picMkLst>
            <pc:docMk/>
            <pc:sldMk cId="0" sldId="289"/>
            <ac:picMk id="285" creationId="{00000000-0000-0000-0000-000000000000}"/>
          </ac:picMkLst>
        </pc:picChg>
        <pc:picChg chg="mod">
          <ac:chgData name="DSA - Maria Cristina Barbosa" userId="a7deaa94-27fa-4381-b313-ee83126f3c73" providerId="ADAL" clId="{939281A9-6825-42C6-8AAB-8633E6F518B0}" dt="2024-10-28T14:21:20.902" v="68" actId="1076"/>
          <ac:picMkLst>
            <pc:docMk/>
            <pc:sldMk cId="0" sldId="289"/>
            <ac:picMk id="286" creationId="{00000000-0000-0000-0000-000000000000}"/>
          </ac:picMkLst>
        </pc:picChg>
        <pc:picChg chg="mod">
          <ac:chgData name="DSA - Maria Cristina Barbosa" userId="a7deaa94-27fa-4381-b313-ee83126f3c73" providerId="ADAL" clId="{939281A9-6825-42C6-8AAB-8633E6F518B0}" dt="2024-10-28T14:20:59.781" v="65" actId="1076"/>
          <ac:picMkLst>
            <pc:docMk/>
            <pc:sldMk cId="0" sldId="289"/>
            <ac:picMk id="287" creationId="{00000000-0000-0000-0000-000000000000}"/>
          </ac:picMkLst>
        </pc:picChg>
        <pc:picChg chg="mod">
          <ac:chgData name="DSA - Maria Cristina Barbosa" userId="a7deaa94-27fa-4381-b313-ee83126f3c73" providerId="ADAL" clId="{939281A9-6825-42C6-8AAB-8633E6F518B0}" dt="2024-10-28T14:22:54.174" v="80" actId="1076"/>
          <ac:picMkLst>
            <pc:docMk/>
            <pc:sldMk cId="0" sldId="289"/>
            <ac:picMk id="288" creationId="{00000000-0000-0000-0000-000000000000}"/>
          </ac:picMkLst>
        </pc:picChg>
        <pc:picChg chg="del">
          <ac:chgData name="DSA - Maria Cristina Barbosa" userId="a7deaa94-27fa-4381-b313-ee83126f3c73" providerId="ADAL" clId="{939281A9-6825-42C6-8AAB-8633E6F518B0}" dt="2024-10-28T14:22:27.853" v="79" actId="478"/>
          <ac:picMkLst>
            <pc:docMk/>
            <pc:sldMk cId="0" sldId="289"/>
            <ac:picMk id="289" creationId="{00000000-0000-0000-0000-000000000000}"/>
          </ac:picMkLst>
        </pc:picChg>
      </pc:sldChg>
      <pc:sldChg chg="modSp mod">
        <pc:chgData name="DSA - Maria Cristina Barbosa" userId="a7deaa94-27fa-4381-b313-ee83126f3c73" providerId="ADAL" clId="{939281A9-6825-42C6-8AAB-8633E6F518B0}" dt="2024-10-28T15:14:24.261" v="94" actId="1076"/>
        <pc:sldMkLst>
          <pc:docMk/>
          <pc:sldMk cId="0" sldId="290"/>
        </pc:sldMkLst>
        <pc:picChg chg="mod">
          <ac:chgData name="DSA - Maria Cristina Barbosa" userId="a7deaa94-27fa-4381-b313-ee83126f3c73" providerId="ADAL" clId="{939281A9-6825-42C6-8AAB-8633E6F518B0}" dt="2024-10-28T15:14:24.261" v="94" actId="1076"/>
          <ac:picMkLst>
            <pc:docMk/>
            <pc:sldMk cId="0" sldId="290"/>
            <ac:picMk id="29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09e2f428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09e2f428ca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09e2f428ca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09e2f428ca_0_5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09e2f428ca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09e2f428ca_0_6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09e2f428ca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09e2f428ca_0_6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09e2f428ca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09e2f428ca_0_6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09e2f428ca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09e2f428ca_0_7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>
          <a:extLst>
            <a:ext uri="{FF2B5EF4-FFF2-40B4-BE49-F238E27FC236}">
              <a16:creationId xmlns:a16="http://schemas.microsoft.com/office/drawing/2014/main" id="{6984DA12-B507-AC5C-55C6-1FD0A3B12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09e2f428ca_0_51:notes">
            <a:extLst>
              <a:ext uri="{FF2B5EF4-FFF2-40B4-BE49-F238E27FC236}">
                <a16:creationId xmlns:a16="http://schemas.microsoft.com/office/drawing/2014/main" id="{AD054666-4C7E-2517-91EE-2A3FD7218D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09e2f428ca_0_51:notes">
            <a:extLst>
              <a:ext uri="{FF2B5EF4-FFF2-40B4-BE49-F238E27FC236}">
                <a16:creationId xmlns:a16="http://schemas.microsoft.com/office/drawing/2014/main" id="{DF3D1064-31F6-EF52-9CDC-C0FC38A05E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8160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09e2f428ca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09e2f428ca_0_7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09e2f428ca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09e2f428ca_0_9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09e2f428ca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09e2f428ca_0_9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09e2f428ca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09e2f428ca_0_9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09e2f428c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09e2f428ca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09e2f428ca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09e2f428ca_0_1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09e2f428ca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09e2f428ca_0_10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09e2f428ca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09e2f428ca_0_1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09e2f428ca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09e2f428ca_0_1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09e2f428ca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09e2f428ca_0_1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09e2f428ca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09e2f428ca_0_1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09e2f428ca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09e2f428ca_0_14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09e2f428ca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09e2f428ca_0_14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09e2f428ca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09e2f428ca_0_1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09e2f428ca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09e2f428ca_0_14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09e2f428c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09e2f428ca_0_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09e2f428ca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09e2f428ca_0_1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09e2f428ca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09e2f428ca_0_16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09e2f428ca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09e2f428ca_0_16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09e2f428c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09e2f428ca_0_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09e2f428ca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09e2f428ca_0_17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09e2f428ca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09e2f428ca_0_17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09e2f428ca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09e2f428ca_0_15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09e2f428ca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09e2f428ca_0_18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09e2f428ca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09e2f428ca_0_7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09e2f428c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09e2f428ca_0_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09e2f428c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09e2f428ca_0_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09e2f428c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09e2f428ca_0_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09e2f428c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09e2f428ca_0_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09e2f428c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09e2f428ca_0_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09e2f428ca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09e2f428ca_0_4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09e2f428ca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09e2f428ca_0_5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1"/>
          <p:cNvSpPr txBox="1">
            <a:spLocks noGrp="1"/>
          </p:cNvSpPr>
          <p:nvPr>
            <p:ph type="sldNum" idx="1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">
  <p:cSld name="Secció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0"/>
          <p:cNvSpPr txBox="1">
            <a:spLocks noGrp="1"/>
          </p:cNvSpPr>
          <p:nvPr>
            <p:ph type="title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0"/>
          <p:cNvSpPr txBox="1">
            <a:spLocks noGrp="1"/>
          </p:cNvSpPr>
          <p:nvPr>
            <p:ph type="sldNum" idx="1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título">
  <p:cSld name="Sólo títul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1"/>
          <p:cNvSpPr txBox="1">
            <a:spLocks noGrp="1"/>
          </p:cNvSpPr>
          <p:nvPr>
            <p:ph type="title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1"/>
          <p:cNvSpPr txBox="1">
            <a:spLocks noGrp="1"/>
          </p:cNvSpPr>
          <p:nvPr>
            <p:ph type="body" idx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51"/>
          <p:cNvSpPr txBox="1">
            <a:spLocks noGrp="1"/>
          </p:cNvSpPr>
          <p:nvPr>
            <p:ph type="sldNum" idx="1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2"/>
          <p:cNvSpPr txBox="1">
            <a:spLocks noGrp="1"/>
          </p:cNvSpPr>
          <p:nvPr>
            <p:ph type="title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2"/>
          <p:cNvSpPr txBox="1">
            <a:spLocks noGrp="1"/>
          </p:cNvSpPr>
          <p:nvPr>
            <p:ph type="body" idx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  <a:defRPr sz="68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  <a:defRPr sz="6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  <a:defRPr sz="6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  <a:defRPr sz="6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  <a:defRPr sz="6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52"/>
          <p:cNvSpPr txBox="1">
            <a:spLocks noGrp="1"/>
          </p:cNvSpPr>
          <p:nvPr>
            <p:ph type="body" idx="2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52"/>
          <p:cNvSpPr txBox="1">
            <a:spLocks noGrp="1"/>
          </p:cNvSpPr>
          <p:nvPr>
            <p:ph type="sldNum" idx="1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claración">
  <p:cSld name="Declaració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3"/>
          <p:cNvSpPr txBox="1">
            <a:spLocks noGrp="1"/>
          </p:cNvSpPr>
          <p:nvPr>
            <p:ph type="body" idx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53"/>
          <p:cNvSpPr txBox="1">
            <a:spLocks noGrp="1"/>
          </p:cNvSpPr>
          <p:nvPr>
            <p:ph type="sldNum" idx="1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to (grande)">
  <p:cSld name="Dato (grande)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4"/>
          <p:cNvSpPr txBox="1">
            <a:spLocks noGrp="1"/>
          </p:cNvSpPr>
          <p:nvPr>
            <p:ph type="body" idx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54"/>
          <p:cNvSpPr txBox="1">
            <a:spLocks noGrp="1"/>
          </p:cNvSpPr>
          <p:nvPr>
            <p:ph type="body" idx="2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0"/>
              <a:buFont typeface="Arial"/>
              <a:buNone/>
              <a:defRPr sz="2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0"/>
              <a:buFont typeface="Arial"/>
              <a:buNone/>
              <a:defRPr sz="22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0"/>
              <a:buFont typeface="Arial"/>
              <a:buNone/>
              <a:defRPr sz="22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0"/>
              <a:buFont typeface="Arial"/>
              <a:buNone/>
              <a:defRPr sz="22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0"/>
              <a:buFont typeface="Arial"/>
              <a:buNone/>
              <a:defRPr sz="22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54"/>
          <p:cNvSpPr txBox="1">
            <a:spLocks noGrp="1"/>
          </p:cNvSpPr>
          <p:nvPr>
            <p:ph type="sldNum" idx="1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">
  <p:cSld name="Cita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5"/>
          <p:cNvSpPr txBox="1">
            <a:spLocks noGrp="1"/>
          </p:cNvSpPr>
          <p:nvPr>
            <p:ph type="body" idx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55"/>
          <p:cNvSpPr txBox="1">
            <a:spLocks noGrp="1"/>
          </p:cNvSpPr>
          <p:nvPr>
            <p:ph type="body" idx="2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55"/>
          <p:cNvSpPr txBox="1">
            <a:spLocks noGrp="1"/>
          </p:cNvSpPr>
          <p:nvPr>
            <p:ph type="sldNum" idx="1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fotos">
  <p:cSld name="3 foto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6"/>
          <p:cNvSpPr>
            <a:spLocks noGrp="1"/>
          </p:cNvSpPr>
          <p:nvPr>
            <p:ph type="pic" idx="2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56"/>
          <p:cNvSpPr>
            <a:spLocks noGrp="1"/>
          </p:cNvSpPr>
          <p:nvPr>
            <p:ph type="pic" idx="3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56"/>
          <p:cNvSpPr>
            <a:spLocks noGrp="1"/>
          </p:cNvSpPr>
          <p:nvPr>
            <p:ph type="pic" idx="4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56"/>
          <p:cNvSpPr txBox="1">
            <a:spLocks noGrp="1"/>
          </p:cNvSpPr>
          <p:nvPr>
            <p:ph type="sldNum" idx="1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">
  <p:cSld name="Foto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7"/>
          <p:cNvSpPr>
            <a:spLocks noGrp="1"/>
          </p:cNvSpPr>
          <p:nvPr>
            <p:ph type="pic" idx="2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57"/>
          <p:cNvSpPr txBox="1">
            <a:spLocks noGrp="1"/>
          </p:cNvSpPr>
          <p:nvPr>
            <p:ph type="sldNum" idx="1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2"/>
          <p:cNvSpPr txBox="1">
            <a:spLocks noGrp="1"/>
          </p:cNvSpPr>
          <p:nvPr>
            <p:ph type="body" idx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>
                <a:latin typeface="Arial"/>
                <a:ea typeface="Arial"/>
                <a:cs typeface="Arial"/>
                <a:sym typeface="Arial"/>
              </a:defRPr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42"/>
          <p:cNvSpPr txBox="1">
            <a:spLocks noGrp="1"/>
          </p:cNvSpPr>
          <p:nvPr>
            <p:ph type="title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2"/>
          <p:cNvSpPr txBox="1">
            <a:spLocks noGrp="1"/>
          </p:cNvSpPr>
          <p:nvPr>
            <p:ph type="body" idx="2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42"/>
          <p:cNvSpPr txBox="1">
            <a:spLocks noGrp="1"/>
          </p:cNvSpPr>
          <p:nvPr>
            <p:ph type="sldNum" idx="1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foto">
  <p:cSld name="Título y foto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3"/>
          <p:cNvSpPr>
            <a:spLocks noGrp="1"/>
          </p:cNvSpPr>
          <p:nvPr>
            <p:ph type="pic" idx="2"/>
          </p:nvPr>
        </p:nvSpPr>
        <p:spPr>
          <a:xfrm>
            <a:off x="0" y="-1270000"/>
            <a:ext cx="24384000" cy="16256000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43"/>
          <p:cNvSpPr txBox="1">
            <a:spLocks noGrp="1"/>
          </p:cNvSpPr>
          <p:nvPr>
            <p:ph type="title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800"/>
              <a:buFont typeface="Arial"/>
              <a:buNone/>
              <a:defRPr sz="12800">
                <a:solidFill>
                  <a:srgbClr val="FFFFFF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3"/>
          <p:cNvSpPr txBox="1">
            <a:spLocks noGrp="1"/>
          </p:cNvSpPr>
          <p:nvPr>
            <p:ph type="body" idx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3"/>
          <p:cNvSpPr txBox="1">
            <a:spLocks noGrp="1"/>
          </p:cNvSpPr>
          <p:nvPr>
            <p:ph type="body" idx="3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43"/>
          <p:cNvSpPr txBox="1">
            <a:spLocks noGrp="1"/>
          </p:cNvSpPr>
          <p:nvPr>
            <p:ph type="sldNum" idx="1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>
                <a:solidFill>
                  <a:srgbClr val="FFFFFF"/>
                </a:solidFill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>
                <a:solidFill>
                  <a:srgbClr val="FFFFFF"/>
                </a:solidFill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>
                <a:solidFill>
                  <a:srgbClr val="FFFFFF"/>
                </a:solidFill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>
                <a:solidFill>
                  <a:srgbClr val="FFFFFF"/>
                </a:solidFill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>
                <a:solidFill>
                  <a:srgbClr val="FFFFFF"/>
                </a:solidFill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>
                <a:solidFill>
                  <a:srgbClr val="FFFFFF"/>
                </a:solidFill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>
                <a:solidFill>
                  <a:srgbClr val="FFFFFF"/>
                </a:solidFill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>
                <a:solidFill>
                  <a:srgbClr val="FFFFFF"/>
                </a:solidFill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>
              <a:solidFill>
                <a:srgbClr val="5E5E5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foto alternativa">
  <p:cSld name="Título y foto alternativa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4"/>
          <p:cNvSpPr txBox="1">
            <a:spLocks noGrp="1"/>
          </p:cNvSpPr>
          <p:nvPr>
            <p:ph type="title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4"/>
          <p:cNvSpPr>
            <a:spLocks noGrp="1"/>
          </p:cNvSpPr>
          <p:nvPr>
            <p:ph type="pic" idx="2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44"/>
          <p:cNvSpPr txBox="1">
            <a:spLocks noGrp="1"/>
          </p:cNvSpPr>
          <p:nvPr>
            <p:ph type="body" idx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4"/>
          <p:cNvSpPr txBox="1">
            <a:spLocks noGrp="1"/>
          </p:cNvSpPr>
          <p:nvPr>
            <p:ph type="sldNum" idx="1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viñetas">
  <p:cSld name="Título y viñeta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5"/>
          <p:cNvSpPr txBox="1">
            <a:spLocks noGrp="1"/>
          </p:cNvSpPr>
          <p:nvPr>
            <p:ph type="title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5"/>
          <p:cNvSpPr txBox="1">
            <a:spLocks noGrp="1"/>
          </p:cNvSpPr>
          <p:nvPr>
            <p:ph type="body" idx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5"/>
          <p:cNvSpPr txBox="1">
            <a:spLocks noGrp="1"/>
          </p:cNvSpPr>
          <p:nvPr>
            <p:ph type="body" idx="2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5"/>
          <p:cNvSpPr txBox="1">
            <a:spLocks noGrp="1"/>
          </p:cNvSpPr>
          <p:nvPr>
            <p:ph type="sldNum" idx="1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ñetas">
  <p:cSld name="Viñeta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6"/>
          <p:cNvSpPr txBox="1">
            <a:spLocks noGrp="1"/>
          </p:cNvSpPr>
          <p:nvPr>
            <p:ph type="body" idx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6"/>
          <p:cNvSpPr txBox="1">
            <a:spLocks noGrp="1"/>
          </p:cNvSpPr>
          <p:nvPr>
            <p:ph type="sldNum" idx="1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, viñetas y foto">
  <p:cSld name="Título, viñetas y fot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7"/>
          <p:cNvSpPr txBox="1">
            <a:spLocks noGrp="1"/>
          </p:cNvSpPr>
          <p:nvPr>
            <p:ph type="title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7"/>
          <p:cNvSpPr>
            <a:spLocks noGrp="1"/>
          </p:cNvSpPr>
          <p:nvPr>
            <p:ph type="pic" idx="2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47"/>
          <p:cNvSpPr txBox="1">
            <a:spLocks noGrp="1"/>
          </p:cNvSpPr>
          <p:nvPr>
            <p:ph type="body" idx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7"/>
          <p:cNvSpPr txBox="1">
            <a:spLocks noGrp="1"/>
          </p:cNvSpPr>
          <p:nvPr>
            <p:ph type="body" idx="3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7"/>
          <p:cNvSpPr txBox="1">
            <a:spLocks noGrp="1"/>
          </p:cNvSpPr>
          <p:nvPr>
            <p:ph type="sldNum" idx="1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, viñetas, y video en vivo (pequeño)">
  <p:cSld name="Título, viñetas, y video en vivo (pequeño)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8"/>
          <p:cNvSpPr txBox="1">
            <a:spLocks noGrp="1"/>
          </p:cNvSpPr>
          <p:nvPr>
            <p:ph type="title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8"/>
          <p:cNvSpPr txBox="1">
            <a:spLocks noGrp="1"/>
          </p:cNvSpPr>
          <p:nvPr>
            <p:ph type="body" idx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8"/>
          <p:cNvSpPr txBox="1">
            <a:spLocks noGrp="1"/>
          </p:cNvSpPr>
          <p:nvPr>
            <p:ph type="body" idx="2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48"/>
          <p:cNvSpPr txBox="1">
            <a:spLocks noGrp="1"/>
          </p:cNvSpPr>
          <p:nvPr>
            <p:ph type="sldNum" idx="1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, viñetas, y video en vivo (grande)">
  <p:cSld name="Título, viñetas, y video en vivo (grande)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9"/>
          <p:cNvSpPr txBox="1">
            <a:spLocks noGrp="1"/>
          </p:cNvSpPr>
          <p:nvPr>
            <p:ph type="title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9"/>
          <p:cNvSpPr txBox="1">
            <a:spLocks noGrp="1"/>
          </p:cNvSpPr>
          <p:nvPr>
            <p:ph type="body" idx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9"/>
          <p:cNvSpPr txBox="1">
            <a:spLocks noGrp="1"/>
          </p:cNvSpPr>
          <p:nvPr>
            <p:ph type="body" idx="2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9"/>
          <p:cNvSpPr txBox="1">
            <a:spLocks noGrp="1"/>
          </p:cNvSpPr>
          <p:nvPr>
            <p:ph type="sldNum" idx="1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0"/>
          <p:cNvSpPr txBox="1">
            <a:spLocks noGrp="1"/>
          </p:cNvSpPr>
          <p:nvPr>
            <p:ph type="title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0"/>
          <p:cNvSpPr txBox="1">
            <a:spLocks noGrp="1"/>
          </p:cNvSpPr>
          <p:nvPr>
            <p:ph type="body" idx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6477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6477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6477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6477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6477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40"/>
          <p:cNvSpPr txBox="1">
            <a:spLocks noGrp="1"/>
          </p:cNvSpPr>
          <p:nvPr>
            <p:ph type="sldNum" idx="1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09e2f428ca_0_59"/>
          <p:cNvSpPr txBox="1"/>
          <p:nvPr/>
        </p:nvSpPr>
        <p:spPr>
          <a:xfrm>
            <a:off x="2977125" y="4538738"/>
            <a:ext cx="8607000" cy="60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 texto bíblico que temos usado nessa semana não deixa nenhuma dúvida sobre a família como plano de Deus para o desenvolvimento da fé e a sua transmissão:</a:t>
            </a:r>
            <a:endParaRPr sz="55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44" name="Google Shape;144;g309e2f428ca_0_59" descr="Captura_de_pantalla_2024-09-19_a_la_s__22.54.38-removebg-preview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63625" y="2261325"/>
            <a:ext cx="10690106" cy="10583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09e2f428ca_0_62"/>
          <p:cNvSpPr txBox="1"/>
          <p:nvPr/>
        </p:nvSpPr>
        <p:spPr>
          <a:xfrm>
            <a:off x="4677750" y="4690200"/>
            <a:ext cx="15028500" cy="43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1" dirty="0">
                <a:latin typeface="Georgia"/>
                <a:ea typeface="Georgia"/>
                <a:cs typeface="Georgia"/>
                <a:sym typeface="Georgia"/>
              </a:rPr>
              <a:t>“</a:t>
            </a:r>
            <a:r>
              <a:rPr lang="en-US" sz="5500" i="1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Estas</a:t>
            </a:r>
            <a:r>
              <a:rPr lang="en-US" sz="5500" i="1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1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palavras</a:t>
            </a:r>
            <a:r>
              <a:rPr lang="en-US" sz="5500" i="1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que </a:t>
            </a:r>
            <a:r>
              <a:rPr lang="en-US" sz="5500" i="1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hoje</a:t>
            </a:r>
            <a:r>
              <a:rPr lang="en-US" sz="5500" i="1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1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te</a:t>
            </a:r>
            <a:r>
              <a:rPr lang="en-US" sz="5500" i="1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1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ordeno</a:t>
            </a:r>
            <a:r>
              <a:rPr lang="en-US" sz="5500" i="1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1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estarão</a:t>
            </a:r>
            <a:r>
              <a:rPr lang="en-US" sz="5500" i="1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no </a:t>
            </a:r>
            <a:r>
              <a:rPr lang="en-US" sz="5500" i="1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teu</a:t>
            </a:r>
            <a:r>
              <a:rPr lang="en-US" sz="5500" i="1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1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coração</a:t>
            </a:r>
            <a:r>
              <a:rPr lang="en-US" sz="5500" i="1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. Tu as </a:t>
            </a:r>
            <a:r>
              <a:rPr lang="en-US" sz="5500" i="1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inculcarás</a:t>
            </a:r>
            <a:r>
              <a:rPr lang="en-US" sz="5500" i="1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a </a:t>
            </a:r>
            <a:r>
              <a:rPr lang="en-US" sz="5500" i="1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teus</a:t>
            </a:r>
            <a:r>
              <a:rPr lang="en-US" sz="5500" i="1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1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filhos</a:t>
            </a:r>
            <a:r>
              <a:rPr lang="en-US" sz="5500" i="1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, e delas </a:t>
            </a:r>
            <a:r>
              <a:rPr lang="en-US" sz="5500" i="1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falarás</a:t>
            </a:r>
            <a:r>
              <a:rPr lang="en-US" sz="5500" i="1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1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sentado</a:t>
            </a:r>
            <a:r>
              <a:rPr lang="en-US" sz="5500" i="1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1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em</a:t>
            </a:r>
            <a:r>
              <a:rPr lang="en-US" sz="5500" i="1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1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tua</a:t>
            </a:r>
            <a:r>
              <a:rPr lang="en-US" sz="5500" i="1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casa, </a:t>
            </a:r>
            <a:r>
              <a:rPr lang="en-US" sz="5500" i="1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andando</a:t>
            </a:r>
            <a:r>
              <a:rPr lang="en-US" sz="5500" i="1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1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pelo</a:t>
            </a:r>
            <a:r>
              <a:rPr lang="en-US" sz="5500" i="1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1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caminho</a:t>
            </a:r>
            <a:r>
              <a:rPr lang="en-US" sz="5500" i="1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en-US" sz="5500" i="1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ao</a:t>
            </a:r>
            <a:r>
              <a:rPr lang="en-US" sz="5500" i="1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1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deitar-te</a:t>
            </a:r>
            <a:r>
              <a:rPr lang="en-US" sz="5500" i="1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e </a:t>
            </a:r>
            <a:r>
              <a:rPr lang="en-US" sz="5500" i="1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ao</a:t>
            </a:r>
            <a:r>
              <a:rPr lang="en-US" sz="5500" i="1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1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levantar-te</a:t>
            </a:r>
            <a:r>
              <a:rPr lang="en-US" sz="5500" i="1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r>
              <a:rPr lang="en-US" sz="5500" i="1" dirty="0">
                <a:latin typeface="Georgia"/>
                <a:ea typeface="Georgia"/>
                <a:cs typeface="Georgia"/>
                <a:sym typeface="Georgia"/>
              </a:rPr>
              <a:t>”</a:t>
            </a:r>
            <a:endParaRPr sz="5500" i="1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b="1" i="1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Deuteronômio</a:t>
            </a:r>
            <a:r>
              <a:rPr lang="en-US" sz="5500" b="1" i="1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6:6,7</a:t>
            </a:r>
            <a:endParaRPr sz="5500" b="1"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9e2f428ca_0_65"/>
          <p:cNvSpPr txBox="1"/>
          <p:nvPr/>
        </p:nvSpPr>
        <p:spPr>
          <a:xfrm>
            <a:off x="14054775" y="5073225"/>
            <a:ext cx="8240700" cy="51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Uma vez recebida a herança da fé ela será o fundamento das marcas que nos identificam como família de Deus e servem de luz para o mundo.</a:t>
            </a:r>
            <a:endParaRPr sz="55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55" name="Google Shape;155;g309e2f428ca_0_65" descr="Diseño_sin_título__59_-removebg-preview.png"/>
          <p:cNvPicPr preferRelativeResize="0"/>
          <p:nvPr/>
        </p:nvPicPr>
        <p:blipFill rotWithShape="1">
          <a:blip r:embed="rId4">
            <a:alphaModFix/>
          </a:blip>
          <a:srcRect t="12104" b="10651"/>
          <a:stretch/>
        </p:blipFill>
        <p:spPr>
          <a:xfrm>
            <a:off x="-180173" y="2243001"/>
            <a:ext cx="14234941" cy="10842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9e2f428ca_0_68"/>
          <p:cNvSpPr txBox="1"/>
          <p:nvPr/>
        </p:nvSpPr>
        <p:spPr>
          <a:xfrm>
            <a:off x="858099" y="3366225"/>
            <a:ext cx="9431095" cy="85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b="1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 </a:t>
            </a:r>
            <a:r>
              <a:rPr lang="en-US" sz="5500" b="1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marca</a:t>
            </a:r>
            <a:r>
              <a:rPr lang="en-US" sz="5500" b="1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da </a:t>
            </a:r>
            <a:r>
              <a:rPr lang="en-US" sz="5500" b="1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nossa</a:t>
            </a:r>
            <a:r>
              <a:rPr lang="en-US" sz="5500" b="1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b="1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identidade</a:t>
            </a:r>
            <a:endParaRPr sz="5500" b="1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endParaRPr sz="5500" b="1" dirty="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fé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em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Deus é o que define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quem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somos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como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cristãos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. Em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Hebreus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11:1, a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fé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é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descrita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como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“a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certeza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daquilo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que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esperamos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e a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prova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das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coisas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que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não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vemos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.”</a:t>
            </a:r>
            <a:endParaRPr sz="5500" dirty="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61" name="Google Shape;161;g309e2f428ca_0_68" descr="Diseño_sin_título__60_-removebg-preview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89195" y="1022074"/>
            <a:ext cx="14094805" cy="14094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09e2f428ca_0_71"/>
          <p:cNvSpPr txBox="1"/>
          <p:nvPr/>
        </p:nvSpPr>
        <p:spPr>
          <a:xfrm>
            <a:off x="13815325" y="3843600"/>
            <a:ext cx="7362900" cy="60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Ela é o que nos conecta à realidade de Deus e ao propósito que Ele tem para nós. O apóstolo Paulo repete essa verdade em Gálatas 2:20:</a:t>
            </a:r>
            <a:endParaRPr sz="55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67" name="Google Shape;167;g309e2f428ca_0_71" descr="Diseño_sin_título__57_-removebg-preview.png"/>
          <p:cNvPicPr preferRelativeResize="0"/>
          <p:nvPr/>
        </p:nvPicPr>
        <p:blipFill rotWithShape="1">
          <a:blip r:embed="rId4">
            <a:alphaModFix/>
          </a:blip>
          <a:srcRect r="11496" b="12747"/>
          <a:stretch/>
        </p:blipFill>
        <p:spPr>
          <a:xfrm>
            <a:off x="755855" y="778073"/>
            <a:ext cx="12333988" cy="12159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>
          <a:extLst>
            <a:ext uri="{FF2B5EF4-FFF2-40B4-BE49-F238E27FC236}">
              <a16:creationId xmlns:a16="http://schemas.microsoft.com/office/drawing/2014/main" id="{8BB57B8F-ACA8-5022-7D90-B329B4D2A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g309e2f428ca_0_51" descr="DALL·E 2024-10-03 20.16.11 - A majestic image of the cross of Jesus standing tall on the peak of a mountain. The cross is wooden and weathered, symbolizing sacrifice and redemptio.jpeg">
            <a:extLst>
              <a:ext uri="{FF2B5EF4-FFF2-40B4-BE49-F238E27FC236}">
                <a16:creationId xmlns:a16="http://schemas.microsoft.com/office/drawing/2014/main" id="{C3076E70-2C47-52B6-DDB3-20022C2337B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29" t="248" r="129" b="4194"/>
          <a:stretch/>
        </p:blipFill>
        <p:spPr>
          <a:xfrm>
            <a:off x="6115978" y="1517206"/>
            <a:ext cx="10707787" cy="10258575"/>
          </a:xfrm>
          <a:custGeom>
            <a:avLst/>
            <a:gdLst/>
            <a:ahLst/>
            <a:cxnLst/>
            <a:rect l="l" t="t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5"/>
                  <a:pt x="2881" y="3016"/>
                </a:cubicBezTo>
                <a:cubicBezTo>
                  <a:pt x="-961" y="7037"/>
                  <a:pt x="-961" y="13557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7"/>
                  <a:pt x="20639" y="7037"/>
                  <a:pt x="16797" y="3016"/>
                </a:cubicBezTo>
                <a:cubicBezTo>
                  <a:pt x="14875" y="1005"/>
                  <a:pt x="12357" y="0"/>
                  <a:pt x="9839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73" name="Google Shape;173;g309e2f428ca_0_51">
            <a:extLst>
              <a:ext uri="{FF2B5EF4-FFF2-40B4-BE49-F238E27FC236}">
                <a16:creationId xmlns:a16="http://schemas.microsoft.com/office/drawing/2014/main" id="{DFBADC7E-EBC4-289A-0054-CBB08819536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296000" y="4670201"/>
            <a:ext cx="6250875" cy="437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0574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09e2f428ca_0_74"/>
          <p:cNvSpPr txBox="1"/>
          <p:nvPr/>
        </p:nvSpPr>
        <p:spPr>
          <a:xfrm>
            <a:off x="5392950" y="4266900"/>
            <a:ext cx="13598100" cy="51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"Fui crucificado com Cristo. Assim, já não sou eu quem vive, mas Cristo vive em mim. A vida que agora vivo no corpo, vivo-a pela fé no Filho de Deus, que me amou e se entregou por mim.”</a:t>
            </a:r>
            <a:endParaRPr sz="550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b="1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Gálatas 2:20</a:t>
            </a:r>
            <a:endParaRPr sz="5500" b="1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09e2f428ca_0_95"/>
          <p:cNvSpPr txBox="1"/>
          <p:nvPr/>
        </p:nvSpPr>
        <p:spPr>
          <a:xfrm>
            <a:off x="2659875" y="3843600"/>
            <a:ext cx="8427000" cy="60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b="1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Marcas da nossa saúde</a:t>
            </a:r>
            <a:endParaRPr sz="5500" b="1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endParaRPr sz="550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 saúde física e emocional também está profundamente conectada à nossa fé. Em Provérbios 3:5-8, somos instruídos:</a:t>
            </a:r>
            <a:endParaRPr sz="55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84" name="Google Shape;184;g309e2f428ca_0_95" descr="DALL·E 2024-10-03 22.32.06 - A simple and clean illustration featuring two hands. One hand is holding a brain symbol, representing intellect and logic, while the other hand holds .jpeg"/>
          <p:cNvPicPr preferRelativeResize="0"/>
          <p:nvPr/>
        </p:nvPicPr>
        <p:blipFill rotWithShape="1">
          <a:blip r:embed="rId4">
            <a:alphaModFix/>
          </a:blip>
          <a:srcRect l="13683" t="11148" r="13683" b="56460"/>
          <a:stretch/>
        </p:blipFill>
        <p:spPr>
          <a:xfrm>
            <a:off x="12443935" y="2386532"/>
            <a:ext cx="9549198" cy="4258478"/>
          </a:xfrm>
          <a:custGeom>
            <a:avLst/>
            <a:gdLst/>
            <a:ahLst/>
            <a:cxnLst/>
            <a:rect l="l" t="t" r="r" b="b"/>
            <a:pathLst>
              <a:path w="21600" h="21598" extrusionOk="0">
                <a:moveTo>
                  <a:pt x="4038" y="0"/>
                </a:moveTo>
                <a:cubicBezTo>
                  <a:pt x="2853" y="0"/>
                  <a:pt x="2142" y="-1"/>
                  <a:pt x="1668" y="443"/>
                </a:cubicBezTo>
                <a:cubicBezTo>
                  <a:pt x="985" y="1000"/>
                  <a:pt x="447" y="2208"/>
                  <a:pt x="198" y="3740"/>
                </a:cubicBezTo>
                <a:cubicBezTo>
                  <a:pt x="0" y="4803"/>
                  <a:pt x="0" y="6397"/>
                  <a:pt x="0" y="9054"/>
                </a:cubicBezTo>
                <a:lnTo>
                  <a:pt x="0" y="12544"/>
                </a:lnTo>
                <a:cubicBezTo>
                  <a:pt x="0" y="15201"/>
                  <a:pt x="0" y="16795"/>
                  <a:pt x="198" y="17858"/>
                </a:cubicBezTo>
                <a:cubicBezTo>
                  <a:pt x="447" y="19390"/>
                  <a:pt x="985" y="20598"/>
                  <a:pt x="1668" y="21155"/>
                </a:cubicBezTo>
                <a:cubicBezTo>
                  <a:pt x="2142" y="21599"/>
                  <a:pt x="2853" y="21598"/>
                  <a:pt x="4038" y="21598"/>
                </a:cubicBezTo>
                <a:lnTo>
                  <a:pt x="17561" y="21598"/>
                </a:lnTo>
                <a:cubicBezTo>
                  <a:pt x="18746" y="21598"/>
                  <a:pt x="19457" y="21599"/>
                  <a:pt x="19931" y="21155"/>
                </a:cubicBezTo>
                <a:cubicBezTo>
                  <a:pt x="20614" y="20598"/>
                  <a:pt x="21153" y="19390"/>
                  <a:pt x="21402" y="17858"/>
                </a:cubicBezTo>
                <a:cubicBezTo>
                  <a:pt x="21599" y="16795"/>
                  <a:pt x="21600" y="15201"/>
                  <a:pt x="21600" y="12544"/>
                </a:cubicBezTo>
                <a:lnTo>
                  <a:pt x="21600" y="9054"/>
                </a:lnTo>
                <a:cubicBezTo>
                  <a:pt x="21600" y="6397"/>
                  <a:pt x="21599" y="4803"/>
                  <a:pt x="21402" y="3740"/>
                </a:cubicBezTo>
                <a:cubicBezTo>
                  <a:pt x="21153" y="2208"/>
                  <a:pt x="20614" y="1000"/>
                  <a:pt x="19931" y="443"/>
                </a:cubicBezTo>
                <a:cubicBezTo>
                  <a:pt x="19457" y="-1"/>
                  <a:pt x="18746" y="0"/>
                  <a:pt x="17561" y="0"/>
                </a:cubicBezTo>
                <a:lnTo>
                  <a:pt x="4038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85" name="Google Shape;185;g309e2f428ca_0_95" descr="DALL·E 2024-10-03 22.31.06 - A close-up image of a hand holding a red paper heart with a white heartbeat line across it. The background is simple and clean, with a soft white tone.jpeg"/>
          <p:cNvPicPr preferRelativeResize="0"/>
          <p:nvPr/>
        </p:nvPicPr>
        <p:blipFill rotWithShape="1">
          <a:blip r:embed="rId5">
            <a:alphaModFix/>
          </a:blip>
          <a:srcRect l="3942" t="14853" r="3942" b="26646"/>
          <a:stretch/>
        </p:blipFill>
        <p:spPr>
          <a:xfrm>
            <a:off x="12443935" y="7048146"/>
            <a:ext cx="9549198" cy="60646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146" y="0"/>
                </a:moveTo>
                <a:cubicBezTo>
                  <a:pt x="2223" y="0"/>
                  <a:pt x="1668" y="0"/>
                  <a:pt x="1299" y="243"/>
                </a:cubicBezTo>
                <a:cubicBezTo>
                  <a:pt x="767" y="548"/>
                  <a:pt x="348" y="1207"/>
                  <a:pt x="154" y="2045"/>
                </a:cubicBezTo>
                <a:cubicBezTo>
                  <a:pt x="0" y="2627"/>
                  <a:pt x="0" y="3500"/>
                  <a:pt x="0" y="4953"/>
                </a:cubicBezTo>
                <a:lnTo>
                  <a:pt x="0" y="16647"/>
                </a:lnTo>
                <a:cubicBezTo>
                  <a:pt x="0" y="18100"/>
                  <a:pt x="0" y="18972"/>
                  <a:pt x="154" y="19553"/>
                </a:cubicBezTo>
                <a:cubicBezTo>
                  <a:pt x="348" y="20391"/>
                  <a:pt x="767" y="21052"/>
                  <a:pt x="1299" y="21357"/>
                </a:cubicBezTo>
                <a:cubicBezTo>
                  <a:pt x="1668" y="21600"/>
                  <a:pt x="2223" y="21600"/>
                  <a:pt x="3146" y="21600"/>
                </a:cubicBezTo>
                <a:lnTo>
                  <a:pt x="18454" y="21600"/>
                </a:lnTo>
                <a:cubicBezTo>
                  <a:pt x="19377" y="21600"/>
                  <a:pt x="19931" y="21600"/>
                  <a:pt x="20300" y="21357"/>
                </a:cubicBezTo>
                <a:cubicBezTo>
                  <a:pt x="20832" y="21052"/>
                  <a:pt x="21252" y="20391"/>
                  <a:pt x="21446" y="19553"/>
                </a:cubicBezTo>
                <a:cubicBezTo>
                  <a:pt x="21600" y="18972"/>
                  <a:pt x="21600" y="18100"/>
                  <a:pt x="21600" y="16647"/>
                </a:cubicBezTo>
                <a:lnTo>
                  <a:pt x="21600" y="4953"/>
                </a:lnTo>
                <a:cubicBezTo>
                  <a:pt x="21600" y="3500"/>
                  <a:pt x="21600" y="2627"/>
                  <a:pt x="21446" y="2045"/>
                </a:cubicBezTo>
                <a:cubicBezTo>
                  <a:pt x="21252" y="1207"/>
                  <a:pt x="20832" y="548"/>
                  <a:pt x="20300" y="243"/>
                </a:cubicBezTo>
                <a:cubicBezTo>
                  <a:pt x="19931" y="0"/>
                  <a:pt x="19377" y="0"/>
                  <a:pt x="18454" y="0"/>
                </a:cubicBezTo>
                <a:lnTo>
                  <a:pt x="3146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g309e2f428ca_0_92" descr="DALL·E 2024-09-06 09.19.52 - A detailed image focusing only on the hand of Jesus, extended towards the viewer in an inviting and compassionate gesture. The background is softly li.jpeg"/>
          <p:cNvPicPr preferRelativeResize="0"/>
          <p:nvPr/>
        </p:nvPicPr>
        <p:blipFill rotWithShape="1">
          <a:blip r:embed="rId4">
            <a:alphaModFix/>
          </a:blip>
          <a:srcRect l="12621" t="1340" r="3794" b="18857"/>
          <a:stretch/>
        </p:blipFill>
        <p:spPr>
          <a:xfrm>
            <a:off x="6143877" y="1570080"/>
            <a:ext cx="10870089" cy="10377615"/>
          </a:xfrm>
          <a:custGeom>
            <a:avLst/>
            <a:gdLst/>
            <a:ahLst/>
            <a:cxnLst/>
            <a:rect l="l" t="t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5"/>
                  <a:pt x="2882" y="3016"/>
                </a:cubicBezTo>
                <a:cubicBezTo>
                  <a:pt x="-961" y="7037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7"/>
                  <a:pt x="16796" y="3016"/>
                </a:cubicBezTo>
                <a:cubicBezTo>
                  <a:pt x="14875" y="1005"/>
                  <a:pt x="12357" y="0"/>
                  <a:pt x="9839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91" name="Google Shape;191;g309e2f428ca_0_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262625" y="8954224"/>
            <a:ext cx="7534975" cy="383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09e2f428ca_0_98"/>
          <p:cNvSpPr txBox="1"/>
          <p:nvPr/>
        </p:nvSpPr>
        <p:spPr>
          <a:xfrm>
            <a:off x="4096500" y="3843600"/>
            <a:ext cx="16191000" cy="60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1">
                <a:latin typeface="Georgia"/>
                <a:ea typeface="Georgia"/>
                <a:cs typeface="Georgia"/>
                <a:sym typeface="Georgia"/>
              </a:rPr>
              <a:t>“</a:t>
            </a:r>
            <a:r>
              <a:rPr lang="en-US" sz="5500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Confie no Senhor de todo o seu coração e não se apoie em seu próprio entendimento; reconheça o Senhor em todos os seus caminhos, e ele endireitará as suas veredas. Não seja sábio aos seus próprios olhos; tema ao Senhor e evite o mal. Isso lhe dará saúde ao corpo e vigor aos ossos.</a:t>
            </a:r>
            <a:r>
              <a:rPr lang="en-US" sz="5500" i="1">
                <a:latin typeface="Georgia"/>
                <a:ea typeface="Georgia"/>
                <a:cs typeface="Georgia"/>
                <a:sym typeface="Georgia"/>
              </a:rPr>
              <a:t>”</a:t>
            </a:r>
            <a:endParaRPr sz="5500" i="1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b="1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Provérbios 3:5-8</a:t>
            </a:r>
            <a:endParaRPr sz="5500" b="1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g309e2f428ca_0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37375" y="2629500"/>
            <a:ext cx="10418325" cy="994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09e2f428ca_0_112"/>
          <p:cNvSpPr txBox="1"/>
          <p:nvPr/>
        </p:nvSpPr>
        <p:spPr>
          <a:xfrm>
            <a:off x="14434275" y="4565538"/>
            <a:ext cx="8436600" cy="60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b="1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Marcas do nosso trabalho</a:t>
            </a:r>
            <a:endParaRPr sz="5500" b="1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endParaRPr sz="550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Nosso trabalho também deve ser fundamentado na fé. Colossenses 3:23-24 nos instrui:</a:t>
            </a:r>
            <a:endParaRPr sz="55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02" name="Google Shape;202;g309e2f428ca_0_112" descr="Diseño_sin_título__62_-removebg-preview.png"/>
          <p:cNvPicPr preferRelativeResize="0"/>
          <p:nvPr/>
        </p:nvPicPr>
        <p:blipFill rotWithShape="1">
          <a:blip r:embed="rId4">
            <a:alphaModFix/>
          </a:blip>
          <a:srcRect t="17994" b="15919"/>
          <a:stretch/>
        </p:blipFill>
        <p:spPr>
          <a:xfrm>
            <a:off x="-330923" y="2726425"/>
            <a:ext cx="14689010" cy="970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g309e2f428ca_0_107" descr="DALL·E 2024-09-25 22.43.00 - A cute illustration of two hands gently holding a smiling red heart. The heart has a friendly face with closed eyes and a happy expression. The backgr.jpeg"/>
          <p:cNvPicPr preferRelativeResize="0"/>
          <p:nvPr/>
        </p:nvPicPr>
        <p:blipFill rotWithShape="1">
          <a:blip r:embed="rId4">
            <a:alphaModFix/>
          </a:blip>
          <a:srcRect l="9684" t="9812" r="9676" b="13464"/>
          <a:stretch/>
        </p:blipFill>
        <p:spPr>
          <a:xfrm>
            <a:off x="6032506" y="1344956"/>
            <a:ext cx="10944230" cy="10412472"/>
          </a:xfrm>
          <a:custGeom>
            <a:avLst/>
            <a:gdLst/>
            <a:ahLst/>
            <a:cxnLst/>
            <a:rect l="l" t="t" r="r" b="b"/>
            <a:pathLst>
              <a:path w="19679" h="20595" extrusionOk="0">
                <a:moveTo>
                  <a:pt x="9839" y="0"/>
                </a:moveTo>
                <a:cubicBezTo>
                  <a:pt x="7320" y="0"/>
                  <a:pt x="4803" y="1005"/>
                  <a:pt x="2882" y="3016"/>
                </a:cubicBezTo>
                <a:cubicBezTo>
                  <a:pt x="-961" y="7037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7"/>
                  <a:pt x="16796" y="3016"/>
                </a:cubicBezTo>
                <a:cubicBezTo>
                  <a:pt x="14875" y="1005"/>
                  <a:pt x="12357" y="0"/>
                  <a:pt x="9839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08" name="Google Shape;208;g309e2f428ca_0_1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672250" y="9423450"/>
            <a:ext cx="8093450" cy="343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09e2f428ca_0_124"/>
          <p:cNvSpPr txBox="1"/>
          <p:nvPr/>
        </p:nvSpPr>
        <p:spPr>
          <a:xfrm>
            <a:off x="4769550" y="4266900"/>
            <a:ext cx="14844900" cy="51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1">
                <a:latin typeface="Georgia"/>
                <a:ea typeface="Georgia"/>
                <a:cs typeface="Georgia"/>
                <a:sym typeface="Georgia"/>
              </a:rPr>
              <a:t>“</a:t>
            </a:r>
            <a:r>
              <a:rPr lang="en-US" sz="5500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Tudo o que fizerem, façam de todo o coração, como para o Senhor, e não para os homens, sabendo que receberão do Senhor a recompensa da herança. É a Cristo, o Senhor, que vocês estão servindo.</a:t>
            </a:r>
            <a:r>
              <a:rPr lang="en-US" sz="5500" i="1">
                <a:latin typeface="Georgia"/>
                <a:ea typeface="Georgia"/>
                <a:cs typeface="Georgia"/>
                <a:sym typeface="Georgia"/>
              </a:rPr>
              <a:t>”</a:t>
            </a:r>
            <a:endParaRPr sz="5500" i="1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b="1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Colossenses 3:23-24</a:t>
            </a:r>
            <a:endParaRPr sz="5500" b="1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09e2f428ca_0_127"/>
          <p:cNvSpPr txBox="1"/>
          <p:nvPr/>
        </p:nvSpPr>
        <p:spPr>
          <a:xfrm>
            <a:off x="15507208" y="4266892"/>
            <a:ext cx="7287000" cy="51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Sem fé, o trabalho pode se torna vazio, desprovido de propósito e significado e uma fonte de adoecimento</a:t>
            </a:r>
            <a:endParaRPr sz="55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19" name="Google Shape;219;g309e2f428ca_0_127" descr="Diseño_sin_título__63_-removebg-preview.png"/>
          <p:cNvPicPr preferRelativeResize="0"/>
          <p:nvPr/>
        </p:nvPicPr>
        <p:blipFill rotWithShape="1">
          <a:blip r:embed="rId4">
            <a:alphaModFix/>
          </a:blip>
          <a:srcRect t="23106"/>
          <a:stretch/>
        </p:blipFill>
        <p:spPr>
          <a:xfrm>
            <a:off x="171449" y="4000500"/>
            <a:ext cx="15335745" cy="119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09e2f428ca_0_130"/>
          <p:cNvSpPr txBox="1"/>
          <p:nvPr/>
        </p:nvSpPr>
        <p:spPr>
          <a:xfrm>
            <a:off x="1716122" y="4423285"/>
            <a:ext cx="9102600" cy="6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b="1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 marca dos nossos relacionamentos</a:t>
            </a:r>
            <a:endParaRPr sz="5500" b="1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endParaRPr sz="5500" b="1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Nos relacionamentos, a fé em Deus é o que nos permite amar e perdoar, mesmo quando é difícil. Em Efésios 4:32, Paulo nos exorta:</a:t>
            </a:r>
            <a:endParaRPr sz="55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25" name="Google Shape;225;g309e2f428ca_0_130" descr="Captura_de_pantalla_2024-09-12_a_la_s__09.08.08-removebg-preview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22976" y="3054886"/>
            <a:ext cx="14336039" cy="9612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g309e2f428ca_0_121" descr="DALL·E 2024-10-03 20.42.51 - A peaceful and comforting scene of Jesus sitting with a woman, gently consoling her. The woman appears emotional, covering her face with her hands, wh.jpeg"/>
          <p:cNvPicPr preferRelativeResize="0"/>
          <p:nvPr/>
        </p:nvPicPr>
        <p:blipFill rotWithShape="1">
          <a:blip r:embed="rId4">
            <a:alphaModFix/>
          </a:blip>
          <a:srcRect t="4861"/>
          <a:stretch/>
        </p:blipFill>
        <p:spPr>
          <a:xfrm>
            <a:off x="6049934" y="1554786"/>
            <a:ext cx="10763658" cy="1024039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cubicBezTo>
                  <a:pt x="8036" y="0"/>
                  <a:pt x="5272" y="1055"/>
                  <a:pt x="3163" y="3163"/>
                </a:cubicBezTo>
                <a:cubicBezTo>
                  <a:pt x="1055" y="5272"/>
                  <a:pt x="0" y="8036"/>
                  <a:pt x="0" y="10800"/>
                </a:cubicBezTo>
                <a:cubicBezTo>
                  <a:pt x="0" y="13563"/>
                  <a:pt x="1055" y="16328"/>
                  <a:pt x="3163" y="18437"/>
                </a:cubicBezTo>
                <a:cubicBezTo>
                  <a:pt x="5272" y="20545"/>
                  <a:pt x="8036" y="21600"/>
                  <a:pt x="10800" y="21600"/>
                </a:cubicBezTo>
                <a:cubicBezTo>
                  <a:pt x="13564" y="21600"/>
                  <a:pt x="16328" y="20545"/>
                  <a:pt x="18437" y="18437"/>
                </a:cubicBezTo>
                <a:cubicBezTo>
                  <a:pt x="20545" y="16328"/>
                  <a:pt x="21600" y="13563"/>
                  <a:pt x="21600" y="10800"/>
                </a:cubicBezTo>
                <a:cubicBezTo>
                  <a:pt x="21600" y="8036"/>
                  <a:pt x="20545" y="5272"/>
                  <a:pt x="18437" y="3163"/>
                </a:cubicBezTo>
                <a:cubicBezTo>
                  <a:pt x="16328" y="1055"/>
                  <a:pt x="13564" y="0"/>
                  <a:pt x="10800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31" name="Google Shape;231;g309e2f428ca_0_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605625" y="4792400"/>
            <a:ext cx="5917675" cy="41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09e2f428ca_0_143"/>
          <p:cNvSpPr txBox="1"/>
          <p:nvPr/>
        </p:nvSpPr>
        <p:spPr>
          <a:xfrm>
            <a:off x="5436159" y="5113492"/>
            <a:ext cx="13511700" cy="3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1">
                <a:latin typeface="Georgia"/>
                <a:ea typeface="Georgia"/>
                <a:cs typeface="Georgia"/>
                <a:sym typeface="Georgia"/>
              </a:rPr>
              <a:t>“</a:t>
            </a:r>
            <a:r>
              <a:rPr lang="en-US" sz="5500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Sejam bondosos e compassivos uns para com os outros, perdoando-se mutuamente, assim como Deus os perdoou em Cristo</a:t>
            </a:r>
            <a:r>
              <a:rPr lang="en-US" sz="5500" i="1">
                <a:latin typeface="Georgia"/>
                <a:ea typeface="Georgia"/>
                <a:cs typeface="Georgia"/>
                <a:sym typeface="Georgia"/>
              </a:rPr>
              <a:t>”</a:t>
            </a:r>
            <a:endParaRPr sz="5500" i="1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b="1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Efésios: 4:32</a:t>
            </a:r>
            <a:endParaRPr sz="5500" b="1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09e2f428ca_0_146"/>
          <p:cNvSpPr txBox="1"/>
          <p:nvPr/>
        </p:nvSpPr>
        <p:spPr>
          <a:xfrm>
            <a:off x="2426447" y="4397449"/>
            <a:ext cx="7672200" cy="60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Sem fé, não conseguimos praticar o amor sacrificial e o perdão genuíno, fundamentais para relacionamentos saudáveis e duradouros.</a:t>
            </a:r>
            <a:endParaRPr sz="55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42" name="Google Shape;242;g309e2f428ca_0_146" descr="Diseño_sin_título__64_-removebg-preview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51283" y="1138908"/>
            <a:ext cx="12545859" cy="12545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09e2f428ca_0_149"/>
          <p:cNvSpPr txBox="1"/>
          <p:nvPr/>
        </p:nvSpPr>
        <p:spPr>
          <a:xfrm>
            <a:off x="15492675" y="4711450"/>
            <a:ext cx="6786900" cy="6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b="1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As marcas do nosso serviço</a:t>
            </a:r>
            <a:endParaRPr sz="5500" b="1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endParaRPr sz="5500" b="1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 serviço cristão também é enraizado na fé. Em 1 Coríntios 15:58, Paulo nos encoraja:</a:t>
            </a:r>
            <a:endParaRPr sz="55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48" name="Google Shape;248;g309e2f428ca_0_149" descr="DALL·E 2024-10-03 23.35.31 - A symbolic image of Jesus and a young man walking side by side, both seen from behind. Jesus is wearing sandals and walking on sand, while the young m.jpeg"/>
          <p:cNvPicPr preferRelativeResize="0"/>
          <p:nvPr/>
        </p:nvPicPr>
        <p:blipFill rotWithShape="1">
          <a:blip r:embed="rId4">
            <a:alphaModFix/>
          </a:blip>
          <a:srcRect l="23935" t="45304" r="32735" b="19160"/>
          <a:stretch/>
        </p:blipFill>
        <p:spPr>
          <a:xfrm>
            <a:off x="1780194" y="3298752"/>
            <a:ext cx="11828484" cy="970083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587" y="0"/>
                </a:moveTo>
                <a:cubicBezTo>
                  <a:pt x="1828" y="0"/>
                  <a:pt x="1372" y="0"/>
                  <a:pt x="1068" y="155"/>
                </a:cubicBezTo>
                <a:cubicBezTo>
                  <a:pt x="631" y="349"/>
                  <a:pt x="286" y="769"/>
                  <a:pt x="127" y="1303"/>
                </a:cubicBezTo>
                <a:cubicBezTo>
                  <a:pt x="0" y="1673"/>
                  <a:pt x="0" y="2228"/>
                  <a:pt x="0" y="3154"/>
                </a:cubicBezTo>
                <a:lnTo>
                  <a:pt x="0" y="18446"/>
                </a:lnTo>
                <a:cubicBezTo>
                  <a:pt x="0" y="19372"/>
                  <a:pt x="0" y="19926"/>
                  <a:pt x="127" y="20297"/>
                </a:cubicBezTo>
                <a:cubicBezTo>
                  <a:pt x="286" y="20830"/>
                  <a:pt x="631" y="21251"/>
                  <a:pt x="1068" y="21445"/>
                </a:cubicBezTo>
                <a:cubicBezTo>
                  <a:pt x="1372" y="21600"/>
                  <a:pt x="1828" y="21600"/>
                  <a:pt x="2587" y="21600"/>
                </a:cubicBezTo>
                <a:lnTo>
                  <a:pt x="19013" y="21600"/>
                </a:lnTo>
                <a:cubicBezTo>
                  <a:pt x="19772" y="21600"/>
                  <a:pt x="20228" y="21600"/>
                  <a:pt x="20532" y="21445"/>
                </a:cubicBezTo>
                <a:cubicBezTo>
                  <a:pt x="20969" y="21251"/>
                  <a:pt x="21314" y="20830"/>
                  <a:pt x="21473" y="20297"/>
                </a:cubicBezTo>
                <a:cubicBezTo>
                  <a:pt x="21600" y="19926"/>
                  <a:pt x="21600" y="19372"/>
                  <a:pt x="21600" y="18446"/>
                </a:cubicBezTo>
                <a:lnTo>
                  <a:pt x="21600" y="3154"/>
                </a:lnTo>
                <a:cubicBezTo>
                  <a:pt x="21600" y="2228"/>
                  <a:pt x="21600" y="1673"/>
                  <a:pt x="21473" y="1303"/>
                </a:cubicBezTo>
                <a:cubicBezTo>
                  <a:pt x="21314" y="769"/>
                  <a:pt x="20969" y="349"/>
                  <a:pt x="20532" y="155"/>
                </a:cubicBezTo>
                <a:cubicBezTo>
                  <a:pt x="20228" y="0"/>
                  <a:pt x="19772" y="0"/>
                  <a:pt x="19013" y="0"/>
                </a:cubicBezTo>
                <a:lnTo>
                  <a:pt x="2587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g309e2f428ca_0_140" descr="DALL·E 2024-09-11 19.03.35 - A photorealistic image of a happy family looking upwards with reverence, symbolizing their connection to God. The family consists of parents and two c.jpeg"/>
          <p:cNvPicPr preferRelativeResize="0"/>
          <p:nvPr/>
        </p:nvPicPr>
        <p:blipFill rotWithShape="1">
          <a:blip r:embed="rId4">
            <a:alphaModFix/>
          </a:blip>
          <a:srcRect l="3297" t="1697" r="3297" b="9437"/>
          <a:stretch/>
        </p:blipFill>
        <p:spPr>
          <a:xfrm>
            <a:off x="5895603" y="1343702"/>
            <a:ext cx="11220720" cy="10675161"/>
          </a:xfrm>
          <a:custGeom>
            <a:avLst/>
            <a:gdLst/>
            <a:ahLst/>
            <a:cxnLst/>
            <a:rect l="l" t="t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5"/>
                  <a:pt x="2881" y="3016"/>
                </a:cubicBezTo>
                <a:cubicBezTo>
                  <a:pt x="-961" y="7037"/>
                  <a:pt x="-961" y="13557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7"/>
                  <a:pt x="20639" y="7037"/>
                  <a:pt x="16797" y="3016"/>
                </a:cubicBezTo>
                <a:cubicBezTo>
                  <a:pt x="14875" y="1005"/>
                  <a:pt x="12357" y="0"/>
                  <a:pt x="9839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54" name="Google Shape;254;g309e2f428ca_0_1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116327" y="4926273"/>
            <a:ext cx="6647975" cy="386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09e2f428ca_0_3"/>
          <p:cNvSpPr/>
          <p:nvPr/>
        </p:nvSpPr>
        <p:spPr>
          <a:xfrm>
            <a:off x="7854011" y="5575300"/>
            <a:ext cx="12922800" cy="2565300"/>
          </a:xfrm>
          <a:prstGeom prst="rect">
            <a:avLst/>
          </a:prstGeom>
          <a:solidFill>
            <a:srgbClr val="D3BBA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309e2f428ca_0_3"/>
          <p:cNvSpPr txBox="1"/>
          <p:nvPr/>
        </p:nvSpPr>
        <p:spPr>
          <a:xfrm>
            <a:off x="8965050" y="5883150"/>
            <a:ext cx="10700700" cy="19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0" b="1">
                <a:solidFill>
                  <a:srgbClr val="A8222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INTRODUÇÃO</a:t>
            </a:r>
            <a:endParaRPr sz="12000" b="1">
              <a:solidFill>
                <a:srgbClr val="A82229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09e2f428ca_0_115"/>
          <p:cNvSpPr txBox="1"/>
          <p:nvPr/>
        </p:nvSpPr>
        <p:spPr>
          <a:xfrm>
            <a:off x="5303550" y="4266900"/>
            <a:ext cx="13776900" cy="51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1">
                <a:latin typeface="Georgia"/>
                <a:ea typeface="Georgia"/>
                <a:cs typeface="Georgia"/>
                <a:sym typeface="Georgia"/>
              </a:rPr>
              <a:t>“</a:t>
            </a:r>
            <a:r>
              <a:rPr lang="en-US" sz="5500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Portanto, meus amados irmãos, mantenham-se firmes e que nada os abale. Sejam sempre dedicados à obra do Senhor, pois vocês sabem que, no Senhor, o trabalho de vocês não será inútil.</a:t>
            </a:r>
            <a:r>
              <a:rPr lang="en-US" sz="5500" i="1">
                <a:latin typeface="Georgia"/>
                <a:ea typeface="Georgia"/>
                <a:cs typeface="Georgia"/>
                <a:sym typeface="Georgia"/>
              </a:rPr>
              <a:t>”</a:t>
            </a:r>
            <a:endParaRPr sz="5500" i="1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b="1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Coríntios 15:58</a:t>
            </a:r>
            <a:endParaRPr sz="5500" b="1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09e2f428ca_0_164"/>
          <p:cNvSpPr txBox="1"/>
          <p:nvPr/>
        </p:nvSpPr>
        <p:spPr>
          <a:xfrm>
            <a:off x="14717350" y="6203925"/>
            <a:ext cx="6460800" cy="3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 fé nos dá a certeza de que nosso serviço a Deus tem valor eterno.</a:t>
            </a:r>
            <a:endParaRPr sz="55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65" name="Google Shape;265;g309e2f428ca_0_164" descr="Diseño_sin_título__66_-removebg-preview.png"/>
          <p:cNvPicPr preferRelativeResize="0"/>
          <p:nvPr/>
        </p:nvPicPr>
        <p:blipFill rotWithShape="1">
          <a:blip r:embed="rId4">
            <a:alphaModFix/>
          </a:blip>
          <a:srcRect t="14477" b="10548"/>
          <a:stretch/>
        </p:blipFill>
        <p:spPr>
          <a:xfrm>
            <a:off x="1025473" y="2268541"/>
            <a:ext cx="15365516" cy="11359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09e2f428ca_0_167"/>
          <p:cNvSpPr txBox="1"/>
          <p:nvPr/>
        </p:nvSpPr>
        <p:spPr>
          <a:xfrm>
            <a:off x="3215513" y="6150942"/>
            <a:ext cx="6575700" cy="3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Deus vê e recompensará cada ato de serviço feito em Seu nome.</a:t>
            </a:r>
            <a:endParaRPr sz="55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71" name="Google Shape;271;g309e2f428ca_0_167" descr="DALL·E 2024-10-02 19.42.44 - A close-up image showing a pair of elderly hands passing a red heart-shaped object into the hands of a child. The scene symbolizes love, care, and gen.jpeg"/>
          <p:cNvPicPr preferRelativeResize="0"/>
          <p:nvPr/>
        </p:nvPicPr>
        <p:blipFill rotWithShape="1">
          <a:blip r:embed="rId4">
            <a:alphaModFix/>
          </a:blip>
          <a:srcRect l="9559" t="8902" r="9567" b="8894"/>
          <a:stretch/>
        </p:blipFill>
        <p:spPr>
          <a:xfrm>
            <a:off x="11580103" y="2550325"/>
            <a:ext cx="10517580" cy="106902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442" y="0"/>
                </a:moveTo>
                <a:cubicBezTo>
                  <a:pt x="2432" y="0"/>
                  <a:pt x="1826" y="0"/>
                  <a:pt x="1422" y="166"/>
                </a:cubicBezTo>
                <a:cubicBezTo>
                  <a:pt x="840" y="375"/>
                  <a:pt x="381" y="826"/>
                  <a:pt x="169" y="1399"/>
                </a:cubicBezTo>
                <a:cubicBezTo>
                  <a:pt x="0" y="1797"/>
                  <a:pt x="0" y="2393"/>
                  <a:pt x="0" y="3386"/>
                </a:cubicBezTo>
                <a:lnTo>
                  <a:pt x="0" y="18214"/>
                </a:lnTo>
                <a:cubicBezTo>
                  <a:pt x="0" y="19207"/>
                  <a:pt x="0" y="19803"/>
                  <a:pt x="169" y="20201"/>
                </a:cubicBezTo>
                <a:cubicBezTo>
                  <a:pt x="381" y="20774"/>
                  <a:pt x="840" y="21225"/>
                  <a:pt x="1422" y="21434"/>
                </a:cubicBezTo>
                <a:cubicBezTo>
                  <a:pt x="1826" y="21600"/>
                  <a:pt x="2432" y="21600"/>
                  <a:pt x="3442" y="21600"/>
                </a:cubicBezTo>
                <a:lnTo>
                  <a:pt x="18158" y="21600"/>
                </a:lnTo>
                <a:cubicBezTo>
                  <a:pt x="19168" y="21600"/>
                  <a:pt x="19774" y="21600"/>
                  <a:pt x="20178" y="21434"/>
                </a:cubicBezTo>
                <a:cubicBezTo>
                  <a:pt x="20760" y="21225"/>
                  <a:pt x="21219" y="20774"/>
                  <a:pt x="21431" y="20201"/>
                </a:cubicBezTo>
                <a:cubicBezTo>
                  <a:pt x="21600" y="19803"/>
                  <a:pt x="21600" y="19207"/>
                  <a:pt x="21600" y="18214"/>
                </a:cubicBezTo>
                <a:lnTo>
                  <a:pt x="21600" y="3386"/>
                </a:lnTo>
                <a:cubicBezTo>
                  <a:pt x="21600" y="2393"/>
                  <a:pt x="21600" y="1797"/>
                  <a:pt x="21431" y="1399"/>
                </a:cubicBezTo>
                <a:cubicBezTo>
                  <a:pt x="21219" y="826"/>
                  <a:pt x="20760" y="375"/>
                  <a:pt x="20178" y="166"/>
                </a:cubicBezTo>
                <a:cubicBezTo>
                  <a:pt x="19774" y="0"/>
                  <a:pt x="19168" y="0"/>
                  <a:pt x="18158" y="0"/>
                </a:cubicBezTo>
                <a:lnTo>
                  <a:pt x="3442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09e2f428ca_0_19"/>
          <p:cNvSpPr/>
          <p:nvPr/>
        </p:nvSpPr>
        <p:spPr>
          <a:xfrm>
            <a:off x="7772282" y="5575300"/>
            <a:ext cx="12179400" cy="2565300"/>
          </a:xfrm>
          <a:prstGeom prst="rect">
            <a:avLst/>
          </a:prstGeom>
          <a:solidFill>
            <a:srgbClr val="D3BBA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309e2f428ca_0_19"/>
          <p:cNvSpPr txBox="1"/>
          <p:nvPr/>
        </p:nvSpPr>
        <p:spPr>
          <a:xfrm>
            <a:off x="9453775" y="5883150"/>
            <a:ext cx="8816400" cy="19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0" b="1">
                <a:solidFill>
                  <a:srgbClr val="A8222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APLICAÇÃO</a:t>
            </a:r>
            <a:endParaRPr sz="12000" b="1">
              <a:solidFill>
                <a:srgbClr val="A82229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09e2f428ca_0_170"/>
          <p:cNvSpPr/>
          <p:nvPr/>
        </p:nvSpPr>
        <p:spPr>
          <a:xfrm>
            <a:off x="382494" y="2838450"/>
            <a:ext cx="8365330" cy="68287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g309e2f428ca_0_170"/>
          <p:cNvSpPr txBox="1"/>
          <p:nvPr/>
        </p:nvSpPr>
        <p:spPr>
          <a:xfrm>
            <a:off x="250056" y="3172017"/>
            <a:ext cx="8365330" cy="6027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fé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não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apenas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nos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define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como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cristãos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, mas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também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nos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capacita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a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viver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de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acordo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com o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propósito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de Deus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em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saúde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trabalho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relacionamentos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e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serviço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 sz="5500" dirty="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84" name="Google Shape;284;g309e2f428ca_0_170" descr="DALL·E 2024-10-02 20.39.40 - A realistic image of a young man praying. He is sitting quietly, with his hands clasped in front of his face, eyes closed in deep concentration or ref.jpeg"/>
          <p:cNvPicPr preferRelativeResize="0"/>
          <p:nvPr/>
        </p:nvPicPr>
        <p:blipFill rotWithShape="1">
          <a:blip r:embed="rId4">
            <a:alphaModFix/>
          </a:blip>
          <a:srcRect t="3635" b="14851"/>
          <a:stretch/>
        </p:blipFill>
        <p:spPr>
          <a:xfrm>
            <a:off x="12744392" y="7586174"/>
            <a:ext cx="7712496" cy="62868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1" y="0"/>
                </a:moveTo>
                <a:lnTo>
                  <a:pt x="0" y="10801"/>
                </a:lnTo>
                <a:lnTo>
                  <a:pt x="10801" y="21600"/>
                </a:lnTo>
                <a:lnTo>
                  <a:pt x="21600" y="10801"/>
                </a:lnTo>
                <a:lnTo>
                  <a:pt x="10801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85" name="Google Shape;285;g309e2f428ca_0_170" descr="DALL·E 2024-09-19 17.09.13 - A realistic image similar to the one shown, featuring hands gently holding a red heart with a white heartbeat line across it. The heart symbolizes hea.jpeg"/>
          <p:cNvPicPr preferRelativeResize="0"/>
          <p:nvPr/>
        </p:nvPicPr>
        <p:blipFill rotWithShape="1">
          <a:blip r:embed="rId5">
            <a:alphaModFix/>
          </a:blip>
          <a:srcRect l="5697" t="9714" r="5697" b="18057"/>
          <a:stretch/>
        </p:blipFill>
        <p:spPr>
          <a:xfrm>
            <a:off x="8809118" y="4285656"/>
            <a:ext cx="7712496" cy="62868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1" y="0"/>
                </a:moveTo>
                <a:lnTo>
                  <a:pt x="0" y="10801"/>
                </a:lnTo>
                <a:lnTo>
                  <a:pt x="10801" y="21600"/>
                </a:lnTo>
                <a:lnTo>
                  <a:pt x="21600" y="10801"/>
                </a:lnTo>
                <a:lnTo>
                  <a:pt x="10801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86" name="Google Shape;286;g309e2f428ca_0_170" descr="DALL·E 2024-09-19 17.55.48 - A highly realistic image of two business professionals shaking hands, symbolizing agreement and partnership. The individuals are wearing business suit.jpeg"/>
          <p:cNvPicPr preferRelativeResize="0"/>
          <p:nvPr/>
        </p:nvPicPr>
        <p:blipFill rotWithShape="1">
          <a:blip r:embed="rId6">
            <a:alphaModFix/>
          </a:blip>
          <a:srcRect l="3081" t="21579" b="7"/>
          <a:stretch/>
        </p:blipFill>
        <p:spPr>
          <a:xfrm>
            <a:off x="16715347" y="4285656"/>
            <a:ext cx="7474734" cy="60478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1144" y="0"/>
                </a:moveTo>
                <a:lnTo>
                  <a:pt x="0" y="11227"/>
                </a:lnTo>
                <a:lnTo>
                  <a:pt x="10297" y="21600"/>
                </a:lnTo>
                <a:lnTo>
                  <a:pt x="11992" y="21600"/>
                </a:lnTo>
                <a:lnTo>
                  <a:pt x="21600" y="11919"/>
                </a:lnTo>
                <a:lnTo>
                  <a:pt x="21600" y="10536"/>
                </a:lnTo>
                <a:lnTo>
                  <a:pt x="11144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87" name="Google Shape;287;g309e2f428ca_0_170" descr="DALL·E 2024-09-26 13.23.37 - A radiant image of Jesus with long hair, wearing white robes, smiling warmly with open arms. The background is filled with bright, heavenly light, cre.jpeg"/>
          <p:cNvPicPr preferRelativeResize="0"/>
          <p:nvPr/>
        </p:nvPicPr>
        <p:blipFill rotWithShape="1">
          <a:blip r:embed="rId7">
            <a:alphaModFix/>
          </a:blip>
          <a:srcRect l="16523" t="11647" r="16523" b="33773"/>
          <a:stretch/>
        </p:blipFill>
        <p:spPr>
          <a:xfrm>
            <a:off x="12740218" y="985138"/>
            <a:ext cx="7712496" cy="62868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1" y="0"/>
                </a:moveTo>
                <a:lnTo>
                  <a:pt x="0" y="10801"/>
                </a:lnTo>
                <a:lnTo>
                  <a:pt x="10801" y="21600"/>
                </a:lnTo>
                <a:lnTo>
                  <a:pt x="21600" y="10801"/>
                </a:lnTo>
                <a:lnTo>
                  <a:pt x="10801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88" name="Google Shape;288;g309e2f428ca_0_170" descr="DALL·E 2024-09-19 18.55.36 - A realistic image of an open Bible resting on a surface with a beautiful sunset in the background. The warm, golden light from the sunset illuminates .jpeg"/>
          <p:cNvPicPr preferRelativeResize="0"/>
          <p:nvPr/>
        </p:nvPicPr>
        <p:blipFill rotWithShape="1">
          <a:blip r:embed="rId8">
            <a:alphaModFix/>
          </a:blip>
          <a:srcRect t="33840"/>
          <a:stretch/>
        </p:blipFill>
        <p:spPr>
          <a:xfrm>
            <a:off x="6001693" y="8613378"/>
            <a:ext cx="7712496" cy="510262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1" y="0"/>
                </a:moveTo>
                <a:lnTo>
                  <a:pt x="0" y="13307"/>
                </a:lnTo>
                <a:lnTo>
                  <a:pt x="6731" y="21600"/>
                </a:lnTo>
                <a:lnTo>
                  <a:pt x="14870" y="21600"/>
                </a:lnTo>
                <a:lnTo>
                  <a:pt x="21600" y="13307"/>
                </a:lnTo>
                <a:lnTo>
                  <a:pt x="10801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09e2f428ca_0_178"/>
          <p:cNvSpPr/>
          <p:nvPr/>
        </p:nvSpPr>
        <p:spPr>
          <a:xfrm>
            <a:off x="11886349" y="3481974"/>
            <a:ext cx="10744500" cy="916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g309e2f428ca_0_178"/>
          <p:cNvSpPr txBox="1"/>
          <p:nvPr/>
        </p:nvSpPr>
        <p:spPr>
          <a:xfrm>
            <a:off x="13174550" y="5051475"/>
            <a:ext cx="8168100" cy="60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 fé é, portanto, uma herança preciosa, transmitida tanto pela família quanto pela comunhão com a comunidade de fé ao longo da história.</a:t>
            </a:r>
            <a:endParaRPr sz="55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96" name="Google Shape;296;g309e2f428ca_0_178" descr="DALL·E 2024-09-19 21.57.21 - A realistic image of a family reading the Bible together. The father, mother, and two young daughters are laying on the floor, smiling and engaged in .jpeg"/>
          <p:cNvPicPr preferRelativeResize="0"/>
          <p:nvPr/>
        </p:nvPicPr>
        <p:blipFill rotWithShape="1">
          <a:blip r:embed="rId4">
            <a:alphaModFix/>
          </a:blip>
          <a:srcRect l="7905" t="8191" r="2254" b="4753"/>
          <a:stretch/>
        </p:blipFill>
        <p:spPr>
          <a:xfrm>
            <a:off x="191492" y="2578584"/>
            <a:ext cx="11493569" cy="11137416"/>
          </a:xfrm>
          <a:custGeom>
            <a:avLst/>
            <a:gdLst/>
            <a:ahLst/>
            <a:cxnLst/>
            <a:rect l="l" t="t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6"/>
                  <a:pt x="2881" y="3016"/>
                </a:cubicBezTo>
                <a:cubicBezTo>
                  <a:pt x="-961" y="7038"/>
                  <a:pt x="-961" y="13557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7"/>
                  <a:pt x="20639" y="7038"/>
                  <a:pt x="16797" y="3016"/>
                </a:cubicBezTo>
                <a:cubicBezTo>
                  <a:pt x="14875" y="1006"/>
                  <a:pt x="12357" y="0"/>
                  <a:pt x="9839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g309e2f428ca_0_159" descr="DALL·E 2024-10-04 00.20.38 - A warm and cozy scene of an elderly man sitting on a comfortable chair with a young boy on his lap. The boy is happily holding and reading a book, whi.jpeg"/>
          <p:cNvPicPr preferRelativeResize="0"/>
          <p:nvPr/>
        </p:nvPicPr>
        <p:blipFill rotWithShape="1">
          <a:blip r:embed="rId4">
            <a:alphaModFix/>
          </a:blip>
          <a:srcRect l="1528" t="6602" r="13066" b="15266"/>
          <a:stretch/>
        </p:blipFill>
        <p:spPr>
          <a:xfrm>
            <a:off x="5888543" y="1663518"/>
            <a:ext cx="11106237" cy="10160904"/>
          </a:xfrm>
          <a:custGeom>
            <a:avLst/>
            <a:gdLst/>
            <a:ahLst/>
            <a:cxnLst/>
            <a:rect l="l" t="t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5"/>
                  <a:pt x="2881" y="3016"/>
                </a:cubicBezTo>
                <a:cubicBezTo>
                  <a:pt x="-961" y="7037"/>
                  <a:pt x="-961" y="13557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7"/>
                  <a:pt x="20639" y="7037"/>
                  <a:pt x="16797" y="3016"/>
                </a:cubicBezTo>
                <a:cubicBezTo>
                  <a:pt x="14875" y="1005"/>
                  <a:pt x="12357" y="0"/>
                  <a:pt x="9839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302" name="Google Shape;302;g309e2f428ca_0_1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644675" y="4570413"/>
            <a:ext cx="5637275" cy="457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09e2f428ca_0_181"/>
          <p:cNvSpPr txBox="1"/>
          <p:nvPr/>
        </p:nvSpPr>
        <p:spPr>
          <a:xfrm>
            <a:off x="4719310" y="5113492"/>
            <a:ext cx="14945400" cy="3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1">
                <a:latin typeface="Georgia"/>
                <a:ea typeface="Georgia"/>
                <a:cs typeface="Georgia"/>
                <a:sym typeface="Georgia"/>
              </a:rPr>
              <a:t>“</a:t>
            </a:r>
            <a:r>
              <a:rPr lang="en-US" sz="5500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Uma geração contará à outra a grandiosidade dos teus feitos; eles anunciarão os teus atos poderosos.</a:t>
            </a:r>
            <a:r>
              <a:rPr lang="en-US" sz="5500" i="1">
                <a:latin typeface="Georgia"/>
                <a:ea typeface="Georgia"/>
                <a:cs typeface="Georgia"/>
                <a:sym typeface="Georgia"/>
              </a:rPr>
              <a:t>”</a:t>
            </a:r>
            <a:r>
              <a:rPr lang="en-US" sz="5500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5500" i="1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b="1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Salmo 145:4 </a:t>
            </a:r>
            <a:endParaRPr sz="5500" b="1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09e2f428ca_0_77"/>
          <p:cNvSpPr txBox="1"/>
          <p:nvPr/>
        </p:nvSpPr>
        <p:spPr>
          <a:xfrm>
            <a:off x="2285925" y="4840138"/>
            <a:ext cx="8196600" cy="60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>
                <a:solidFill>
                  <a:srgbClr val="000000"/>
                </a:solidFill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Senhor grato sou pela herança de fé que recebi e me entrego a ti para ser um elo que mantenha viva a fé a ser transmitida através de mim. </a:t>
            </a:r>
            <a:endParaRPr sz="5500">
              <a:highlight>
                <a:srgbClr val="F3F3F3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b="1">
                <a:highlight>
                  <a:srgbClr val="F3F3F3"/>
                </a:highlight>
                <a:latin typeface="Georgia"/>
                <a:ea typeface="Georgia"/>
                <a:cs typeface="Georgia"/>
                <a:sym typeface="Georgia"/>
              </a:rPr>
              <a:t>AMÉM</a:t>
            </a:r>
            <a:endParaRPr sz="5500" b="1">
              <a:highlight>
                <a:srgbClr val="F3F3F3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13" name="Google Shape;313;g309e2f428ca_0_77" descr="oracion (1)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9098" y="2352393"/>
            <a:ext cx="11004290" cy="11004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09e2f428ca_0_36"/>
          <p:cNvSpPr txBox="1"/>
          <p:nvPr/>
        </p:nvSpPr>
        <p:spPr>
          <a:xfrm>
            <a:off x="467837" y="3421161"/>
            <a:ext cx="7712496" cy="6873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fé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é um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princípio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ativo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da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vida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 sz="5500" dirty="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fé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é o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alicerce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que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sustenta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todas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as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áreas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da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nossa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vida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: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saúde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trabalho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relacionamentos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e </a:t>
            </a:r>
            <a:r>
              <a:rPr lang="en-US" sz="550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serviço</a:t>
            </a:r>
            <a:r>
              <a:rPr lang="en-US" sz="550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 sz="5500" dirty="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2" name="Google Shape;102;g309e2f428ca_0_36" descr="DALL·E 2024-09-19 18.50.25 - A realistic image of a young woman praying, her hands clasped gently in front of her, seen from a moderate distance. The setting is peaceful, with sof.jpeg"/>
          <p:cNvPicPr preferRelativeResize="0"/>
          <p:nvPr/>
        </p:nvPicPr>
        <p:blipFill rotWithShape="1">
          <a:blip r:embed="rId4">
            <a:alphaModFix/>
          </a:blip>
          <a:srcRect t="4703" b="13783"/>
          <a:stretch/>
        </p:blipFill>
        <p:spPr>
          <a:xfrm>
            <a:off x="12192000" y="7639959"/>
            <a:ext cx="7712496" cy="62868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1" y="0"/>
                </a:moveTo>
                <a:lnTo>
                  <a:pt x="0" y="10801"/>
                </a:lnTo>
                <a:lnTo>
                  <a:pt x="10801" y="21600"/>
                </a:lnTo>
                <a:lnTo>
                  <a:pt x="21600" y="10801"/>
                </a:lnTo>
                <a:lnTo>
                  <a:pt x="10801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03" name="Google Shape;103;g309e2f428ca_0_36" descr="DALL·E 2024-09-19 17.24.07 - A realistic image similar to the one shown, featuring a heart-shaped plate filled with healthy fruits and vegetables such as oranges, apples, carrots,.jpeg"/>
          <p:cNvPicPr preferRelativeResize="0"/>
          <p:nvPr/>
        </p:nvPicPr>
        <p:blipFill rotWithShape="1">
          <a:blip r:embed="rId5">
            <a:alphaModFix/>
          </a:blip>
          <a:srcRect t="14664" b="3822"/>
          <a:stretch/>
        </p:blipFill>
        <p:spPr>
          <a:xfrm>
            <a:off x="8298928" y="4391084"/>
            <a:ext cx="7712496" cy="62868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1" y="0"/>
                </a:moveTo>
                <a:lnTo>
                  <a:pt x="0" y="10801"/>
                </a:lnTo>
                <a:lnTo>
                  <a:pt x="10801" y="21600"/>
                </a:lnTo>
                <a:lnTo>
                  <a:pt x="21600" y="10801"/>
                </a:lnTo>
                <a:lnTo>
                  <a:pt x="10801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04" name="Google Shape;104;g309e2f428ca_0_36" descr="DALL·E 2024-09-19 17.55.48 - A highly realistic image of two business professionals shaking hands, symbolizing agreement and partnership. The individuals are wearing business suit.jpeg"/>
          <p:cNvPicPr preferRelativeResize="0"/>
          <p:nvPr/>
        </p:nvPicPr>
        <p:blipFill rotWithShape="1">
          <a:blip r:embed="rId6">
            <a:alphaModFix/>
          </a:blip>
          <a:srcRect l="3081" t="21579" b="7"/>
          <a:stretch/>
        </p:blipFill>
        <p:spPr>
          <a:xfrm>
            <a:off x="16167129" y="4473240"/>
            <a:ext cx="7474734" cy="60478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1144" y="0"/>
                </a:moveTo>
                <a:lnTo>
                  <a:pt x="0" y="11227"/>
                </a:lnTo>
                <a:lnTo>
                  <a:pt x="10297" y="21600"/>
                </a:lnTo>
                <a:lnTo>
                  <a:pt x="11992" y="21600"/>
                </a:lnTo>
                <a:lnTo>
                  <a:pt x="21600" y="11919"/>
                </a:lnTo>
                <a:lnTo>
                  <a:pt x="21600" y="10536"/>
                </a:lnTo>
                <a:lnTo>
                  <a:pt x="11144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05" name="Google Shape;105;g309e2f428ca_0_36" descr="DALL·E 2024-09-06 09.19.52 - A detailed image focusing only on the hand of Jesus, extended towards the viewer in an inviting and compassionate gesture. The background is softly li.jpeg"/>
          <p:cNvPicPr preferRelativeResize="0"/>
          <p:nvPr/>
        </p:nvPicPr>
        <p:blipFill rotWithShape="1">
          <a:blip r:embed="rId7">
            <a:alphaModFix/>
          </a:blip>
          <a:srcRect t="334" b="18152"/>
          <a:stretch/>
        </p:blipFill>
        <p:spPr>
          <a:xfrm>
            <a:off x="12273771" y="1207694"/>
            <a:ext cx="7712496" cy="62868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1" y="0"/>
                </a:moveTo>
                <a:lnTo>
                  <a:pt x="0" y="10801"/>
                </a:lnTo>
                <a:lnTo>
                  <a:pt x="10801" y="21600"/>
                </a:lnTo>
                <a:lnTo>
                  <a:pt x="21600" y="10801"/>
                </a:lnTo>
                <a:lnTo>
                  <a:pt x="10801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06" name="Google Shape;106;g309e2f428ca_0_36" descr="DALL·E 2024-09-19 18.55.36 - A realistic image of an open Bible resting on a surface with a beautiful sunset in the background. The warm, golden light from the sunset illuminates .jpeg"/>
          <p:cNvPicPr preferRelativeResize="0"/>
          <p:nvPr/>
        </p:nvPicPr>
        <p:blipFill rotWithShape="1">
          <a:blip r:embed="rId8">
            <a:alphaModFix/>
          </a:blip>
          <a:srcRect t="33840"/>
          <a:stretch/>
        </p:blipFill>
        <p:spPr>
          <a:xfrm>
            <a:off x="5509777" y="8613378"/>
            <a:ext cx="7712496" cy="510262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1" y="0"/>
                </a:moveTo>
                <a:lnTo>
                  <a:pt x="0" y="13307"/>
                </a:lnTo>
                <a:lnTo>
                  <a:pt x="6731" y="21600"/>
                </a:lnTo>
                <a:lnTo>
                  <a:pt x="14870" y="21600"/>
                </a:lnTo>
                <a:lnTo>
                  <a:pt x="21600" y="13307"/>
                </a:lnTo>
                <a:lnTo>
                  <a:pt x="10801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09e2f428ca_0_16"/>
          <p:cNvSpPr/>
          <p:nvPr/>
        </p:nvSpPr>
        <p:spPr>
          <a:xfrm>
            <a:off x="8507521" y="5575300"/>
            <a:ext cx="12179400" cy="2565300"/>
          </a:xfrm>
          <a:prstGeom prst="rect">
            <a:avLst/>
          </a:prstGeom>
          <a:solidFill>
            <a:srgbClr val="D3BBA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309e2f428ca_0_16"/>
          <p:cNvSpPr/>
          <p:nvPr/>
        </p:nvSpPr>
        <p:spPr>
          <a:xfrm>
            <a:off x="9626521" y="8407444"/>
            <a:ext cx="10304100" cy="2565300"/>
          </a:xfrm>
          <a:prstGeom prst="rect">
            <a:avLst/>
          </a:prstGeom>
          <a:solidFill>
            <a:srgbClr val="D3BBA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309e2f428ca_0_16"/>
          <p:cNvSpPr txBox="1"/>
          <p:nvPr/>
        </p:nvSpPr>
        <p:spPr>
          <a:xfrm>
            <a:off x="10189025" y="5883150"/>
            <a:ext cx="8816400" cy="19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0" b="1">
                <a:solidFill>
                  <a:srgbClr val="A8222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CONTEXTO</a:t>
            </a:r>
            <a:endParaRPr sz="12000" b="1">
              <a:solidFill>
                <a:srgbClr val="A82229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115" name="Google Shape;115;g309e2f428ca_0_16"/>
          <p:cNvSpPr txBox="1"/>
          <p:nvPr/>
        </p:nvSpPr>
        <p:spPr>
          <a:xfrm>
            <a:off x="11501825" y="8715250"/>
            <a:ext cx="6190800" cy="19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0" b="1">
                <a:solidFill>
                  <a:srgbClr val="A8222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BÍBLICO</a:t>
            </a:r>
            <a:endParaRPr sz="12000" b="1">
              <a:solidFill>
                <a:srgbClr val="A82229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09e2f428ca_0_12"/>
          <p:cNvSpPr txBox="1"/>
          <p:nvPr/>
        </p:nvSpPr>
        <p:spPr>
          <a:xfrm>
            <a:off x="2865316" y="4368660"/>
            <a:ext cx="7585500" cy="6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Um dos exemplos mais claros da transmissão da fé dentro da família é encontrado na vida de Timóteo. Em 2 Timóteo 1:5, o apóstolo Paulo escreve:</a:t>
            </a:r>
            <a:endParaRPr sz="55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1" name="Google Shape;121;g309e2f428ca_0_12" descr="Diseño_sin_título__16_-removebg-preview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53430" y="2549408"/>
            <a:ext cx="10513920" cy="10513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g309e2f428ca_0_6" descr="DALL·E 2024-09-19 20.24.42 - A biblical scene featuring three generations_ a grandmother, a mother, and a young boy, similar to the story of Timothy. The grandmother is holding a .jpeg"/>
          <p:cNvPicPr preferRelativeResize="0"/>
          <p:nvPr/>
        </p:nvPicPr>
        <p:blipFill rotWithShape="1">
          <a:blip r:embed="rId4">
            <a:alphaModFix/>
          </a:blip>
          <a:srcRect l="1883" t="10712" r="9258" b="2338"/>
          <a:stretch/>
        </p:blipFill>
        <p:spPr>
          <a:xfrm>
            <a:off x="5974325" y="1481387"/>
            <a:ext cx="10990131" cy="10753216"/>
          </a:xfrm>
          <a:custGeom>
            <a:avLst/>
            <a:gdLst/>
            <a:ahLst/>
            <a:cxnLst/>
            <a:rect l="l" t="t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5"/>
                  <a:pt x="2882" y="3016"/>
                </a:cubicBezTo>
                <a:cubicBezTo>
                  <a:pt x="-961" y="7037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7"/>
                  <a:pt x="16796" y="3016"/>
                </a:cubicBezTo>
                <a:cubicBezTo>
                  <a:pt x="14875" y="1005"/>
                  <a:pt x="12357" y="0"/>
                  <a:pt x="9839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27" name="Google Shape;127;g309e2f428ca_0_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294525" y="5142388"/>
            <a:ext cx="6513025" cy="343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09e2f428ca_0_46"/>
          <p:cNvSpPr txBox="1"/>
          <p:nvPr/>
        </p:nvSpPr>
        <p:spPr>
          <a:xfrm>
            <a:off x="4363050" y="4690200"/>
            <a:ext cx="15657900" cy="43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1">
                <a:latin typeface="Georgia"/>
                <a:ea typeface="Georgia"/>
                <a:cs typeface="Georgia"/>
                <a:sym typeface="Georgia"/>
              </a:rPr>
              <a:t>“</a:t>
            </a:r>
            <a:r>
              <a:rPr lang="en-US" sz="5500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Lembro-me da sua fé sincera, a mesma fé que primeiramente habitou em sua avó Lóide e em sua mãe Eunice, e estou convencido de que também habita em você.</a:t>
            </a:r>
            <a:r>
              <a:rPr lang="en-US" sz="5500" i="1">
                <a:latin typeface="Georgia"/>
                <a:ea typeface="Georgia"/>
                <a:cs typeface="Georgia"/>
                <a:sym typeface="Georgia"/>
              </a:rPr>
              <a:t>”</a:t>
            </a:r>
            <a:endParaRPr sz="550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b="1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2 Timóteo 1:5</a:t>
            </a:r>
            <a:endParaRPr sz="5500" b="1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09e2f428ca_0_56"/>
          <p:cNvSpPr txBox="1"/>
          <p:nvPr/>
        </p:nvSpPr>
        <p:spPr>
          <a:xfrm>
            <a:off x="13644625" y="4579250"/>
            <a:ext cx="7711200" cy="60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 fé de Timóteo foi nutrida e fortalecida pelo exemplo de sua avó e mãe, mostrando a importância da família como veículo da herança espiritual.</a:t>
            </a:r>
            <a:endParaRPr sz="55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8" name="Google Shape;138;g309e2f428ca_0_56" descr="DALL·E 2024-09-19 20.24.42 - A biblical scene featuring three generations_ a grandmother, a mother, and a young boy, similar to the story of Timothy. The grandmother is holding a .jpeg"/>
          <p:cNvPicPr preferRelativeResize="0"/>
          <p:nvPr/>
        </p:nvPicPr>
        <p:blipFill rotWithShape="1">
          <a:blip r:embed="rId4">
            <a:alphaModFix/>
          </a:blip>
          <a:srcRect t="1076" b="1085"/>
          <a:stretch/>
        </p:blipFill>
        <p:spPr>
          <a:xfrm>
            <a:off x="2218879" y="2191393"/>
            <a:ext cx="11042946" cy="10804497"/>
          </a:xfrm>
          <a:custGeom>
            <a:avLst/>
            <a:gdLst/>
            <a:ahLst/>
            <a:cxnLst/>
            <a:rect l="l" t="t" r="r" b="b"/>
            <a:pathLst>
              <a:path w="21600" h="20595" extrusionOk="0">
                <a:moveTo>
                  <a:pt x="10800" y="0"/>
                </a:moveTo>
                <a:cubicBezTo>
                  <a:pt x="8036" y="0"/>
                  <a:pt x="5272" y="1005"/>
                  <a:pt x="3163" y="3016"/>
                </a:cubicBezTo>
                <a:cubicBezTo>
                  <a:pt x="1055" y="5027"/>
                  <a:pt x="0" y="7662"/>
                  <a:pt x="0" y="10297"/>
                </a:cubicBezTo>
                <a:cubicBezTo>
                  <a:pt x="0" y="12933"/>
                  <a:pt x="1055" y="15568"/>
                  <a:pt x="3163" y="17579"/>
                </a:cubicBezTo>
                <a:cubicBezTo>
                  <a:pt x="7381" y="21600"/>
                  <a:pt x="14219" y="21600"/>
                  <a:pt x="18437" y="17579"/>
                </a:cubicBezTo>
                <a:cubicBezTo>
                  <a:pt x="20545" y="15568"/>
                  <a:pt x="21600" y="12933"/>
                  <a:pt x="21600" y="10297"/>
                </a:cubicBezTo>
                <a:cubicBezTo>
                  <a:pt x="21600" y="7662"/>
                  <a:pt x="20545" y="5027"/>
                  <a:pt x="18437" y="3016"/>
                </a:cubicBezTo>
                <a:cubicBezTo>
                  <a:pt x="16328" y="1005"/>
                  <a:pt x="13564" y="0"/>
                  <a:pt x="1080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798</Words>
  <Application>Microsoft Office PowerPoint</Application>
  <PresentationFormat>Personalizar</PresentationFormat>
  <Paragraphs>50</Paragraphs>
  <Slides>39</Slides>
  <Notes>39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4" baseType="lpstr">
      <vt:lpstr>Arial</vt:lpstr>
      <vt:lpstr>Georgia</vt:lpstr>
      <vt:lpstr>Cormorant Garamond</vt:lpstr>
      <vt:lpstr>Helvetica Neue</vt:lpstr>
      <vt:lpstr>23_ClassicWhite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DSA - Maria Cristina Barbosa</cp:lastModifiedBy>
  <cp:revision>1</cp:revision>
  <dcterms:modified xsi:type="dcterms:W3CDTF">2024-10-28T15:14:33Z</dcterms:modified>
</cp:coreProperties>
</file>