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embeddedFontLst>
    <p:embeddedFont>
      <p:font typeface="Cormorant Garamond" panose="020B060402020202020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v5WdnLddQojQgFjyHUyGMbbmR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F9EAC-55FC-487E-8725-8FA4E82933EF}" v="7" dt="2024-10-28T13:46:47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812F9EAC-55FC-487E-8725-8FA4E82933EF}"/>
    <pc:docChg chg="custSel modSld">
      <pc:chgData name="DSA - Maria Cristina Barbosa" userId="a7deaa94-27fa-4381-b313-ee83126f3c73" providerId="ADAL" clId="{812F9EAC-55FC-487E-8725-8FA4E82933EF}" dt="2024-10-28T15:20:04.699" v="29" actId="20577"/>
      <pc:docMkLst>
        <pc:docMk/>
      </pc:docMkLst>
      <pc:sldChg chg="addSp delSp modSp mod">
        <pc:chgData name="DSA - Maria Cristina Barbosa" userId="a7deaa94-27fa-4381-b313-ee83126f3c73" providerId="ADAL" clId="{812F9EAC-55FC-487E-8725-8FA4E82933EF}" dt="2024-10-28T13:46:47.449" v="7" actId="1076"/>
        <pc:sldMkLst>
          <pc:docMk/>
          <pc:sldMk cId="0" sldId="259"/>
        </pc:sldMkLst>
        <pc:picChg chg="del">
          <ac:chgData name="DSA - Maria Cristina Barbosa" userId="a7deaa94-27fa-4381-b313-ee83126f3c73" providerId="ADAL" clId="{812F9EAC-55FC-487E-8725-8FA4E82933EF}" dt="2024-10-28T13:45:27.274" v="0" actId="478"/>
          <ac:picMkLst>
            <pc:docMk/>
            <pc:sldMk cId="0" sldId="259"/>
            <ac:picMk id="102" creationId="{00000000-0000-0000-0000-000000000000}"/>
          </ac:picMkLst>
        </pc:picChg>
        <pc:picChg chg="add mod">
          <ac:chgData name="DSA - Maria Cristina Barbosa" userId="a7deaa94-27fa-4381-b313-ee83126f3c73" providerId="ADAL" clId="{812F9EAC-55FC-487E-8725-8FA4E82933EF}" dt="2024-10-28T13:46:47.449" v="7" actId="1076"/>
          <ac:picMkLst>
            <pc:docMk/>
            <pc:sldMk cId="0" sldId="259"/>
            <ac:picMk id="1026" creationId="{20308270-B14F-C242-9925-DDDB4EBA2090}"/>
          </ac:picMkLst>
        </pc:picChg>
      </pc:sldChg>
      <pc:sldChg chg="modSp mod">
        <pc:chgData name="DSA - Maria Cristina Barbosa" userId="a7deaa94-27fa-4381-b313-ee83126f3c73" providerId="ADAL" clId="{812F9EAC-55FC-487E-8725-8FA4E82933EF}" dt="2024-10-28T15:17:21.109" v="9" actId="1076"/>
        <pc:sldMkLst>
          <pc:docMk/>
          <pc:sldMk cId="0" sldId="260"/>
        </pc:sldMkLst>
        <pc:spChg chg="mod">
          <ac:chgData name="DSA - Maria Cristina Barbosa" userId="a7deaa94-27fa-4381-b313-ee83126f3c73" providerId="ADAL" clId="{812F9EAC-55FC-487E-8725-8FA4E82933EF}" dt="2024-10-28T15:17:21.109" v="9" actId="1076"/>
          <ac:spMkLst>
            <pc:docMk/>
            <pc:sldMk cId="0" sldId="260"/>
            <ac:spMk id="107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812F9EAC-55FC-487E-8725-8FA4E82933EF}" dt="2024-10-28T15:18:53.251" v="25" actId="1076"/>
        <pc:sldMkLst>
          <pc:docMk/>
          <pc:sldMk cId="0" sldId="277"/>
        </pc:sldMkLst>
        <pc:spChg chg="mod">
          <ac:chgData name="DSA - Maria Cristina Barbosa" userId="a7deaa94-27fa-4381-b313-ee83126f3c73" providerId="ADAL" clId="{812F9EAC-55FC-487E-8725-8FA4E82933EF}" dt="2024-10-28T15:18:53.251" v="25" actId="1076"/>
          <ac:spMkLst>
            <pc:docMk/>
            <pc:sldMk cId="0" sldId="277"/>
            <ac:spMk id="212" creationId="{00000000-0000-0000-0000-000000000000}"/>
          </ac:spMkLst>
        </pc:spChg>
        <pc:picChg chg="mod">
          <ac:chgData name="DSA - Maria Cristina Barbosa" userId="a7deaa94-27fa-4381-b313-ee83126f3c73" providerId="ADAL" clId="{812F9EAC-55FC-487E-8725-8FA4E82933EF}" dt="2024-10-28T15:18:16.648" v="18" actId="1076"/>
          <ac:picMkLst>
            <pc:docMk/>
            <pc:sldMk cId="0" sldId="277"/>
            <ac:picMk id="213" creationId="{00000000-0000-0000-0000-000000000000}"/>
          </ac:picMkLst>
        </pc:picChg>
        <pc:picChg chg="mod">
          <ac:chgData name="DSA - Maria Cristina Barbosa" userId="a7deaa94-27fa-4381-b313-ee83126f3c73" providerId="ADAL" clId="{812F9EAC-55FC-487E-8725-8FA4E82933EF}" dt="2024-10-28T15:18:29.923" v="20" actId="1076"/>
          <ac:picMkLst>
            <pc:docMk/>
            <pc:sldMk cId="0" sldId="277"/>
            <ac:picMk id="214" creationId="{00000000-0000-0000-0000-000000000000}"/>
          </ac:picMkLst>
        </pc:picChg>
        <pc:picChg chg="mod">
          <ac:chgData name="DSA - Maria Cristina Barbosa" userId="a7deaa94-27fa-4381-b313-ee83126f3c73" providerId="ADAL" clId="{812F9EAC-55FC-487E-8725-8FA4E82933EF}" dt="2024-10-28T15:18:20.922" v="19" actId="1076"/>
          <ac:picMkLst>
            <pc:docMk/>
            <pc:sldMk cId="0" sldId="277"/>
            <ac:picMk id="215" creationId="{00000000-0000-0000-0000-000000000000}"/>
          </ac:picMkLst>
        </pc:picChg>
        <pc:picChg chg="mod">
          <ac:chgData name="DSA - Maria Cristina Barbosa" userId="a7deaa94-27fa-4381-b313-ee83126f3c73" providerId="ADAL" clId="{812F9EAC-55FC-487E-8725-8FA4E82933EF}" dt="2024-10-28T15:18:09.808" v="17" actId="1076"/>
          <ac:picMkLst>
            <pc:docMk/>
            <pc:sldMk cId="0" sldId="277"/>
            <ac:picMk id="216" creationId="{00000000-0000-0000-0000-000000000000}"/>
          </ac:picMkLst>
        </pc:picChg>
        <pc:picChg chg="mod">
          <ac:chgData name="DSA - Maria Cristina Barbosa" userId="a7deaa94-27fa-4381-b313-ee83126f3c73" providerId="ADAL" clId="{812F9EAC-55FC-487E-8725-8FA4E82933EF}" dt="2024-10-28T15:18:06.236" v="16" actId="1076"/>
          <ac:picMkLst>
            <pc:docMk/>
            <pc:sldMk cId="0" sldId="277"/>
            <ac:picMk id="217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812F9EAC-55FC-487E-8725-8FA4E82933EF}" dt="2024-10-28T15:20:04.699" v="29" actId="20577"/>
        <pc:sldMkLst>
          <pc:docMk/>
          <pc:sldMk cId="0" sldId="280"/>
        </pc:sldMkLst>
        <pc:spChg chg="mod">
          <ac:chgData name="DSA - Maria Cristina Barbosa" userId="a7deaa94-27fa-4381-b313-ee83126f3c73" providerId="ADAL" clId="{812F9EAC-55FC-487E-8725-8FA4E82933EF}" dt="2024-10-28T15:20:04.699" v="29" actId="20577"/>
          <ac:spMkLst>
            <pc:docMk/>
            <pc:sldMk cId="0" sldId="280"/>
            <ac:spMk id="235" creationId="{00000000-0000-0000-0000-000000000000}"/>
          </ac:spMkLst>
        </pc:spChg>
      </pc:sldChg>
    </pc:docChg>
  </pc:docChgLst>
  <pc:docChgLst>
    <pc:chgData name="DSA - Maria Cristina Barbosa" userId="a7deaa94-27fa-4381-b313-ee83126f3c73" providerId="ADAL" clId="{9E0BD807-827F-4957-BB73-D7F683AE74CF}"/>
    <pc:docChg chg="modSld">
      <pc:chgData name="DSA - Maria Cristina Barbosa" userId="a7deaa94-27fa-4381-b313-ee83126f3c73" providerId="ADAL" clId="{9E0BD807-827F-4957-BB73-D7F683AE74CF}" dt="2024-10-10T17:33:35.459" v="66" actId="20577"/>
      <pc:docMkLst>
        <pc:docMk/>
      </pc:docMkLst>
      <pc:sldChg chg="modSp mod">
        <pc:chgData name="DSA - Maria Cristina Barbosa" userId="a7deaa94-27fa-4381-b313-ee83126f3c73" providerId="ADAL" clId="{9E0BD807-827F-4957-BB73-D7F683AE74CF}" dt="2024-10-10T17:28:36.803" v="20" actId="20577"/>
        <pc:sldMkLst>
          <pc:docMk/>
          <pc:sldMk cId="0" sldId="260"/>
        </pc:sldMkLst>
        <pc:spChg chg="mod">
          <ac:chgData name="DSA - Maria Cristina Barbosa" userId="a7deaa94-27fa-4381-b313-ee83126f3c73" providerId="ADAL" clId="{9E0BD807-827F-4957-BB73-D7F683AE74CF}" dt="2024-10-10T17:28:36.803" v="20" actId="20577"/>
          <ac:spMkLst>
            <pc:docMk/>
            <pc:sldMk cId="0" sldId="260"/>
            <ac:spMk id="107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9E0BD807-827F-4957-BB73-D7F683AE74CF}" dt="2024-10-10T17:29:38.423" v="43" actId="20577"/>
        <pc:sldMkLst>
          <pc:docMk/>
          <pc:sldMk cId="0" sldId="261"/>
        </pc:sldMkLst>
        <pc:spChg chg="mod">
          <ac:chgData name="DSA - Maria Cristina Barbosa" userId="a7deaa94-27fa-4381-b313-ee83126f3c73" providerId="ADAL" clId="{9E0BD807-827F-4957-BB73-D7F683AE74CF}" dt="2024-10-10T17:29:38.423" v="43" actId="20577"/>
          <ac:spMkLst>
            <pc:docMk/>
            <pc:sldMk cId="0" sldId="261"/>
            <ac:spMk id="115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9E0BD807-827F-4957-BB73-D7F683AE74CF}" dt="2024-10-10T17:31:37.943" v="57" actId="1076"/>
        <pc:sldMkLst>
          <pc:docMk/>
          <pc:sldMk cId="0" sldId="266"/>
        </pc:sldMkLst>
        <pc:spChg chg="mod">
          <ac:chgData name="DSA - Maria Cristina Barbosa" userId="a7deaa94-27fa-4381-b313-ee83126f3c73" providerId="ADAL" clId="{9E0BD807-827F-4957-BB73-D7F683AE74CF}" dt="2024-10-10T17:31:37.943" v="57" actId="1076"/>
          <ac:spMkLst>
            <pc:docMk/>
            <pc:sldMk cId="0" sldId="266"/>
            <ac:spMk id="149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9E0BD807-827F-4957-BB73-D7F683AE74CF}" dt="2024-10-10T17:32:23.342" v="58" actId="20577"/>
        <pc:sldMkLst>
          <pc:docMk/>
          <pc:sldMk cId="0" sldId="270"/>
        </pc:sldMkLst>
        <pc:spChg chg="mod">
          <ac:chgData name="DSA - Maria Cristina Barbosa" userId="a7deaa94-27fa-4381-b313-ee83126f3c73" providerId="ADAL" clId="{9E0BD807-827F-4957-BB73-D7F683AE74CF}" dt="2024-10-10T17:32:23.342" v="58" actId="20577"/>
          <ac:spMkLst>
            <pc:docMk/>
            <pc:sldMk cId="0" sldId="270"/>
            <ac:spMk id="172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9E0BD807-827F-4957-BB73-D7F683AE74CF}" dt="2024-10-10T17:33:35.459" v="66" actId="20577"/>
        <pc:sldMkLst>
          <pc:docMk/>
          <pc:sldMk cId="0" sldId="277"/>
        </pc:sldMkLst>
        <pc:spChg chg="mod">
          <ac:chgData name="DSA - Maria Cristina Barbosa" userId="a7deaa94-27fa-4381-b313-ee83126f3c73" providerId="ADAL" clId="{9E0BD807-827F-4957-BB73-D7F683AE74CF}" dt="2024-10-10T17:33:35.459" v="66" actId="20577"/>
          <ac:spMkLst>
            <pc:docMk/>
            <pc:sldMk cId="0" sldId="277"/>
            <ac:spMk id="2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9ee94f34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9ee94f343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9ee958df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9ee958df9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9ee958df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9ee958df9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9ee94f34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9ee94f343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9ee958df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9ee958df9_0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9ee958df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9ee958df9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9ee958df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9ee958df9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9ee958df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9ee958df9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9ee958df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9ee958df9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9ee958df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9ee958df9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9ee958df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9ee958df9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9ee94f3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9ee94f343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9ee958df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9ee958df9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9ee94f34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9ee94f343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9ee958df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9ee958df9_0_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9ee958df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9ee958df9_0_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9ee958df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9ee958df9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9ee958df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9ee958df9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9ee958d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9ee958df9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9ee94f34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9ee94f343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ee958df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9ee958df9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9ee958d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9ee958df9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ee958d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9ee958df9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9ee958df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9ee958df9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9ee94f34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9ee94f343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9ee958df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9ee958df9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título">
  <p:cSld name="Sólo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ción">
  <p:cSld name="Declaració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o (grande)">
  <p:cSld name="Dato (grande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body" idx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2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body" idx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2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>
            <a:spLocks noGrp="1"/>
          </p:cNvSpPr>
          <p:nvPr>
            <p:ph type="pic" idx="2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3"/>
          <p:cNvSpPr>
            <a:spLocks noGrp="1"/>
          </p:cNvSpPr>
          <p:nvPr>
            <p:ph type="pic" idx="3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4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>
            <a:spLocks noGrp="1"/>
          </p:cNvSpPr>
          <p:nvPr>
            <p:ph type="pic" idx="2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4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body" idx="2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ítulo y f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3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 alternativa">
  <p:cSld name="Título y foto alternativ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>
            <a:spLocks noGrp="1"/>
          </p:cNvSpPr>
          <p:nvPr>
            <p:ph type="pic" idx="2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2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>
            <a:spLocks noGrp="1"/>
          </p:cNvSpPr>
          <p:nvPr>
            <p:ph type="pic" idx="2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3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pequeño)">
  <p:cSld name="Título, viñetas, y video en vivo (pequeño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grande)">
  <p:cSld name="Título, viñetas, y video en vivo (grande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5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9ee958df9_0_31"/>
          <p:cNvSpPr txBox="1"/>
          <p:nvPr/>
        </p:nvSpPr>
        <p:spPr>
          <a:xfrm>
            <a:off x="3124175" y="5143750"/>
            <a:ext cx="75003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 são rápidas nem tampouco corajosas, enxergam mal, são vulneráveis a doenças e possuem uma inteligência limitada.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g309ee958df9_0_31" descr="Captura_de_pantalla_2024-10-07_a_la_s__22.16.15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2096" y="2721873"/>
            <a:ext cx="9926082" cy="1002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9ee958df9_0_34"/>
          <p:cNvSpPr txBox="1"/>
          <p:nvPr/>
        </p:nvSpPr>
        <p:spPr>
          <a:xfrm>
            <a:off x="2628677" y="8566522"/>
            <a:ext cx="19126493" cy="348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Vós</a:t>
            </a:r>
            <a:r>
              <a:rPr lang="en-US" sz="5500" b="1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b="1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sois</a:t>
            </a:r>
            <a:r>
              <a:rPr lang="en-US" sz="5500" b="1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b="1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minhas</a:t>
            </a:r>
            <a:r>
              <a:rPr lang="en-US" sz="5500" b="1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b="1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ovelhas</a:t>
            </a:r>
            <a:r>
              <a:rPr lang="en-US" sz="5500" b="1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n-US" sz="55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b="1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disse</a:t>
            </a:r>
            <a:r>
              <a:rPr lang="en-US" sz="55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Deus.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o Pastor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amado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conduz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é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disposto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ovelhas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ovelhas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alvo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precioso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cuidado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amor do Pastor. 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último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livro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Bíblia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encontramos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0" name="Google Shape;150;g309ee958df9_0_34" descr="Diseño_sin_título__73_-removebg-preview.png"/>
          <p:cNvPicPr preferRelativeResize="0"/>
          <p:nvPr/>
        </p:nvPicPr>
        <p:blipFill rotWithShape="1">
          <a:blip r:embed="rId4">
            <a:alphaModFix/>
          </a:blip>
          <a:srcRect t="10209" b="10217"/>
          <a:stretch/>
        </p:blipFill>
        <p:spPr>
          <a:xfrm>
            <a:off x="6520060" y="2014"/>
            <a:ext cx="11343729" cy="890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09ee94f343_0_18" descr="DALL·E 2024-09-25 19.18.10 - A soft, gentle painting of two figures embracing with a sense of deep care and affection. The taller figure has long brown hair and a beard, with a pe.jpeg"/>
          <p:cNvPicPr preferRelativeResize="0"/>
          <p:nvPr/>
        </p:nvPicPr>
        <p:blipFill rotWithShape="1">
          <a:blip r:embed="rId4">
            <a:alphaModFix/>
          </a:blip>
          <a:srcRect l="1877" t="750" r="16841" b="21088"/>
          <a:stretch/>
        </p:blipFill>
        <p:spPr>
          <a:xfrm>
            <a:off x="6081719" y="1432265"/>
            <a:ext cx="10930750" cy="10511070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0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6" name="Google Shape;156;g309ee94f343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12475" y="5094163"/>
            <a:ext cx="7079350" cy="3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ee958df9_0_48"/>
          <p:cNvSpPr txBox="1"/>
          <p:nvPr/>
        </p:nvSpPr>
        <p:spPr>
          <a:xfrm>
            <a:off x="4760550" y="3843600"/>
            <a:ext cx="148629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Jamais terão fome, nunca mais terão sede, não cairá sobre eles o sol, nem qualquer outro calor forte, pois o Cordeiro que está no meio do trono os apascentará e os guiará para as fontes da água da vida. E Deus lhes enxugará dos olhos toda lágrima.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Apocalipse 7:16.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9ee958df9_0_51"/>
          <p:cNvSpPr txBox="1"/>
          <p:nvPr/>
        </p:nvSpPr>
        <p:spPr>
          <a:xfrm>
            <a:off x="3028074" y="4690200"/>
            <a:ext cx="8840100" cy="4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 sua graça Deus nos alcançou no ponto onde caímos e nos deu em carne um alvo para o qual devemos prosseguir.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7" name="Google Shape;167;g309ee958df9_0_51" descr="2-removebg-preview (1).png"/>
          <p:cNvPicPr preferRelativeResize="0"/>
          <p:nvPr/>
        </p:nvPicPr>
        <p:blipFill rotWithShape="1">
          <a:blip r:embed="rId4">
            <a:alphaModFix/>
          </a:blip>
          <a:srcRect l="22361" r="22356"/>
          <a:stretch/>
        </p:blipFill>
        <p:spPr>
          <a:xfrm>
            <a:off x="12707803" y="2283142"/>
            <a:ext cx="8986686" cy="1094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9ee958df9_0_54"/>
          <p:cNvSpPr txBox="1"/>
          <p:nvPr/>
        </p:nvSpPr>
        <p:spPr>
          <a:xfrm>
            <a:off x="5363242" y="9447159"/>
            <a:ext cx="13657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Podemos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alegrar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porque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Jesus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uma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identidade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imaginada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Google Shape;173;g309ee958df9_0_54" descr="Diseño_sin_título__75_-removebg-preview.png"/>
          <p:cNvPicPr preferRelativeResize="0"/>
          <p:nvPr/>
        </p:nvPicPr>
        <p:blipFill rotWithShape="1">
          <a:blip r:embed="rId4">
            <a:alphaModFix/>
          </a:blip>
          <a:srcRect t="13696" b="10124"/>
          <a:stretch/>
        </p:blipFill>
        <p:spPr>
          <a:xfrm>
            <a:off x="6138275" y="641799"/>
            <a:ext cx="12107250" cy="90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9ee958df9_0_57"/>
          <p:cNvSpPr txBox="1"/>
          <p:nvPr/>
        </p:nvSpPr>
        <p:spPr>
          <a:xfrm>
            <a:off x="2449950" y="5142875"/>
            <a:ext cx="86721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Cordeiro podemos viver a alegria do propósito e da aceitação. A marca da encarnação revelada em Jesus nos permite ser representados no Céu.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9" name="Google Shape;179;g309ee958df9_0_57" descr="Diseño sin título (74).png"/>
          <p:cNvPicPr preferRelativeResize="0"/>
          <p:nvPr/>
        </p:nvPicPr>
        <p:blipFill rotWithShape="1">
          <a:blip r:embed="rId4">
            <a:alphaModFix/>
          </a:blip>
          <a:srcRect l="6039" t="10605" r="6048" b="10605"/>
          <a:stretch/>
        </p:blipFill>
        <p:spPr>
          <a:xfrm>
            <a:off x="11603330" y="2734954"/>
            <a:ext cx="11313446" cy="9998066"/>
          </a:xfrm>
          <a:custGeom>
            <a:avLst/>
            <a:gdLst/>
            <a:ahLst/>
            <a:cxnLst/>
            <a:rect l="l" t="t" r="r" b="b"/>
            <a:pathLst>
              <a:path w="21506" h="21433" extrusionOk="0">
                <a:moveTo>
                  <a:pt x="6160" y="0"/>
                </a:moveTo>
                <a:cubicBezTo>
                  <a:pt x="6055" y="0"/>
                  <a:pt x="5948" y="2"/>
                  <a:pt x="5839" y="8"/>
                </a:cubicBezTo>
                <a:cubicBezTo>
                  <a:pt x="3712" y="114"/>
                  <a:pt x="158" y="1890"/>
                  <a:pt x="2" y="7232"/>
                </a:cubicBezTo>
                <a:cubicBezTo>
                  <a:pt x="-54" y="9133"/>
                  <a:pt x="1254" y="14877"/>
                  <a:pt x="10703" y="21433"/>
                </a:cubicBezTo>
                <a:cubicBezTo>
                  <a:pt x="20130" y="14892"/>
                  <a:pt x="21546" y="9138"/>
                  <a:pt x="21505" y="7232"/>
                </a:cubicBezTo>
                <a:cubicBezTo>
                  <a:pt x="21391" y="1888"/>
                  <a:pt x="17806" y="115"/>
                  <a:pt x="15669" y="8"/>
                </a:cubicBezTo>
                <a:cubicBezTo>
                  <a:pt x="12171" y="-167"/>
                  <a:pt x="10753" y="2729"/>
                  <a:pt x="10753" y="2729"/>
                </a:cubicBezTo>
                <a:cubicBezTo>
                  <a:pt x="10753" y="2729"/>
                  <a:pt x="9424" y="11"/>
                  <a:pt x="616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9ee958df9_0_60"/>
          <p:cNvSpPr txBox="1"/>
          <p:nvPr/>
        </p:nvSpPr>
        <p:spPr>
          <a:xfrm>
            <a:off x="6702000" y="9444763"/>
            <a:ext cx="10980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Jesus afirmou: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ninguém vem ao Pai se não por mim</a:t>
            </a: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5" name="Google Shape;185;g309ee958df9_0_60" descr="DALL·E 2024-09-26 13.23.37 - A radiant image of Jesus with long hair, wearing white robes, smiling warmly with open arms. The background is filled with bright, heavenly light, cre.jpeg"/>
          <p:cNvPicPr preferRelativeResize="0"/>
          <p:nvPr/>
        </p:nvPicPr>
        <p:blipFill rotWithShape="1">
          <a:blip r:embed="rId4">
            <a:alphaModFix/>
          </a:blip>
          <a:srcRect l="23852" t="14559" r="23679" b="39073"/>
          <a:stretch/>
        </p:blipFill>
        <p:spPr>
          <a:xfrm>
            <a:off x="7526789" y="1199190"/>
            <a:ext cx="9330432" cy="8245597"/>
          </a:xfrm>
          <a:custGeom>
            <a:avLst/>
            <a:gdLst/>
            <a:ahLst/>
            <a:cxnLst/>
            <a:rect l="l" t="t" r="r" b="b"/>
            <a:pathLst>
              <a:path w="21506" h="21433" extrusionOk="0">
                <a:moveTo>
                  <a:pt x="6160" y="1"/>
                </a:moveTo>
                <a:cubicBezTo>
                  <a:pt x="6055" y="0"/>
                  <a:pt x="5947" y="2"/>
                  <a:pt x="5838" y="8"/>
                </a:cubicBezTo>
                <a:cubicBezTo>
                  <a:pt x="3711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29" y="14892"/>
                  <a:pt x="21546" y="9139"/>
                  <a:pt x="21505" y="7232"/>
                </a:cubicBezTo>
                <a:cubicBezTo>
                  <a:pt x="21391" y="1889"/>
                  <a:pt x="17805" y="114"/>
                  <a:pt x="15668" y="8"/>
                </a:cubicBezTo>
                <a:cubicBezTo>
                  <a:pt x="12170" y="-167"/>
                  <a:pt x="10752" y="2729"/>
                  <a:pt x="10752" y="2729"/>
                </a:cubicBezTo>
                <a:cubicBezTo>
                  <a:pt x="10752" y="2729"/>
                  <a:pt x="9423" y="11"/>
                  <a:pt x="6160" y="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9ee958df9_0_43" descr="DALL·E 2024-09-06 12.09.19 - An image of Jesus offering his hand towards the viewer, with his face out of focus or not visible. He is dressed in traditional robes with a white and.jpeg"/>
          <p:cNvPicPr preferRelativeResize="0"/>
          <p:nvPr/>
        </p:nvPicPr>
        <p:blipFill rotWithShape="1">
          <a:blip r:embed="rId4">
            <a:alphaModFix/>
          </a:blip>
          <a:srcRect l="9733" t="1480" r="1290" b="12962"/>
          <a:stretch/>
        </p:blipFill>
        <p:spPr>
          <a:xfrm>
            <a:off x="5962966" y="1350687"/>
            <a:ext cx="11114256" cy="10687312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1" name="Google Shape;191;g309ee958df9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38777" y="4548088"/>
            <a:ext cx="6884450" cy="46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9ee958df9_0_74"/>
          <p:cNvSpPr txBox="1"/>
          <p:nvPr/>
        </p:nvSpPr>
        <p:spPr>
          <a:xfrm>
            <a:off x="2753535" y="3610292"/>
            <a:ext cx="188769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Tendo, pois, Jesus, o Filho de Deus, como grande sumo sacerdote que adentrou os céus, conservemos firmes a nossa confissão. Porque não temos sumo sacerdote que não possa se compadecer das nossas fraquezas; pelo contrário, ele foi tentado em todas as coisas, à nossa semelhança, mas sem pecado.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Hebreus 4:14,15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09ee94f34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6300" y="4329975"/>
            <a:ext cx="11880875" cy="49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9ee958df9_0_77"/>
          <p:cNvSpPr txBox="1"/>
          <p:nvPr/>
        </p:nvSpPr>
        <p:spPr>
          <a:xfrm>
            <a:off x="4486200" y="4690200"/>
            <a:ext cx="15411600" cy="4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Portanto, aproximemo-nos do trono da graça com confiança, a fim de recebermos misericórdia e encontrarmos graça para ajuda em momento oportuno.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Hebreus 4:16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9ee94f343_0_15"/>
          <p:cNvSpPr/>
          <p:nvPr/>
        </p:nvSpPr>
        <p:spPr>
          <a:xfrm>
            <a:off x="7772282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09ee94f343_0_15"/>
          <p:cNvSpPr txBox="1"/>
          <p:nvPr/>
        </p:nvSpPr>
        <p:spPr>
          <a:xfrm>
            <a:off x="945377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APLICAÇÃO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9ee958df9_0_82"/>
          <p:cNvSpPr txBox="1"/>
          <p:nvPr/>
        </p:nvSpPr>
        <p:spPr>
          <a:xfrm>
            <a:off x="16409713" y="3910609"/>
            <a:ext cx="7386775" cy="68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Há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um Cordeiro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representa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no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Céu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aqui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objetivo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mostrar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face do Cordeiro para que </a:t>
            </a:r>
            <a:r>
              <a:rPr lang="en-US" sz="5500" dirty="0"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eu amor, Sua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justiça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dirty="0"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glória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sejam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conhecidas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3" name="Google Shape;213;g309ee958df9_0_82" descr="DALL·E 2024-09-26 17.15.37 - A heartwarming image of Jesus embracing a young girl with love and compassion. Jesus is depicted with long hair, wearing traditional robes, and smilin.jpeg"/>
          <p:cNvPicPr preferRelativeResize="0"/>
          <p:nvPr/>
        </p:nvPicPr>
        <p:blipFill rotWithShape="1">
          <a:blip r:embed="rId4">
            <a:alphaModFix/>
          </a:blip>
          <a:srcRect t="1021" r="35132" b="53998"/>
          <a:stretch/>
        </p:blipFill>
        <p:spPr>
          <a:xfrm>
            <a:off x="741115" y="2713824"/>
            <a:ext cx="9084474" cy="6299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463" y="0"/>
                </a:moveTo>
                <a:lnTo>
                  <a:pt x="0" y="10147"/>
                </a:lnTo>
                <a:lnTo>
                  <a:pt x="0" y="11453"/>
                </a:lnTo>
                <a:lnTo>
                  <a:pt x="10463" y="21600"/>
                </a:lnTo>
                <a:lnTo>
                  <a:pt x="21600" y="10800"/>
                </a:lnTo>
                <a:lnTo>
                  <a:pt x="1046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4" name="Google Shape;214;g309ee958df9_0_82" descr="Captura_de_pantalla_2024-10-04_a_la_s__22.01.15-removebg-preview-removebg-preview.png"/>
          <p:cNvPicPr preferRelativeResize="0"/>
          <p:nvPr/>
        </p:nvPicPr>
        <p:blipFill rotWithShape="1">
          <a:blip r:embed="rId5">
            <a:alphaModFix/>
          </a:blip>
          <a:srcRect l="4751" t="654" r="4742" b="40404"/>
          <a:stretch/>
        </p:blipFill>
        <p:spPr>
          <a:xfrm>
            <a:off x="7326427" y="4650865"/>
            <a:ext cx="9367866" cy="6299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5" name="Google Shape;215;g309ee958df9_0_82" descr="DALL·E 2024-10-07 21.38.12 - A close-up of a cute young lamb standing on grass, with a calm expression and looking towards the camera. The lamb is white, with fluffy wool and pink.jpeg"/>
          <p:cNvPicPr preferRelativeResize="0"/>
          <p:nvPr/>
        </p:nvPicPr>
        <p:blipFill rotWithShape="1">
          <a:blip r:embed="rId6">
            <a:alphaModFix/>
          </a:blip>
          <a:srcRect l="9489" t="9620" r="5099" b="32944"/>
          <a:stretch/>
        </p:blipFill>
        <p:spPr>
          <a:xfrm>
            <a:off x="5283352" y="-570670"/>
            <a:ext cx="9367812" cy="6299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6" name="Google Shape;216;g309ee958df9_0_82" descr="DALL·E 2024-09-25 22.37.24 - A romantic image of two red hearts side by side on a wooden surface, with a soft bokeh effect in the background. The hearts are positioned close toget.jpeg"/>
          <p:cNvPicPr preferRelativeResize="0"/>
          <p:nvPr/>
        </p:nvPicPr>
        <p:blipFill rotWithShape="1">
          <a:blip r:embed="rId7">
            <a:alphaModFix/>
          </a:blip>
          <a:srcRect t="34419" b="6"/>
          <a:stretch/>
        </p:blipFill>
        <p:spPr>
          <a:xfrm>
            <a:off x="2925886" y="7852572"/>
            <a:ext cx="8941590" cy="58634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291" y="0"/>
                </a:moveTo>
                <a:lnTo>
                  <a:pt x="0" y="10553"/>
                </a:lnTo>
                <a:lnTo>
                  <a:pt x="0" y="12652"/>
                </a:lnTo>
                <a:lnTo>
                  <a:pt x="8725" y="21600"/>
                </a:lnTo>
                <a:lnTo>
                  <a:pt x="11857" y="21600"/>
                </a:lnTo>
                <a:lnTo>
                  <a:pt x="21600" y="11609"/>
                </a:lnTo>
                <a:lnTo>
                  <a:pt x="21600" y="11597"/>
                </a:lnTo>
                <a:lnTo>
                  <a:pt x="1029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7" name="Google Shape;217;g309ee958df9_0_82" descr="DALL·E 2024-10-02 20.39.40 - A realistic image of a young man praying. He is sitting quietly, with his hands clasped in front of his face, eyes closed in deep concentration or ref.jpeg"/>
          <p:cNvPicPr preferRelativeResize="0"/>
          <p:nvPr/>
        </p:nvPicPr>
        <p:blipFill rotWithShape="1">
          <a:blip r:embed="rId8">
            <a:alphaModFix/>
          </a:blip>
          <a:srcRect r="20936" b="3119"/>
          <a:stretch/>
        </p:blipFill>
        <p:spPr>
          <a:xfrm>
            <a:off x="0" y="6194770"/>
            <a:ext cx="4980366" cy="61027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" y="0"/>
                </a:moveTo>
                <a:lnTo>
                  <a:pt x="0" y="10"/>
                </a:lnTo>
                <a:lnTo>
                  <a:pt x="0" y="20895"/>
                </a:lnTo>
                <a:lnTo>
                  <a:pt x="1286" y="21600"/>
                </a:lnTo>
                <a:lnTo>
                  <a:pt x="21600" y="10452"/>
                </a:lnTo>
                <a:lnTo>
                  <a:pt x="2553" y="0"/>
                </a:lnTo>
                <a:lnTo>
                  <a:pt x="1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9ee958df9_0_85"/>
          <p:cNvSpPr txBox="1"/>
          <p:nvPr/>
        </p:nvSpPr>
        <p:spPr>
          <a:xfrm>
            <a:off x="2648925" y="4266900"/>
            <a:ext cx="73389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Carregamos as marcas de Deus e também carregamos as nossas marcas da estrada, as feridas causadas pelas quedas.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3" name="Google Shape;223;g309ee958df9_0_85" descr="Diseño_sin_título__37_-removebg-preview.png"/>
          <p:cNvPicPr preferRelativeResize="0"/>
          <p:nvPr/>
        </p:nvPicPr>
        <p:blipFill rotWithShape="1">
          <a:blip r:embed="rId4">
            <a:alphaModFix/>
          </a:blip>
          <a:srcRect t="12217" b="11423"/>
          <a:stretch/>
        </p:blipFill>
        <p:spPr>
          <a:xfrm>
            <a:off x="9987815" y="2545487"/>
            <a:ext cx="12875467" cy="969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9ee958df9_0_88"/>
          <p:cNvSpPr txBox="1"/>
          <p:nvPr/>
        </p:nvSpPr>
        <p:spPr>
          <a:xfrm>
            <a:off x="3745660" y="9539816"/>
            <a:ext cx="168927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Neste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momento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olhar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deve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voltar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para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marcas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identificação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tornar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conosco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levar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feridas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sobre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Ele.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9" name="Google Shape;229;g309ee958df9_0_88" descr="Diseño_sin_título__30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537" y="307170"/>
            <a:ext cx="9506928" cy="93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09ee958df9_0_91" descr="oracion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002" y="2222912"/>
            <a:ext cx="11004293" cy="110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09ee958df9_0_91"/>
          <p:cNvSpPr txBox="1"/>
          <p:nvPr/>
        </p:nvSpPr>
        <p:spPr>
          <a:xfrm>
            <a:off x="2060275" y="3864050"/>
            <a:ext cx="8599800" cy="7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Deus meu,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te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louvo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pela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redenção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Cristo Jesus,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apenas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morreu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por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mim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e pela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minha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família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endParaRPr sz="5500" dirty="0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Permita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-me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ver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dirty="0"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uas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marcas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e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essa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visão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me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leve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ter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mais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amor e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confiança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na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dirty="0" err="1"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ua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graça</a:t>
            </a:r>
            <a:r>
              <a:rPr lang="en-US" sz="5500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endParaRPr sz="5500" dirty="0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AMÉM</a:t>
            </a:r>
            <a:endParaRPr sz="5500" b="1" dirty="0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ee94f343_0_9"/>
          <p:cNvSpPr/>
          <p:nvPr/>
        </p:nvSpPr>
        <p:spPr>
          <a:xfrm>
            <a:off x="7854011" y="5575300"/>
            <a:ext cx="129228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09ee94f343_0_9"/>
          <p:cNvSpPr txBox="1"/>
          <p:nvPr/>
        </p:nvSpPr>
        <p:spPr>
          <a:xfrm>
            <a:off x="8965050" y="5883150"/>
            <a:ext cx="107007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INTRODUÇÃO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ee958df9_0_4"/>
          <p:cNvSpPr txBox="1"/>
          <p:nvPr/>
        </p:nvSpPr>
        <p:spPr>
          <a:xfrm>
            <a:off x="3745502" y="8274995"/>
            <a:ext cx="16893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percorrer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páginas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Bíblia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deparamos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com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muitas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formas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expressa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relacionamento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conosco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 descr="Pin page">
            <a:extLst>
              <a:ext uri="{FF2B5EF4-FFF2-40B4-BE49-F238E27FC236}">
                <a16:creationId xmlns:a16="http://schemas.microsoft.com/office/drawing/2014/main" id="{20308270-B14F-C242-9925-DDDB4EBA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2055655"/>
            <a:ext cx="10370605" cy="5564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9ee958df9_0_7"/>
          <p:cNvSpPr txBox="1"/>
          <p:nvPr/>
        </p:nvSpPr>
        <p:spPr>
          <a:xfrm>
            <a:off x="140560" y="4790848"/>
            <a:ext cx="10592266" cy="433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012825" marR="0" lvl="0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Georgia"/>
              <a:buChar char="•"/>
            </a:pP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Filhos</a:t>
            </a:r>
            <a:r>
              <a:rPr lang="en-US" sz="5500" dirty="0"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ensinou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chamá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-lo de Pai.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1012825" marR="0" lvl="0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Georgia"/>
              <a:buChar char="•"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Servos: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instados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dirigir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Ele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Senhor.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1012825" marR="0" lvl="0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Georgia"/>
              <a:buChar char="•"/>
            </a:pP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Ovelhas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5500" dirty="0"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 é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Pastor. 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8" name="Google Shape;108;g309ee958df9_0_7" descr="DALL·E 2024-10-04 22.07.55 - A realistic scene of a family, including a father, mother, and children, praying together with their hands clearly visible, without any distortion. Je.jpeg"/>
          <p:cNvPicPr preferRelativeResize="0"/>
          <p:nvPr/>
        </p:nvPicPr>
        <p:blipFill rotWithShape="1">
          <a:blip r:embed="rId4">
            <a:alphaModFix/>
          </a:blip>
          <a:srcRect l="14654" t="9603" r="14654" b="21606"/>
          <a:stretch/>
        </p:blipFill>
        <p:spPr>
          <a:xfrm>
            <a:off x="10869788" y="642133"/>
            <a:ext cx="6284520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388" y="0"/>
                </a:moveTo>
                <a:cubicBezTo>
                  <a:pt x="3101" y="0"/>
                  <a:pt x="2328" y="1"/>
                  <a:pt x="1813" y="221"/>
                </a:cubicBezTo>
                <a:cubicBezTo>
                  <a:pt x="1070" y="499"/>
                  <a:pt x="486" y="1100"/>
                  <a:pt x="216" y="1863"/>
                </a:cubicBezTo>
                <a:cubicBezTo>
                  <a:pt x="0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0" y="19208"/>
                  <a:pt x="216" y="19737"/>
                </a:cubicBezTo>
                <a:cubicBezTo>
                  <a:pt x="486" y="20500"/>
                  <a:pt x="1070" y="21101"/>
                  <a:pt x="1813" y="21379"/>
                </a:cubicBezTo>
                <a:cubicBezTo>
                  <a:pt x="2328" y="21599"/>
                  <a:pt x="3101" y="21600"/>
                  <a:pt x="4388" y="21600"/>
                </a:cubicBezTo>
                <a:lnTo>
                  <a:pt x="17212" y="21600"/>
                </a:lnTo>
                <a:cubicBezTo>
                  <a:pt x="18499" y="21600"/>
                  <a:pt x="19272" y="21599"/>
                  <a:pt x="19787" y="21379"/>
                </a:cubicBezTo>
                <a:cubicBezTo>
                  <a:pt x="20530" y="21101"/>
                  <a:pt x="21114" y="20500"/>
                  <a:pt x="21384" y="19737"/>
                </a:cubicBezTo>
                <a:cubicBezTo>
                  <a:pt x="21600" y="19208"/>
                  <a:pt x="21600" y="18414"/>
                  <a:pt x="21600" y="17091"/>
                </a:cubicBezTo>
                <a:lnTo>
                  <a:pt x="21600" y="4509"/>
                </a:lnTo>
                <a:cubicBezTo>
                  <a:pt x="21600" y="3186"/>
                  <a:pt x="21600" y="2392"/>
                  <a:pt x="21384" y="1863"/>
                </a:cubicBezTo>
                <a:cubicBezTo>
                  <a:pt x="21114" y="1100"/>
                  <a:pt x="20530" y="499"/>
                  <a:pt x="19787" y="221"/>
                </a:cubicBezTo>
                <a:cubicBezTo>
                  <a:pt x="19272" y="1"/>
                  <a:pt x="18499" y="0"/>
                  <a:pt x="17212" y="0"/>
                </a:cubicBezTo>
                <a:lnTo>
                  <a:pt x="4388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9" name="Google Shape;109;g309ee958df9_0_7" descr="DALL·E 2024-10-07 21.17.19 - A peaceful scene of Jesus as the Good Shepherd, gently holding a lamb in his arms while surrounded by a flock of sheep in a serene, pastoral landscape.jpeg"/>
          <p:cNvPicPr preferRelativeResize="0"/>
          <p:nvPr/>
        </p:nvPicPr>
        <p:blipFill rotWithShape="1">
          <a:blip r:embed="rId5">
            <a:alphaModFix/>
          </a:blip>
          <a:srcRect l="24199" t="10400" r="1841" b="17626"/>
          <a:stretch/>
        </p:blipFill>
        <p:spPr>
          <a:xfrm>
            <a:off x="17291270" y="3981367"/>
            <a:ext cx="6284520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388" y="0"/>
                </a:moveTo>
                <a:cubicBezTo>
                  <a:pt x="3101" y="0"/>
                  <a:pt x="2328" y="1"/>
                  <a:pt x="1813" y="221"/>
                </a:cubicBezTo>
                <a:cubicBezTo>
                  <a:pt x="1070" y="499"/>
                  <a:pt x="486" y="1100"/>
                  <a:pt x="216" y="1863"/>
                </a:cubicBezTo>
                <a:cubicBezTo>
                  <a:pt x="0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0" y="19208"/>
                  <a:pt x="216" y="19737"/>
                </a:cubicBezTo>
                <a:cubicBezTo>
                  <a:pt x="486" y="20500"/>
                  <a:pt x="1070" y="21101"/>
                  <a:pt x="1813" y="21379"/>
                </a:cubicBezTo>
                <a:cubicBezTo>
                  <a:pt x="2328" y="21599"/>
                  <a:pt x="3101" y="21600"/>
                  <a:pt x="4388" y="21600"/>
                </a:cubicBezTo>
                <a:lnTo>
                  <a:pt x="17212" y="21600"/>
                </a:lnTo>
                <a:cubicBezTo>
                  <a:pt x="18499" y="21600"/>
                  <a:pt x="19272" y="21599"/>
                  <a:pt x="19787" y="21379"/>
                </a:cubicBezTo>
                <a:cubicBezTo>
                  <a:pt x="20530" y="21101"/>
                  <a:pt x="21114" y="20500"/>
                  <a:pt x="21384" y="19737"/>
                </a:cubicBezTo>
                <a:cubicBezTo>
                  <a:pt x="21600" y="19208"/>
                  <a:pt x="21600" y="18414"/>
                  <a:pt x="21600" y="17091"/>
                </a:cubicBezTo>
                <a:lnTo>
                  <a:pt x="21600" y="4509"/>
                </a:lnTo>
                <a:cubicBezTo>
                  <a:pt x="21600" y="3186"/>
                  <a:pt x="21600" y="2392"/>
                  <a:pt x="21384" y="1863"/>
                </a:cubicBezTo>
                <a:cubicBezTo>
                  <a:pt x="21114" y="1100"/>
                  <a:pt x="20530" y="499"/>
                  <a:pt x="19787" y="221"/>
                </a:cubicBezTo>
                <a:cubicBezTo>
                  <a:pt x="19272" y="1"/>
                  <a:pt x="18499" y="0"/>
                  <a:pt x="17212" y="0"/>
                </a:cubicBezTo>
                <a:lnTo>
                  <a:pt x="4388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0" name="Google Shape;110;g309ee958df9_0_7" descr="DALL·E 2024-09-06 14.40.58 - A highly realistic image of a person hugging Jesus, with both of their faces clearly visible and without distortion. Jesus is wearing traditional robe.jpeg"/>
          <p:cNvPicPr preferRelativeResize="0"/>
          <p:nvPr/>
        </p:nvPicPr>
        <p:blipFill rotWithShape="1">
          <a:blip r:embed="rId6">
            <a:alphaModFix/>
          </a:blip>
          <a:srcRect l="5488" t="5139" r="14969" b="17454"/>
          <a:stretch/>
        </p:blipFill>
        <p:spPr>
          <a:xfrm>
            <a:off x="10869788" y="6958108"/>
            <a:ext cx="6284520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388" y="0"/>
                </a:moveTo>
                <a:cubicBezTo>
                  <a:pt x="3101" y="0"/>
                  <a:pt x="2328" y="1"/>
                  <a:pt x="1813" y="221"/>
                </a:cubicBezTo>
                <a:cubicBezTo>
                  <a:pt x="1070" y="499"/>
                  <a:pt x="486" y="1100"/>
                  <a:pt x="216" y="1863"/>
                </a:cubicBezTo>
                <a:cubicBezTo>
                  <a:pt x="0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0" y="19208"/>
                  <a:pt x="216" y="19737"/>
                </a:cubicBezTo>
                <a:cubicBezTo>
                  <a:pt x="486" y="20500"/>
                  <a:pt x="1070" y="21101"/>
                  <a:pt x="1813" y="21379"/>
                </a:cubicBezTo>
                <a:cubicBezTo>
                  <a:pt x="2328" y="21599"/>
                  <a:pt x="3101" y="21600"/>
                  <a:pt x="4388" y="21600"/>
                </a:cubicBezTo>
                <a:lnTo>
                  <a:pt x="17212" y="21600"/>
                </a:lnTo>
                <a:cubicBezTo>
                  <a:pt x="18499" y="21600"/>
                  <a:pt x="19272" y="21599"/>
                  <a:pt x="19787" y="21379"/>
                </a:cubicBezTo>
                <a:cubicBezTo>
                  <a:pt x="20530" y="21101"/>
                  <a:pt x="21114" y="20500"/>
                  <a:pt x="21384" y="19737"/>
                </a:cubicBezTo>
                <a:cubicBezTo>
                  <a:pt x="21600" y="19208"/>
                  <a:pt x="21600" y="18414"/>
                  <a:pt x="21600" y="17091"/>
                </a:cubicBezTo>
                <a:lnTo>
                  <a:pt x="21600" y="4509"/>
                </a:lnTo>
                <a:cubicBezTo>
                  <a:pt x="21600" y="3186"/>
                  <a:pt x="21600" y="2392"/>
                  <a:pt x="21384" y="1863"/>
                </a:cubicBezTo>
                <a:cubicBezTo>
                  <a:pt x="21114" y="1100"/>
                  <a:pt x="20530" y="499"/>
                  <a:pt x="19787" y="221"/>
                </a:cubicBezTo>
                <a:cubicBezTo>
                  <a:pt x="19272" y="1"/>
                  <a:pt x="18499" y="0"/>
                  <a:pt x="17212" y="0"/>
                </a:cubicBezTo>
                <a:lnTo>
                  <a:pt x="4388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9ee958df9_0_10"/>
          <p:cNvSpPr txBox="1"/>
          <p:nvPr/>
        </p:nvSpPr>
        <p:spPr>
          <a:xfrm>
            <a:off x="4506455" y="8717865"/>
            <a:ext cx="153711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que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destaca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dirty="0" err="1">
                <a:latin typeface="Georgia"/>
                <a:ea typeface="Georgia"/>
                <a:cs typeface="Georgia"/>
                <a:sym typeface="Georgia"/>
              </a:rPr>
              <a:t>também</a:t>
            </a:r>
            <a:r>
              <a:rPr lang="en-US" sz="5500" dirty="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 com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magnífica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importância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é que Deus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revela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Jesus Cristo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todas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essas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formas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6" name="Google Shape;116;g309ee958df9_0_10" descr="Diseño_sin_título__56_-removebg-preview.png"/>
          <p:cNvPicPr preferRelativeResize="0"/>
          <p:nvPr/>
        </p:nvPicPr>
        <p:blipFill rotWithShape="1">
          <a:blip r:embed="rId4">
            <a:alphaModFix/>
          </a:blip>
          <a:srcRect t="15182" b="16914"/>
          <a:stretch/>
        </p:blipFill>
        <p:spPr>
          <a:xfrm>
            <a:off x="5852120" y="262609"/>
            <a:ext cx="12679836" cy="86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9ee958df9_0_13"/>
          <p:cNvSpPr txBox="1"/>
          <p:nvPr/>
        </p:nvSpPr>
        <p:spPr>
          <a:xfrm>
            <a:off x="14744950" y="4266900"/>
            <a:ext cx="76413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Jesus é o filho encarnado submisso ao Pai, ele é o servo sofredor e é o Cordeiro de Deus que tira o pecado do mundo. 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g309ee958df9_0_13" descr="DALL·E 2024-10-07 21.41.59 - A serene scene depicting a man with long brown hair and a beard, dressed in white robes, kneeling and praying under a tree. His face is lifted towards.jpeg"/>
          <p:cNvPicPr preferRelativeResize="0"/>
          <p:nvPr/>
        </p:nvPicPr>
        <p:blipFill rotWithShape="1">
          <a:blip r:embed="rId4">
            <a:alphaModFix/>
          </a:blip>
          <a:srcRect l="8045" t="4479" b="4479"/>
          <a:stretch/>
        </p:blipFill>
        <p:spPr>
          <a:xfrm>
            <a:off x="7644257" y="830028"/>
            <a:ext cx="6176844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65" y="0"/>
                </a:moveTo>
                <a:cubicBezTo>
                  <a:pt x="3155" y="0"/>
                  <a:pt x="2368" y="1"/>
                  <a:pt x="1844" y="221"/>
                </a:cubicBezTo>
                <a:cubicBezTo>
                  <a:pt x="1089" y="499"/>
                  <a:pt x="494" y="1100"/>
                  <a:pt x="219" y="1863"/>
                </a:cubicBezTo>
                <a:cubicBezTo>
                  <a:pt x="1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1" y="19208"/>
                  <a:pt x="219" y="19737"/>
                </a:cubicBezTo>
                <a:cubicBezTo>
                  <a:pt x="494" y="20500"/>
                  <a:pt x="1089" y="21101"/>
                  <a:pt x="1844" y="21379"/>
                </a:cubicBezTo>
                <a:cubicBezTo>
                  <a:pt x="2368" y="21599"/>
                  <a:pt x="3155" y="21600"/>
                  <a:pt x="4465" y="21600"/>
                </a:cubicBezTo>
                <a:lnTo>
                  <a:pt x="17511" y="21600"/>
                </a:lnTo>
                <a:cubicBezTo>
                  <a:pt x="18822" y="21600"/>
                  <a:pt x="19608" y="21599"/>
                  <a:pt x="20132" y="21379"/>
                </a:cubicBezTo>
                <a:cubicBezTo>
                  <a:pt x="20767" y="21145"/>
                  <a:pt x="21287" y="20680"/>
                  <a:pt x="21600" y="20085"/>
                </a:cubicBezTo>
                <a:lnTo>
                  <a:pt x="21600" y="1514"/>
                </a:lnTo>
                <a:cubicBezTo>
                  <a:pt x="21287" y="918"/>
                  <a:pt x="20767" y="455"/>
                  <a:pt x="20132" y="221"/>
                </a:cubicBezTo>
                <a:cubicBezTo>
                  <a:pt x="19608" y="1"/>
                  <a:pt x="18822" y="0"/>
                  <a:pt x="17511" y="0"/>
                </a:cubicBezTo>
                <a:lnTo>
                  <a:pt x="4465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3" name="Google Shape;123;g309ee958df9_0_13" descr="DALL·E 2024-10-07 21.38.12 - A close-up of a cute young lamb standing on grass, with a calm expression and looking towards the camera. The lamb is white, with fluffy wool and pink.jpeg"/>
          <p:cNvPicPr preferRelativeResize="0"/>
          <p:nvPr/>
        </p:nvPicPr>
        <p:blipFill rotWithShape="1">
          <a:blip r:embed="rId5">
            <a:alphaModFix/>
          </a:blip>
          <a:srcRect l="5915" t="13161" r="5924" b="1038"/>
          <a:stretch/>
        </p:blipFill>
        <p:spPr>
          <a:xfrm>
            <a:off x="1132300" y="4231894"/>
            <a:ext cx="6284520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388" y="0"/>
                </a:moveTo>
                <a:cubicBezTo>
                  <a:pt x="3101" y="0"/>
                  <a:pt x="2328" y="1"/>
                  <a:pt x="1813" y="221"/>
                </a:cubicBezTo>
                <a:cubicBezTo>
                  <a:pt x="1070" y="499"/>
                  <a:pt x="486" y="1100"/>
                  <a:pt x="216" y="1863"/>
                </a:cubicBezTo>
                <a:cubicBezTo>
                  <a:pt x="0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0" y="19208"/>
                  <a:pt x="216" y="19737"/>
                </a:cubicBezTo>
                <a:cubicBezTo>
                  <a:pt x="486" y="20500"/>
                  <a:pt x="1070" y="21101"/>
                  <a:pt x="1813" y="21379"/>
                </a:cubicBezTo>
                <a:cubicBezTo>
                  <a:pt x="2328" y="21599"/>
                  <a:pt x="3101" y="21600"/>
                  <a:pt x="4388" y="21600"/>
                </a:cubicBezTo>
                <a:lnTo>
                  <a:pt x="17212" y="21600"/>
                </a:lnTo>
                <a:cubicBezTo>
                  <a:pt x="18499" y="21600"/>
                  <a:pt x="19272" y="21599"/>
                  <a:pt x="19787" y="21379"/>
                </a:cubicBezTo>
                <a:cubicBezTo>
                  <a:pt x="20530" y="21101"/>
                  <a:pt x="21114" y="20500"/>
                  <a:pt x="21384" y="19737"/>
                </a:cubicBezTo>
                <a:cubicBezTo>
                  <a:pt x="21600" y="19208"/>
                  <a:pt x="21600" y="18414"/>
                  <a:pt x="21600" y="17091"/>
                </a:cubicBezTo>
                <a:lnTo>
                  <a:pt x="21600" y="4509"/>
                </a:lnTo>
                <a:cubicBezTo>
                  <a:pt x="21600" y="3186"/>
                  <a:pt x="21600" y="2392"/>
                  <a:pt x="21384" y="1863"/>
                </a:cubicBezTo>
                <a:cubicBezTo>
                  <a:pt x="21114" y="1100"/>
                  <a:pt x="20530" y="499"/>
                  <a:pt x="19787" y="221"/>
                </a:cubicBezTo>
                <a:cubicBezTo>
                  <a:pt x="19272" y="1"/>
                  <a:pt x="18499" y="0"/>
                  <a:pt x="17212" y="0"/>
                </a:cubicBezTo>
                <a:lnTo>
                  <a:pt x="4388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4" name="Google Shape;124;g309ee958df9_0_13" descr="DALL·E 2024-10-03 20.16.16 - A majestic image of the cross of Jesus standing tall on the peak of a mountain. The cross is wooden and weathered, symbolizing sacrifice and redemptio.jpeg"/>
          <p:cNvPicPr preferRelativeResize="0"/>
          <p:nvPr/>
        </p:nvPicPr>
        <p:blipFill rotWithShape="1">
          <a:blip r:embed="rId6">
            <a:alphaModFix/>
          </a:blip>
          <a:srcRect l="46956" t="13918" r="5114" b="39437"/>
          <a:stretch/>
        </p:blipFill>
        <p:spPr>
          <a:xfrm>
            <a:off x="7644257" y="7239950"/>
            <a:ext cx="6284520" cy="6115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388" y="0"/>
                </a:moveTo>
                <a:cubicBezTo>
                  <a:pt x="3101" y="0"/>
                  <a:pt x="2328" y="1"/>
                  <a:pt x="1813" y="221"/>
                </a:cubicBezTo>
                <a:cubicBezTo>
                  <a:pt x="1070" y="499"/>
                  <a:pt x="486" y="1100"/>
                  <a:pt x="216" y="1863"/>
                </a:cubicBezTo>
                <a:cubicBezTo>
                  <a:pt x="0" y="2392"/>
                  <a:pt x="0" y="3186"/>
                  <a:pt x="0" y="4509"/>
                </a:cubicBezTo>
                <a:lnTo>
                  <a:pt x="0" y="17091"/>
                </a:lnTo>
                <a:cubicBezTo>
                  <a:pt x="0" y="18414"/>
                  <a:pt x="0" y="19208"/>
                  <a:pt x="216" y="19737"/>
                </a:cubicBezTo>
                <a:cubicBezTo>
                  <a:pt x="486" y="20500"/>
                  <a:pt x="1070" y="21101"/>
                  <a:pt x="1813" y="21379"/>
                </a:cubicBezTo>
                <a:cubicBezTo>
                  <a:pt x="2328" y="21599"/>
                  <a:pt x="3101" y="21600"/>
                  <a:pt x="4388" y="21600"/>
                </a:cubicBezTo>
                <a:lnTo>
                  <a:pt x="17212" y="21600"/>
                </a:lnTo>
                <a:cubicBezTo>
                  <a:pt x="18499" y="21600"/>
                  <a:pt x="19272" y="21599"/>
                  <a:pt x="19787" y="21379"/>
                </a:cubicBezTo>
                <a:cubicBezTo>
                  <a:pt x="20530" y="21101"/>
                  <a:pt x="21114" y="20500"/>
                  <a:pt x="21384" y="19737"/>
                </a:cubicBezTo>
                <a:cubicBezTo>
                  <a:pt x="21600" y="19208"/>
                  <a:pt x="21600" y="18414"/>
                  <a:pt x="21600" y="17091"/>
                </a:cubicBezTo>
                <a:lnTo>
                  <a:pt x="21600" y="4509"/>
                </a:lnTo>
                <a:cubicBezTo>
                  <a:pt x="21600" y="3186"/>
                  <a:pt x="21600" y="2392"/>
                  <a:pt x="21384" y="1863"/>
                </a:cubicBezTo>
                <a:cubicBezTo>
                  <a:pt x="21114" y="1100"/>
                  <a:pt x="20530" y="499"/>
                  <a:pt x="19787" y="221"/>
                </a:cubicBezTo>
                <a:cubicBezTo>
                  <a:pt x="19272" y="1"/>
                  <a:pt x="18499" y="0"/>
                  <a:pt x="17212" y="0"/>
                </a:cubicBezTo>
                <a:lnTo>
                  <a:pt x="4388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9ee94f343_0_12"/>
          <p:cNvSpPr/>
          <p:nvPr/>
        </p:nvSpPr>
        <p:spPr>
          <a:xfrm>
            <a:off x="8507521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09ee94f343_0_12"/>
          <p:cNvSpPr/>
          <p:nvPr/>
        </p:nvSpPr>
        <p:spPr>
          <a:xfrm>
            <a:off x="9626521" y="8407444"/>
            <a:ext cx="103041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09ee94f343_0_12"/>
          <p:cNvSpPr txBox="1"/>
          <p:nvPr/>
        </p:nvSpPr>
        <p:spPr>
          <a:xfrm>
            <a:off x="1018902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CONTEXTO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32" name="Google Shape;132;g309ee94f343_0_12"/>
          <p:cNvSpPr txBox="1"/>
          <p:nvPr/>
        </p:nvSpPr>
        <p:spPr>
          <a:xfrm>
            <a:off x="11501825" y="8715250"/>
            <a:ext cx="61908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BÍBLICO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ee958df9_0_28"/>
          <p:cNvSpPr txBox="1"/>
          <p:nvPr/>
        </p:nvSpPr>
        <p:spPr>
          <a:xfrm>
            <a:off x="11444950" y="4446663"/>
            <a:ext cx="98754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Bom Pastor e o Cordeiro</a:t>
            </a:r>
            <a:endParaRPr sz="5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Ovelhas são animais extremamente dependentes, não possuem garras, presas ou qualquer característica de agressividade ou mesmo capacidade de defesa.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8" name="Google Shape;138;g309ee958df9_0_28" descr="DALL·E 2024-10-07 22.55.47 - A peaceful and spiritual scene featuring a man resembling Jesus, with long brown hair and a beard, gently holding a lamb in his arms. He is wearing a .jpeg"/>
          <p:cNvPicPr preferRelativeResize="0"/>
          <p:nvPr/>
        </p:nvPicPr>
        <p:blipFill rotWithShape="1">
          <a:blip r:embed="rId4">
            <a:alphaModFix/>
          </a:blip>
          <a:srcRect l="47106" t="2603" r="4058" b="16029"/>
          <a:stretch/>
        </p:blipFill>
        <p:spPr>
          <a:xfrm>
            <a:off x="3795484" y="2593417"/>
            <a:ext cx="6350778" cy="10581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74" y="0"/>
                </a:moveTo>
                <a:cubicBezTo>
                  <a:pt x="2172" y="0"/>
                  <a:pt x="1631" y="0"/>
                  <a:pt x="1270" y="91"/>
                </a:cubicBezTo>
                <a:cubicBezTo>
                  <a:pt x="750" y="204"/>
                  <a:pt x="340" y="450"/>
                  <a:pt x="151" y="762"/>
                </a:cubicBezTo>
                <a:cubicBezTo>
                  <a:pt x="1" y="979"/>
                  <a:pt x="0" y="1303"/>
                  <a:pt x="0" y="1845"/>
                </a:cubicBezTo>
                <a:lnTo>
                  <a:pt x="0" y="19755"/>
                </a:lnTo>
                <a:cubicBezTo>
                  <a:pt x="0" y="20296"/>
                  <a:pt x="1" y="20622"/>
                  <a:pt x="151" y="20838"/>
                </a:cubicBezTo>
                <a:cubicBezTo>
                  <a:pt x="340" y="21150"/>
                  <a:pt x="750" y="21396"/>
                  <a:pt x="1270" y="21510"/>
                </a:cubicBezTo>
                <a:cubicBezTo>
                  <a:pt x="1631" y="21600"/>
                  <a:pt x="2172" y="21600"/>
                  <a:pt x="3074" y="21600"/>
                </a:cubicBezTo>
                <a:lnTo>
                  <a:pt x="18526" y="21600"/>
                </a:lnTo>
                <a:cubicBezTo>
                  <a:pt x="19428" y="21600"/>
                  <a:pt x="19969" y="21600"/>
                  <a:pt x="20330" y="21510"/>
                </a:cubicBezTo>
                <a:cubicBezTo>
                  <a:pt x="20850" y="21396"/>
                  <a:pt x="21260" y="21150"/>
                  <a:pt x="21449" y="20838"/>
                </a:cubicBezTo>
                <a:cubicBezTo>
                  <a:pt x="21599" y="20622"/>
                  <a:pt x="21600" y="20296"/>
                  <a:pt x="21600" y="19755"/>
                </a:cubicBezTo>
                <a:lnTo>
                  <a:pt x="21600" y="1845"/>
                </a:lnTo>
                <a:cubicBezTo>
                  <a:pt x="21600" y="1303"/>
                  <a:pt x="21599" y="979"/>
                  <a:pt x="21449" y="762"/>
                </a:cubicBezTo>
                <a:cubicBezTo>
                  <a:pt x="21260" y="450"/>
                  <a:pt x="20850" y="204"/>
                  <a:pt x="20330" y="91"/>
                </a:cubicBezTo>
                <a:cubicBezTo>
                  <a:pt x="19969" y="0"/>
                  <a:pt x="19428" y="0"/>
                  <a:pt x="18526" y="0"/>
                </a:cubicBezTo>
                <a:lnTo>
                  <a:pt x="3074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539</Words>
  <Application>Microsoft Office PowerPoint</Application>
  <PresentationFormat>Personalizar</PresentationFormat>
  <Paragraphs>34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Georgia</vt:lpstr>
      <vt:lpstr>Cormorant Garamond</vt:lpstr>
      <vt:lpstr>Helvetica Neue</vt:lpstr>
      <vt:lpstr>23_ClassicWhite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DSA - Maria Cristina Barbosa</cp:lastModifiedBy>
  <cp:revision>1</cp:revision>
  <dcterms:modified xsi:type="dcterms:W3CDTF">2024-10-28T15:20:08Z</dcterms:modified>
</cp:coreProperties>
</file>