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2438338" rtl="0" fontAlgn="auto" latinLnBrk="0" hangingPunct="0">
      <a:lnSpc>
        <a:spcPct val="100000"/>
      </a:lnSpc>
      <a:spcBef>
        <a:spcPts val="4500"/>
      </a:spcBef>
      <a:spcAft>
        <a:spcPts val="0"/>
      </a:spcAft>
      <a:buClrTx/>
      <a:buSzTx/>
      <a:buFontTx/>
      <a:buNone/>
      <a:tabLst/>
      <a:defRPr kumimoji="0" sz="6000" b="0" i="0" u="none" strike="noStrike" cap="none" spc="0" normalizeH="0" baseline="0">
        <a:ln>
          <a:noFill/>
        </a:ln>
        <a:solidFill>
          <a:schemeClr val="accent5">
            <a:lumOff val="-29866"/>
          </a:schemeClr>
        </a:solidFill>
        <a:effectLst/>
        <a:uFillTx/>
        <a:latin typeface="Myriad Pro Bold"/>
        <a:ea typeface="Myriad Pro Bold"/>
        <a:cs typeface="Myriad Pro Bold"/>
        <a:sym typeface="Myriad Pro Bold"/>
      </a:defRPr>
    </a:lvl1pPr>
    <a:lvl2pPr marL="0" marR="0" indent="457200" algn="l" defTabSz="2438338" rtl="0" fontAlgn="auto" latinLnBrk="0" hangingPunct="0">
      <a:lnSpc>
        <a:spcPct val="100000"/>
      </a:lnSpc>
      <a:spcBef>
        <a:spcPts val="4500"/>
      </a:spcBef>
      <a:spcAft>
        <a:spcPts val="0"/>
      </a:spcAft>
      <a:buClrTx/>
      <a:buSzTx/>
      <a:buFontTx/>
      <a:buNone/>
      <a:tabLst/>
      <a:defRPr kumimoji="0" sz="6000" b="0" i="0" u="none" strike="noStrike" cap="none" spc="0" normalizeH="0" baseline="0">
        <a:ln>
          <a:noFill/>
        </a:ln>
        <a:solidFill>
          <a:schemeClr val="accent5">
            <a:lumOff val="-29866"/>
          </a:schemeClr>
        </a:solidFill>
        <a:effectLst/>
        <a:uFillTx/>
        <a:latin typeface="Myriad Pro Bold"/>
        <a:ea typeface="Myriad Pro Bold"/>
        <a:cs typeface="Myriad Pro Bold"/>
        <a:sym typeface="Myriad Pro Bold"/>
      </a:defRPr>
    </a:lvl2pPr>
    <a:lvl3pPr marL="0" marR="0" indent="914400" algn="l" defTabSz="2438338" rtl="0" fontAlgn="auto" latinLnBrk="0" hangingPunct="0">
      <a:lnSpc>
        <a:spcPct val="100000"/>
      </a:lnSpc>
      <a:spcBef>
        <a:spcPts val="4500"/>
      </a:spcBef>
      <a:spcAft>
        <a:spcPts val="0"/>
      </a:spcAft>
      <a:buClrTx/>
      <a:buSzTx/>
      <a:buFontTx/>
      <a:buNone/>
      <a:tabLst/>
      <a:defRPr kumimoji="0" sz="6000" b="0" i="0" u="none" strike="noStrike" cap="none" spc="0" normalizeH="0" baseline="0">
        <a:ln>
          <a:noFill/>
        </a:ln>
        <a:solidFill>
          <a:schemeClr val="accent5">
            <a:lumOff val="-29866"/>
          </a:schemeClr>
        </a:solidFill>
        <a:effectLst/>
        <a:uFillTx/>
        <a:latin typeface="Myriad Pro Bold"/>
        <a:ea typeface="Myriad Pro Bold"/>
        <a:cs typeface="Myriad Pro Bold"/>
        <a:sym typeface="Myriad Pro Bold"/>
      </a:defRPr>
    </a:lvl3pPr>
    <a:lvl4pPr marL="0" marR="0" indent="1371600" algn="l" defTabSz="2438338" rtl="0" fontAlgn="auto" latinLnBrk="0" hangingPunct="0">
      <a:lnSpc>
        <a:spcPct val="100000"/>
      </a:lnSpc>
      <a:spcBef>
        <a:spcPts val="4500"/>
      </a:spcBef>
      <a:spcAft>
        <a:spcPts val="0"/>
      </a:spcAft>
      <a:buClrTx/>
      <a:buSzTx/>
      <a:buFontTx/>
      <a:buNone/>
      <a:tabLst/>
      <a:defRPr kumimoji="0" sz="6000" b="0" i="0" u="none" strike="noStrike" cap="none" spc="0" normalizeH="0" baseline="0">
        <a:ln>
          <a:noFill/>
        </a:ln>
        <a:solidFill>
          <a:schemeClr val="accent5">
            <a:lumOff val="-29866"/>
          </a:schemeClr>
        </a:solidFill>
        <a:effectLst/>
        <a:uFillTx/>
        <a:latin typeface="Myriad Pro Bold"/>
        <a:ea typeface="Myriad Pro Bold"/>
        <a:cs typeface="Myriad Pro Bold"/>
        <a:sym typeface="Myriad Pro Bold"/>
      </a:defRPr>
    </a:lvl4pPr>
    <a:lvl5pPr marL="0" marR="0" indent="1828800" algn="l" defTabSz="2438338" rtl="0" fontAlgn="auto" latinLnBrk="0" hangingPunct="0">
      <a:lnSpc>
        <a:spcPct val="100000"/>
      </a:lnSpc>
      <a:spcBef>
        <a:spcPts val="4500"/>
      </a:spcBef>
      <a:spcAft>
        <a:spcPts val="0"/>
      </a:spcAft>
      <a:buClrTx/>
      <a:buSzTx/>
      <a:buFontTx/>
      <a:buNone/>
      <a:tabLst/>
      <a:defRPr kumimoji="0" sz="6000" b="0" i="0" u="none" strike="noStrike" cap="none" spc="0" normalizeH="0" baseline="0">
        <a:ln>
          <a:noFill/>
        </a:ln>
        <a:solidFill>
          <a:schemeClr val="accent5">
            <a:lumOff val="-29866"/>
          </a:schemeClr>
        </a:solidFill>
        <a:effectLst/>
        <a:uFillTx/>
        <a:latin typeface="Myriad Pro Bold"/>
        <a:ea typeface="Myriad Pro Bold"/>
        <a:cs typeface="Myriad Pro Bold"/>
        <a:sym typeface="Myriad Pro Bold"/>
      </a:defRPr>
    </a:lvl5pPr>
    <a:lvl6pPr marL="0" marR="0" indent="2286000" algn="l" defTabSz="2438338" rtl="0" fontAlgn="auto" latinLnBrk="0" hangingPunct="0">
      <a:lnSpc>
        <a:spcPct val="100000"/>
      </a:lnSpc>
      <a:spcBef>
        <a:spcPts val="4500"/>
      </a:spcBef>
      <a:spcAft>
        <a:spcPts val="0"/>
      </a:spcAft>
      <a:buClrTx/>
      <a:buSzTx/>
      <a:buFontTx/>
      <a:buNone/>
      <a:tabLst/>
      <a:defRPr kumimoji="0" sz="6000" b="0" i="0" u="none" strike="noStrike" cap="none" spc="0" normalizeH="0" baseline="0">
        <a:ln>
          <a:noFill/>
        </a:ln>
        <a:solidFill>
          <a:schemeClr val="accent5">
            <a:lumOff val="-29866"/>
          </a:schemeClr>
        </a:solidFill>
        <a:effectLst/>
        <a:uFillTx/>
        <a:latin typeface="Myriad Pro Bold"/>
        <a:ea typeface="Myriad Pro Bold"/>
        <a:cs typeface="Myriad Pro Bold"/>
        <a:sym typeface="Myriad Pro Bold"/>
      </a:defRPr>
    </a:lvl6pPr>
    <a:lvl7pPr marL="0" marR="0" indent="2743200" algn="l" defTabSz="2438338" rtl="0" fontAlgn="auto" latinLnBrk="0" hangingPunct="0">
      <a:lnSpc>
        <a:spcPct val="100000"/>
      </a:lnSpc>
      <a:spcBef>
        <a:spcPts val="4500"/>
      </a:spcBef>
      <a:spcAft>
        <a:spcPts val="0"/>
      </a:spcAft>
      <a:buClrTx/>
      <a:buSzTx/>
      <a:buFontTx/>
      <a:buNone/>
      <a:tabLst/>
      <a:defRPr kumimoji="0" sz="6000" b="0" i="0" u="none" strike="noStrike" cap="none" spc="0" normalizeH="0" baseline="0">
        <a:ln>
          <a:noFill/>
        </a:ln>
        <a:solidFill>
          <a:schemeClr val="accent5">
            <a:lumOff val="-29866"/>
          </a:schemeClr>
        </a:solidFill>
        <a:effectLst/>
        <a:uFillTx/>
        <a:latin typeface="Myriad Pro Bold"/>
        <a:ea typeface="Myriad Pro Bold"/>
        <a:cs typeface="Myriad Pro Bold"/>
        <a:sym typeface="Myriad Pro Bold"/>
      </a:defRPr>
    </a:lvl7pPr>
    <a:lvl8pPr marL="0" marR="0" indent="3200400" algn="l" defTabSz="2438338" rtl="0" fontAlgn="auto" latinLnBrk="0" hangingPunct="0">
      <a:lnSpc>
        <a:spcPct val="100000"/>
      </a:lnSpc>
      <a:spcBef>
        <a:spcPts val="4500"/>
      </a:spcBef>
      <a:spcAft>
        <a:spcPts val="0"/>
      </a:spcAft>
      <a:buClrTx/>
      <a:buSzTx/>
      <a:buFontTx/>
      <a:buNone/>
      <a:tabLst/>
      <a:defRPr kumimoji="0" sz="6000" b="0" i="0" u="none" strike="noStrike" cap="none" spc="0" normalizeH="0" baseline="0">
        <a:ln>
          <a:noFill/>
        </a:ln>
        <a:solidFill>
          <a:schemeClr val="accent5">
            <a:lumOff val="-29866"/>
          </a:schemeClr>
        </a:solidFill>
        <a:effectLst/>
        <a:uFillTx/>
        <a:latin typeface="Myriad Pro Bold"/>
        <a:ea typeface="Myriad Pro Bold"/>
        <a:cs typeface="Myriad Pro Bold"/>
        <a:sym typeface="Myriad Pro Bold"/>
      </a:defRPr>
    </a:lvl8pPr>
    <a:lvl9pPr marL="0" marR="0" indent="3657600" algn="l" defTabSz="2438338" rtl="0" fontAlgn="auto" latinLnBrk="0" hangingPunct="0">
      <a:lnSpc>
        <a:spcPct val="100000"/>
      </a:lnSpc>
      <a:spcBef>
        <a:spcPts val="4500"/>
      </a:spcBef>
      <a:spcAft>
        <a:spcPts val="0"/>
      </a:spcAft>
      <a:buClrTx/>
      <a:buSzTx/>
      <a:buFontTx/>
      <a:buNone/>
      <a:tabLst/>
      <a:defRPr kumimoji="0" sz="6000" b="0" i="0" u="none" strike="noStrike" cap="none" spc="0" normalizeH="0" baseline="0">
        <a:ln>
          <a:noFill/>
        </a:ln>
        <a:solidFill>
          <a:schemeClr val="accent5">
            <a:lumOff val="-29866"/>
          </a:schemeClr>
        </a:solidFill>
        <a:effectLst/>
        <a:uFillTx/>
        <a:latin typeface="Myriad Pro Bold"/>
        <a:ea typeface="Myriad Pro Bold"/>
        <a:cs typeface="Myriad Pro Bold"/>
        <a:sym typeface="Myriad Pro Bold"/>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0" d="100"/>
          <a:sy n="40" d="100"/>
        </p:scale>
        <p:origin x="754"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SA - Maria Cristina Barbosa" userId="a7deaa94-27fa-4381-b313-ee83126f3c73" providerId="ADAL" clId="{0E98B2DC-E6F0-412F-8617-6A8201518620}"/>
    <pc:docChg chg="modSld">
      <pc:chgData name="DSA - Maria Cristina Barbosa" userId="a7deaa94-27fa-4381-b313-ee83126f3c73" providerId="ADAL" clId="{0E98B2DC-E6F0-412F-8617-6A8201518620}" dt="2024-10-17T11:57:01.578" v="3" actId="1076"/>
      <pc:docMkLst>
        <pc:docMk/>
      </pc:docMkLst>
      <pc:sldChg chg="modSp mod">
        <pc:chgData name="DSA - Maria Cristina Barbosa" userId="a7deaa94-27fa-4381-b313-ee83126f3c73" providerId="ADAL" clId="{0E98B2DC-E6F0-412F-8617-6A8201518620}" dt="2024-10-17T11:33:12.119" v="1" actId="1076"/>
        <pc:sldMkLst>
          <pc:docMk/>
          <pc:sldMk cId="0" sldId="263"/>
        </pc:sldMkLst>
        <pc:spChg chg="mod">
          <ac:chgData name="DSA - Maria Cristina Barbosa" userId="a7deaa94-27fa-4381-b313-ee83126f3c73" providerId="ADAL" clId="{0E98B2DC-E6F0-412F-8617-6A8201518620}" dt="2024-10-17T11:33:06.886" v="0" actId="1076"/>
          <ac:spMkLst>
            <pc:docMk/>
            <pc:sldMk cId="0" sldId="263"/>
            <ac:spMk id="203" creationId="{00000000-0000-0000-0000-000000000000}"/>
          </ac:spMkLst>
        </pc:spChg>
        <pc:spChg chg="mod">
          <ac:chgData name="DSA - Maria Cristina Barbosa" userId="a7deaa94-27fa-4381-b313-ee83126f3c73" providerId="ADAL" clId="{0E98B2DC-E6F0-412F-8617-6A8201518620}" dt="2024-10-17T11:33:12.119" v="1" actId="1076"/>
          <ac:spMkLst>
            <pc:docMk/>
            <pc:sldMk cId="0" sldId="263"/>
            <ac:spMk id="204" creationId="{00000000-0000-0000-0000-000000000000}"/>
          </ac:spMkLst>
        </pc:spChg>
      </pc:sldChg>
      <pc:sldChg chg="modSp mod">
        <pc:chgData name="DSA - Maria Cristina Barbosa" userId="a7deaa94-27fa-4381-b313-ee83126f3c73" providerId="ADAL" clId="{0E98B2DC-E6F0-412F-8617-6A8201518620}" dt="2024-10-17T11:33:33.807" v="2" actId="1076"/>
        <pc:sldMkLst>
          <pc:docMk/>
          <pc:sldMk cId="0" sldId="267"/>
        </pc:sldMkLst>
        <pc:spChg chg="mod">
          <ac:chgData name="DSA - Maria Cristina Barbosa" userId="a7deaa94-27fa-4381-b313-ee83126f3c73" providerId="ADAL" clId="{0E98B2DC-E6F0-412F-8617-6A8201518620}" dt="2024-10-17T11:33:33.807" v="2" actId="1076"/>
          <ac:spMkLst>
            <pc:docMk/>
            <pc:sldMk cId="0" sldId="267"/>
            <ac:spMk id="224" creationId="{00000000-0000-0000-0000-000000000000}"/>
          </ac:spMkLst>
        </pc:spChg>
      </pc:sldChg>
      <pc:sldChg chg="modSp mod">
        <pc:chgData name="DSA - Maria Cristina Barbosa" userId="a7deaa94-27fa-4381-b313-ee83126f3c73" providerId="ADAL" clId="{0E98B2DC-E6F0-412F-8617-6A8201518620}" dt="2024-10-17T11:57:01.578" v="3" actId="1076"/>
        <pc:sldMkLst>
          <pc:docMk/>
          <pc:sldMk cId="0" sldId="280"/>
        </pc:sldMkLst>
        <pc:spChg chg="mod">
          <ac:chgData name="DSA - Maria Cristina Barbosa" userId="a7deaa94-27fa-4381-b313-ee83126f3c73" providerId="ADAL" clId="{0E98B2DC-E6F0-412F-8617-6A8201518620}" dt="2024-10-17T11:57:01.578" v="3" actId="1076"/>
          <ac:spMkLst>
            <pc:docMk/>
            <pc:sldMk cId="0" sldId="280"/>
            <ac:spMk id="29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8" name="Shape 168"/>
          <p:cNvSpPr>
            <a:spLocks noGrp="1" noRot="1" noChangeAspect="1"/>
          </p:cNvSpPr>
          <p:nvPr>
            <p:ph type="sldImg"/>
          </p:nvPr>
        </p:nvSpPr>
        <p:spPr>
          <a:xfrm>
            <a:off x="1143000" y="685800"/>
            <a:ext cx="4572000" cy="3429000"/>
          </a:xfrm>
          <a:prstGeom prst="rect">
            <a:avLst/>
          </a:prstGeom>
        </p:spPr>
        <p:txBody>
          <a:bodyPr/>
          <a:lstStyle/>
          <a:p>
            <a:endParaRPr/>
          </a:p>
        </p:txBody>
      </p:sp>
      <p:sp>
        <p:nvSpPr>
          <p:cNvPr id="169" name="Shape 16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ítulo">
    <p:spTree>
      <p:nvGrpSpPr>
        <p:cNvPr id="1" name=""/>
        <p:cNvGrpSpPr/>
        <p:nvPr/>
      </p:nvGrpSpPr>
      <p:grpSpPr>
        <a:xfrm>
          <a:off x="0" y="0"/>
          <a:ext cx="0" cy="0"/>
          <a:chOff x="0" y="0"/>
          <a:chExt cx="0" cy="0"/>
        </a:xfrm>
      </p:grpSpPr>
      <p:sp>
        <p:nvSpPr>
          <p:cNvPr id="11" name="Autor y fecha"/>
          <p:cNvSpPr txBox="1">
            <a:spLocks noGrp="1"/>
          </p:cNvSpPr>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spcBef>
                <a:spcPts val="0"/>
              </a:spcBef>
              <a:buSzTx/>
              <a:buNone/>
              <a:defRPr sz="3600" b="1">
                <a:solidFill>
                  <a:srgbClr val="000000"/>
                </a:solidFill>
                <a:latin typeface="+mn-lt"/>
                <a:ea typeface="+mn-ea"/>
                <a:cs typeface="+mn-cs"/>
                <a:sym typeface="Helvetica Neue"/>
              </a:defRPr>
            </a:lvl1pPr>
          </a:lstStyle>
          <a:p>
            <a:r>
              <a:t>Autor y fecha</a:t>
            </a:r>
          </a:p>
        </p:txBody>
      </p:sp>
      <p:sp>
        <p:nvSpPr>
          <p:cNvPr id="12" name="Título de presentación"/>
          <p:cNvSpPr txBox="1">
            <a:spLocks noGrp="1"/>
          </p:cNvSpPr>
          <p:nvPr>
            <p:ph type="title" hasCustomPrompt="1"/>
          </p:nvPr>
        </p:nvSpPr>
        <p:spPr>
          <a:xfrm>
            <a:off x="1206496" y="2574991"/>
            <a:ext cx="21971004" cy="4648201"/>
          </a:xfrm>
          <a:prstGeom prst="rect">
            <a:avLst/>
          </a:prstGeom>
        </p:spPr>
        <p:txBody>
          <a:bodyPr anchor="b"/>
          <a:lstStyle>
            <a:lvl1pPr>
              <a:defRPr sz="11600" spc="-232"/>
            </a:lvl1pPr>
          </a:lstStyle>
          <a:p>
            <a:r>
              <a:t>Título de presentación</a:t>
            </a:r>
          </a:p>
        </p:txBody>
      </p:sp>
      <p:sp>
        <p:nvSpPr>
          <p:cNvPr id="13" name="Nivel de texto 1…"/>
          <p:cNvSpPr txBox="1">
            <a:spLocks noGrp="1"/>
          </p:cNvSpPr>
          <p:nvPr>
            <p:ph type="body" sz="quarter" idx="1" hasCustomPrompt="1"/>
          </p:nvPr>
        </p:nvSpPr>
        <p:spPr>
          <a:xfrm>
            <a:off x="1201342" y="7223190"/>
            <a:ext cx="21971001" cy="1905001"/>
          </a:xfrm>
          <a:prstGeom prst="rect">
            <a:avLst/>
          </a:prstGeom>
        </p:spPr>
        <p:txBody>
          <a:bodyPr/>
          <a:lstStyle>
            <a:lvl1pPr marL="0" indent="0" defTabSz="825500">
              <a:spcBef>
                <a:spcPts val="0"/>
              </a:spcBef>
              <a:buSzTx/>
              <a:buNone/>
              <a:defRPr sz="5500" b="1">
                <a:solidFill>
                  <a:srgbClr val="000000"/>
                </a:solidFill>
                <a:latin typeface="+mn-lt"/>
                <a:ea typeface="+mn-ea"/>
                <a:cs typeface="+mn-cs"/>
                <a:sym typeface="Helvetica Neue"/>
              </a:defRPr>
            </a:lvl1pPr>
            <a:lvl2pPr marL="0" indent="457200" defTabSz="825500">
              <a:spcBef>
                <a:spcPts val="0"/>
              </a:spcBef>
              <a:buSzTx/>
              <a:buNone/>
              <a:defRPr sz="5500" b="1">
                <a:solidFill>
                  <a:srgbClr val="000000"/>
                </a:solidFill>
                <a:latin typeface="+mn-lt"/>
                <a:ea typeface="+mn-ea"/>
                <a:cs typeface="+mn-cs"/>
                <a:sym typeface="Helvetica Neue"/>
              </a:defRPr>
            </a:lvl2pPr>
            <a:lvl3pPr marL="0" indent="914400" defTabSz="825500">
              <a:spcBef>
                <a:spcPts val="0"/>
              </a:spcBef>
              <a:buSzTx/>
              <a:buNone/>
              <a:defRPr sz="5500" b="1">
                <a:solidFill>
                  <a:srgbClr val="000000"/>
                </a:solidFill>
                <a:latin typeface="+mn-lt"/>
                <a:ea typeface="+mn-ea"/>
                <a:cs typeface="+mn-cs"/>
                <a:sym typeface="Helvetica Neue"/>
              </a:defRPr>
            </a:lvl3pPr>
            <a:lvl4pPr marL="0" indent="1371600" defTabSz="825500">
              <a:spcBef>
                <a:spcPts val="0"/>
              </a:spcBef>
              <a:buSzTx/>
              <a:buNone/>
              <a:defRPr sz="5500" b="1">
                <a:solidFill>
                  <a:srgbClr val="000000"/>
                </a:solidFill>
                <a:latin typeface="+mn-lt"/>
                <a:ea typeface="+mn-ea"/>
                <a:cs typeface="+mn-cs"/>
                <a:sym typeface="Helvetica Neue"/>
              </a:defRPr>
            </a:lvl4pPr>
            <a:lvl5pPr marL="0" indent="1828800" defTabSz="825500">
              <a:spcBef>
                <a:spcPts val="0"/>
              </a:spcBef>
              <a:buSzTx/>
              <a:buNone/>
              <a:defRPr sz="5500" b="1">
                <a:solidFill>
                  <a:srgbClr val="000000"/>
                </a:solidFill>
                <a:latin typeface="+mn-lt"/>
                <a:ea typeface="+mn-ea"/>
                <a:cs typeface="+mn-cs"/>
                <a:sym typeface="Helvetica Neue"/>
              </a:defRPr>
            </a:lvl5pPr>
          </a:lstStyle>
          <a:p>
            <a:r>
              <a:t>Subtítulo de presentación</a:t>
            </a:r>
          </a:p>
          <a:p>
            <a:pPr lvl="1"/>
            <a:endParaRPr/>
          </a:p>
          <a:p>
            <a:pPr lvl="2"/>
            <a:endParaRPr/>
          </a:p>
          <a:p>
            <a:pPr lvl="3"/>
            <a:endParaRPr/>
          </a:p>
          <a:p>
            <a:pPr lvl="4"/>
            <a:endParaRPr/>
          </a:p>
        </p:txBody>
      </p:sp>
      <p:sp>
        <p:nvSpPr>
          <p:cNvPr id="14"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ólo título">
    <p:spTree>
      <p:nvGrpSpPr>
        <p:cNvPr id="1" name=""/>
        <p:cNvGrpSpPr/>
        <p:nvPr/>
      </p:nvGrpSpPr>
      <p:grpSpPr>
        <a:xfrm>
          <a:off x="0" y="0"/>
          <a:ext cx="0" cy="0"/>
          <a:chOff x="0" y="0"/>
          <a:chExt cx="0" cy="0"/>
        </a:xfrm>
      </p:grpSpPr>
      <p:sp>
        <p:nvSpPr>
          <p:cNvPr id="99" name="Título de diapositiva"/>
          <p:cNvSpPr txBox="1">
            <a:spLocks noGrp="1"/>
          </p:cNvSpPr>
          <p:nvPr>
            <p:ph type="title" hasCustomPrompt="1"/>
          </p:nvPr>
        </p:nvSpPr>
        <p:spPr>
          <a:xfrm>
            <a:off x="1206500" y="1079500"/>
            <a:ext cx="21971000" cy="1434949"/>
          </a:xfrm>
          <a:prstGeom prst="rect">
            <a:avLst/>
          </a:prstGeom>
        </p:spPr>
        <p:txBody>
          <a:bodyPr/>
          <a:lstStyle/>
          <a:p>
            <a:r>
              <a:t>Título de diapositiva</a:t>
            </a:r>
          </a:p>
        </p:txBody>
      </p:sp>
      <p:sp>
        <p:nvSpPr>
          <p:cNvPr id="100" name="Subtítulo de diapositiva"/>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spcBef>
                <a:spcPts val="0"/>
              </a:spcBef>
              <a:buSzTx/>
              <a:buNone/>
              <a:defRPr sz="5500" b="1">
                <a:solidFill>
                  <a:srgbClr val="000000"/>
                </a:solidFill>
                <a:latin typeface="+mn-lt"/>
                <a:ea typeface="+mn-ea"/>
                <a:cs typeface="+mn-cs"/>
                <a:sym typeface="Helvetica Neue"/>
              </a:defRPr>
            </a:lvl1pPr>
          </a:lstStyle>
          <a:p>
            <a:r>
              <a:t>Subtítulo de diapositiva</a:t>
            </a:r>
          </a:p>
        </p:txBody>
      </p:sp>
      <p:sp>
        <p:nvSpPr>
          <p:cNvPr id="101"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108" name="Título de agenda"/>
          <p:cNvSpPr txBox="1">
            <a:spLocks noGrp="1"/>
          </p:cNvSpPr>
          <p:nvPr>
            <p:ph type="title" hasCustomPrompt="1"/>
          </p:nvPr>
        </p:nvSpPr>
        <p:spPr>
          <a:xfrm>
            <a:off x="1206500" y="1079500"/>
            <a:ext cx="21971000" cy="1435100"/>
          </a:xfrm>
          <a:prstGeom prst="rect">
            <a:avLst/>
          </a:prstGeom>
        </p:spPr>
        <p:txBody>
          <a:bodyPr/>
          <a:lstStyle/>
          <a:p>
            <a:r>
              <a:t>Título de agenda</a:t>
            </a:r>
          </a:p>
        </p:txBody>
      </p:sp>
      <p:sp>
        <p:nvSpPr>
          <p:cNvPr id="109" name="Subtítulo de agenda"/>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spcBef>
                <a:spcPts val="0"/>
              </a:spcBef>
              <a:buSzTx/>
              <a:buNone/>
              <a:defRPr sz="5500" b="1">
                <a:solidFill>
                  <a:srgbClr val="000000"/>
                </a:solidFill>
                <a:latin typeface="+mn-lt"/>
                <a:ea typeface="+mn-ea"/>
                <a:cs typeface="+mn-cs"/>
                <a:sym typeface="Helvetica Neue"/>
              </a:defRPr>
            </a:lvl1pPr>
          </a:lstStyle>
          <a:p>
            <a:r>
              <a:t>Subtítulo de agenda</a:t>
            </a:r>
          </a:p>
        </p:txBody>
      </p:sp>
      <p:sp>
        <p:nvSpPr>
          <p:cNvPr id="110" name="Nivel de texto 1…"/>
          <p:cNvSpPr txBox="1">
            <a:spLocks noGrp="1"/>
          </p:cNvSpPr>
          <p:nvPr>
            <p:ph type="body" idx="1" hasCustomPrompt="1"/>
          </p:nvPr>
        </p:nvSpPr>
        <p:spPr>
          <a:prstGeom prst="rect">
            <a:avLst/>
          </a:prstGeom>
        </p:spPr>
        <p:txBody>
          <a:bodyPr/>
          <a:lstStyle>
            <a:lvl1pPr marL="0" indent="0" defTabSz="825500">
              <a:spcBef>
                <a:spcPts val="1800"/>
              </a:spcBef>
              <a:buSzTx/>
              <a:buNone/>
              <a:defRPr sz="5500" spc="-55">
                <a:solidFill>
                  <a:srgbClr val="000000"/>
                </a:solidFill>
                <a:latin typeface="+mn-lt"/>
                <a:ea typeface="+mn-ea"/>
                <a:cs typeface="+mn-cs"/>
                <a:sym typeface="Helvetica Neue"/>
              </a:defRPr>
            </a:lvl1pPr>
            <a:lvl2pPr marL="0" indent="457200" defTabSz="825500">
              <a:spcBef>
                <a:spcPts val="1800"/>
              </a:spcBef>
              <a:buSzTx/>
              <a:buNone/>
              <a:defRPr sz="5500" spc="-55">
                <a:solidFill>
                  <a:srgbClr val="000000"/>
                </a:solidFill>
                <a:latin typeface="+mn-lt"/>
                <a:ea typeface="+mn-ea"/>
                <a:cs typeface="+mn-cs"/>
                <a:sym typeface="Helvetica Neue"/>
              </a:defRPr>
            </a:lvl2pPr>
            <a:lvl3pPr marL="0" indent="914400" defTabSz="825500">
              <a:spcBef>
                <a:spcPts val="1800"/>
              </a:spcBef>
              <a:buSzTx/>
              <a:buNone/>
              <a:defRPr sz="5500" spc="-55">
                <a:solidFill>
                  <a:srgbClr val="000000"/>
                </a:solidFill>
                <a:latin typeface="+mn-lt"/>
                <a:ea typeface="+mn-ea"/>
                <a:cs typeface="+mn-cs"/>
                <a:sym typeface="Helvetica Neue"/>
              </a:defRPr>
            </a:lvl3pPr>
            <a:lvl4pPr marL="0" indent="1371600" defTabSz="825500">
              <a:spcBef>
                <a:spcPts val="1800"/>
              </a:spcBef>
              <a:buSzTx/>
              <a:buNone/>
              <a:defRPr sz="5500" spc="-55">
                <a:solidFill>
                  <a:srgbClr val="000000"/>
                </a:solidFill>
                <a:latin typeface="+mn-lt"/>
                <a:ea typeface="+mn-ea"/>
                <a:cs typeface="+mn-cs"/>
                <a:sym typeface="Helvetica Neue"/>
              </a:defRPr>
            </a:lvl4pPr>
            <a:lvl5pPr marL="0" indent="1828800" defTabSz="825500">
              <a:spcBef>
                <a:spcPts val="1800"/>
              </a:spcBef>
              <a:buSzTx/>
              <a:buNone/>
              <a:defRPr sz="5500" spc="-55">
                <a:solidFill>
                  <a:srgbClr val="000000"/>
                </a:solidFill>
                <a:latin typeface="+mn-lt"/>
                <a:ea typeface="+mn-ea"/>
                <a:cs typeface="+mn-cs"/>
                <a:sym typeface="Helvetica Neue"/>
              </a:defRPr>
            </a:lvl5pPr>
          </a:lstStyle>
          <a:p>
            <a:r>
              <a:t>Temas de agenda</a:t>
            </a:r>
          </a:p>
          <a:p>
            <a:pPr lvl="1"/>
            <a:endParaRPr/>
          </a:p>
          <a:p>
            <a:pPr lvl="2"/>
            <a:endParaRPr/>
          </a:p>
          <a:p>
            <a:pPr lvl="3"/>
            <a:endParaRPr/>
          </a:p>
          <a:p>
            <a:pPr lvl="4"/>
            <a:endParaRPr/>
          </a:p>
        </p:txBody>
      </p:sp>
      <p:sp>
        <p:nvSpPr>
          <p:cNvPr id="111"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Declaración">
    <p:spTree>
      <p:nvGrpSpPr>
        <p:cNvPr id="1" name=""/>
        <p:cNvGrpSpPr/>
        <p:nvPr/>
      </p:nvGrpSpPr>
      <p:grpSpPr>
        <a:xfrm>
          <a:off x="0" y="0"/>
          <a:ext cx="0" cy="0"/>
          <a:chOff x="0" y="0"/>
          <a:chExt cx="0" cy="0"/>
        </a:xfrm>
      </p:grpSpPr>
      <p:sp>
        <p:nvSpPr>
          <p:cNvPr id="118" name="Nivel de texto 1…"/>
          <p:cNvSpPr txBox="1">
            <a:spLocks noGrp="1"/>
          </p:cNvSpPr>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z="11600" spc="-232">
                <a:solidFill>
                  <a:srgbClr val="000000"/>
                </a:solidFill>
                <a:latin typeface="Helvetica Neue Medium"/>
                <a:ea typeface="Helvetica Neue Medium"/>
                <a:cs typeface="Helvetica Neue Medium"/>
                <a:sym typeface="Helvetica Neue Medium"/>
              </a:defRPr>
            </a:lvl1pPr>
            <a:lvl2pPr marL="0" indent="457200" algn="ctr">
              <a:lnSpc>
                <a:spcPct val="80000"/>
              </a:lnSpc>
              <a:spcBef>
                <a:spcPts val="0"/>
              </a:spcBef>
              <a:buSzTx/>
              <a:buNone/>
              <a:defRPr sz="11600" spc="-232">
                <a:solidFill>
                  <a:srgbClr val="000000"/>
                </a:solidFill>
                <a:latin typeface="Helvetica Neue Medium"/>
                <a:ea typeface="Helvetica Neue Medium"/>
                <a:cs typeface="Helvetica Neue Medium"/>
                <a:sym typeface="Helvetica Neue Medium"/>
              </a:defRPr>
            </a:lvl2pPr>
            <a:lvl3pPr marL="0" indent="914400" algn="ctr">
              <a:lnSpc>
                <a:spcPct val="80000"/>
              </a:lnSpc>
              <a:spcBef>
                <a:spcPts val="0"/>
              </a:spcBef>
              <a:buSzTx/>
              <a:buNone/>
              <a:defRPr sz="11600" spc="-232">
                <a:solidFill>
                  <a:srgbClr val="000000"/>
                </a:solidFill>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z="11600" spc="-232">
                <a:solidFill>
                  <a:srgbClr val="000000"/>
                </a:solidFill>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z="11600" spc="-232">
                <a:solidFill>
                  <a:srgbClr val="000000"/>
                </a:solidFill>
                <a:latin typeface="Helvetica Neue Medium"/>
                <a:ea typeface="Helvetica Neue Medium"/>
                <a:cs typeface="Helvetica Neue Medium"/>
                <a:sym typeface="Helvetica Neue Medium"/>
              </a:defRPr>
            </a:lvl5pPr>
          </a:lstStyle>
          <a:p>
            <a:r>
              <a:t>Declaración</a:t>
            </a:r>
          </a:p>
          <a:p>
            <a:pPr lvl="1"/>
            <a:endParaRPr/>
          </a:p>
          <a:p>
            <a:pPr lvl="2"/>
            <a:endParaRPr/>
          </a:p>
          <a:p>
            <a:pPr lvl="3"/>
            <a:endParaRPr/>
          </a:p>
          <a:p>
            <a:pPr lvl="4"/>
            <a:endParaRPr/>
          </a:p>
        </p:txBody>
      </p:sp>
      <p:sp>
        <p:nvSpPr>
          <p:cNvPr id="119"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Dato (grande)">
    <p:spTree>
      <p:nvGrpSpPr>
        <p:cNvPr id="1" name=""/>
        <p:cNvGrpSpPr/>
        <p:nvPr/>
      </p:nvGrpSpPr>
      <p:grpSpPr>
        <a:xfrm>
          <a:off x="0" y="0"/>
          <a:ext cx="0" cy="0"/>
          <a:chOff x="0" y="0"/>
          <a:chExt cx="0" cy="0"/>
        </a:xfrm>
      </p:grpSpPr>
      <p:sp>
        <p:nvSpPr>
          <p:cNvPr id="126" name="Nivel de texto 1…"/>
          <p:cNvSpPr txBox="1">
            <a:spLocks noGrp="1"/>
          </p:cNvSpPr>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sz="25000" b="1" spc="-250">
                <a:solidFill>
                  <a:srgbClr val="000000"/>
                </a:solidFill>
                <a:latin typeface="+mn-lt"/>
                <a:ea typeface="+mn-ea"/>
                <a:cs typeface="+mn-cs"/>
                <a:sym typeface="Helvetica Neue"/>
              </a:defRPr>
            </a:lvl1pPr>
            <a:lvl2pPr marL="0" indent="457200" algn="ctr">
              <a:lnSpc>
                <a:spcPct val="80000"/>
              </a:lnSpc>
              <a:spcBef>
                <a:spcPts val="0"/>
              </a:spcBef>
              <a:buSzTx/>
              <a:buNone/>
              <a:defRPr sz="25000" b="1" spc="-250">
                <a:solidFill>
                  <a:srgbClr val="000000"/>
                </a:solidFill>
                <a:latin typeface="+mn-lt"/>
                <a:ea typeface="+mn-ea"/>
                <a:cs typeface="+mn-cs"/>
                <a:sym typeface="Helvetica Neue"/>
              </a:defRPr>
            </a:lvl2pPr>
            <a:lvl3pPr marL="0" indent="914400" algn="ctr">
              <a:lnSpc>
                <a:spcPct val="80000"/>
              </a:lnSpc>
              <a:spcBef>
                <a:spcPts val="0"/>
              </a:spcBef>
              <a:buSzTx/>
              <a:buNone/>
              <a:defRPr sz="25000" b="1" spc="-250">
                <a:solidFill>
                  <a:srgbClr val="000000"/>
                </a:solidFill>
                <a:latin typeface="+mn-lt"/>
                <a:ea typeface="+mn-ea"/>
                <a:cs typeface="+mn-cs"/>
                <a:sym typeface="Helvetica Neue"/>
              </a:defRPr>
            </a:lvl3pPr>
            <a:lvl4pPr marL="0" indent="1371600" algn="ctr">
              <a:lnSpc>
                <a:spcPct val="80000"/>
              </a:lnSpc>
              <a:spcBef>
                <a:spcPts val="0"/>
              </a:spcBef>
              <a:buSzTx/>
              <a:buNone/>
              <a:defRPr sz="25000" b="1" spc="-250">
                <a:solidFill>
                  <a:srgbClr val="000000"/>
                </a:solidFill>
                <a:latin typeface="+mn-lt"/>
                <a:ea typeface="+mn-ea"/>
                <a:cs typeface="+mn-cs"/>
                <a:sym typeface="Helvetica Neue"/>
              </a:defRPr>
            </a:lvl4pPr>
            <a:lvl5pPr marL="0" indent="1828800" algn="ctr">
              <a:lnSpc>
                <a:spcPct val="80000"/>
              </a:lnSpc>
              <a:spcBef>
                <a:spcPts val="0"/>
              </a:spcBef>
              <a:buSzTx/>
              <a:buNone/>
              <a:defRPr sz="25000" b="1" spc="-250">
                <a:solidFill>
                  <a:srgbClr val="000000"/>
                </a:solidFill>
                <a:latin typeface="+mn-lt"/>
                <a:ea typeface="+mn-ea"/>
                <a:cs typeface="+mn-cs"/>
                <a:sym typeface="Helvetica Neue"/>
              </a:defRPr>
            </a:lvl5pPr>
          </a:lstStyle>
          <a:p>
            <a:r>
              <a:t>100%</a:t>
            </a:r>
          </a:p>
          <a:p>
            <a:pPr lvl="1"/>
            <a:endParaRPr/>
          </a:p>
          <a:p>
            <a:pPr lvl="2"/>
            <a:endParaRPr/>
          </a:p>
          <a:p>
            <a:pPr lvl="3"/>
            <a:endParaRPr/>
          </a:p>
          <a:p>
            <a:pPr lvl="4"/>
            <a:endParaRPr/>
          </a:p>
        </p:txBody>
      </p:sp>
      <p:sp>
        <p:nvSpPr>
          <p:cNvPr id="127" name="Información del dato"/>
          <p:cNvSpPr txBox="1">
            <a:spLocks noGrp="1"/>
          </p:cNvSpPr>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spcBef>
                <a:spcPts val="0"/>
              </a:spcBef>
              <a:buSzTx/>
              <a:buNone/>
              <a:defRPr sz="5500" b="1">
                <a:solidFill>
                  <a:srgbClr val="000000"/>
                </a:solidFill>
                <a:latin typeface="+mn-lt"/>
                <a:ea typeface="+mn-ea"/>
                <a:cs typeface="+mn-cs"/>
                <a:sym typeface="Helvetica Neue"/>
              </a:defRPr>
            </a:lvl1pPr>
          </a:lstStyle>
          <a:p>
            <a:r>
              <a:t>Información del dato</a:t>
            </a:r>
          </a:p>
        </p:txBody>
      </p:sp>
      <p:sp>
        <p:nvSpPr>
          <p:cNvPr id="128"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Cita">
    <p:spTree>
      <p:nvGrpSpPr>
        <p:cNvPr id="1" name=""/>
        <p:cNvGrpSpPr/>
        <p:nvPr/>
      </p:nvGrpSpPr>
      <p:grpSpPr>
        <a:xfrm>
          <a:off x="0" y="0"/>
          <a:ext cx="0" cy="0"/>
          <a:chOff x="0" y="0"/>
          <a:chExt cx="0" cy="0"/>
        </a:xfrm>
      </p:grpSpPr>
      <p:sp>
        <p:nvSpPr>
          <p:cNvPr id="135" name="Atribución"/>
          <p:cNvSpPr txBox="1">
            <a:spLocks noGrp="1"/>
          </p:cNvSpPr>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spcBef>
                <a:spcPts val="0"/>
              </a:spcBef>
              <a:buSzTx/>
              <a:buNone/>
              <a:defRPr sz="3600" b="1">
                <a:solidFill>
                  <a:srgbClr val="000000"/>
                </a:solidFill>
                <a:latin typeface="+mn-lt"/>
                <a:ea typeface="+mn-ea"/>
                <a:cs typeface="+mn-cs"/>
                <a:sym typeface="Helvetica Neue"/>
              </a:defRPr>
            </a:lvl1pPr>
          </a:lstStyle>
          <a:p>
            <a:r>
              <a:t>Atribución</a:t>
            </a:r>
          </a:p>
        </p:txBody>
      </p:sp>
      <p:sp>
        <p:nvSpPr>
          <p:cNvPr id="136" name="Nivel de texto 1…"/>
          <p:cNvSpPr txBox="1">
            <a:spLocks noGrp="1"/>
          </p:cNvSpPr>
          <p:nvPr>
            <p:ph type="body" sz="half" idx="1" hasCustomPrompt="1"/>
          </p:nvPr>
        </p:nvSpPr>
        <p:spPr>
          <a:xfrm>
            <a:off x="1753923" y="4939860"/>
            <a:ext cx="20876154" cy="3836280"/>
          </a:xfrm>
          <a:prstGeom prst="rect">
            <a:avLst/>
          </a:prstGeom>
        </p:spPr>
        <p:txBody>
          <a:bodyPr/>
          <a:lstStyle>
            <a:lvl1pPr marL="638923" indent="-469900">
              <a:lnSpc>
                <a:spcPct val="90000"/>
              </a:lnSpc>
              <a:spcBef>
                <a:spcPts val="0"/>
              </a:spcBef>
              <a:buSzTx/>
              <a:buNone/>
              <a:defRPr sz="8500" spc="-170">
                <a:solidFill>
                  <a:srgbClr val="000000"/>
                </a:solidFill>
                <a:latin typeface="Helvetica Neue Medium"/>
                <a:ea typeface="Helvetica Neue Medium"/>
                <a:cs typeface="Helvetica Neue Medium"/>
                <a:sym typeface="Helvetica Neue Medium"/>
              </a:defRPr>
            </a:lvl1pPr>
            <a:lvl2pPr marL="638923" indent="-12700">
              <a:lnSpc>
                <a:spcPct val="90000"/>
              </a:lnSpc>
              <a:spcBef>
                <a:spcPts val="0"/>
              </a:spcBef>
              <a:buSzTx/>
              <a:buNone/>
              <a:defRPr sz="8500" spc="-170">
                <a:solidFill>
                  <a:srgbClr val="000000"/>
                </a:solidFill>
                <a:latin typeface="Helvetica Neue Medium"/>
                <a:ea typeface="Helvetica Neue Medium"/>
                <a:cs typeface="Helvetica Neue Medium"/>
                <a:sym typeface="Helvetica Neue Medium"/>
              </a:defRPr>
            </a:lvl2pPr>
            <a:lvl3pPr marL="638923" indent="444500">
              <a:lnSpc>
                <a:spcPct val="90000"/>
              </a:lnSpc>
              <a:spcBef>
                <a:spcPts val="0"/>
              </a:spcBef>
              <a:buSzTx/>
              <a:buNone/>
              <a:defRPr sz="8500" spc="-170">
                <a:solidFill>
                  <a:srgbClr val="000000"/>
                </a:solidFill>
                <a:latin typeface="Helvetica Neue Medium"/>
                <a:ea typeface="Helvetica Neue Medium"/>
                <a:cs typeface="Helvetica Neue Medium"/>
                <a:sym typeface="Helvetica Neue Medium"/>
              </a:defRPr>
            </a:lvl3pPr>
            <a:lvl4pPr marL="638923" indent="901700">
              <a:lnSpc>
                <a:spcPct val="90000"/>
              </a:lnSpc>
              <a:spcBef>
                <a:spcPts val="0"/>
              </a:spcBef>
              <a:buSzTx/>
              <a:buNone/>
              <a:defRPr sz="8500" spc="-170">
                <a:solidFill>
                  <a:srgbClr val="000000"/>
                </a:solidFill>
                <a:latin typeface="Helvetica Neue Medium"/>
                <a:ea typeface="Helvetica Neue Medium"/>
                <a:cs typeface="Helvetica Neue Medium"/>
                <a:sym typeface="Helvetica Neue Medium"/>
              </a:defRPr>
            </a:lvl4pPr>
            <a:lvl5pPr marL="638923" indent="1358900">
              <a:lnSpc>
                <a:spcPct val="90000"/>
              </a:lnSpc>
              <a:spcBef>
                <a:spcPts val="0"/>
              </a:spcBef>
              <a:buSzTx/>
              <a:buNone/>
              <a:defRPr sz="8500" spc="-170">
                <a:solidFill>
                  <a:srgbClr val="000000"/>
                </a:solidFill>
                <a:latin typeface="Helvetica Neue Medium"/>
                <a:ea typeface="Helvetica Neue Medium"/>
                <a:cs typeface="Helvetica Neue Medium"/>
                <a:sym typeface="Helvetica Neue Medium"/>
              </a:defRPr>
            </a:lvl5pPr>
          </a:lstStyle>
          <a:p>
            <a:r>
              <a:t>“Frase celebre”</a:t>
            </a:r>
          </a:p>
          <a:p>
            <a:pPr lvl="1"/>
            <a:endParaRPr/>
          </a:p>
          <a:p>
            <a:pPr lvl="2"/>
            <a:endParaRPr/>
          </a:p>
          <a:p>
            <a:pPr lvl="3"/>
            <a:endParaRPr/>
          </a:p>
          <a:p>
            <a:pPr lvl="4"/>
            <a:endParaRPr/>
          </a:p>
        </p:txBody>
      </p:sp>
      <p:sp>
        <p:nvSpPr>
          <p:cNvPr id="137"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3 fotos">
    <p:spTree>
      <p:nvGrpSpPr>
        <p:cNvPr id="1" name=""/>
        <p:cNvGrpSpPr/>
        <p:nvPr/>
      </p:nvGrpSpPr>
      <p:grpSpPr>
        <a:xfrm>
          <a:off x="0" y="0"/>
          <a:ext cx="0" cy="0"/>
          <a:chOff x="0" y="0"/>
          <a:chExt cx="0" cy="0"/>
        </a:xfrm>
      </p:grpSpPr>
      <p:sp>
        <p:nvSpPr>
          <p:cNvPr id="144" name="Plato de ensalada con arroz frito, huevos duros y palillos"/>
          <p:cNvSpPr>
            <a:spLocks noGrp="1"/>
          </p:cNvSpPr>
          <p:nvPr>
            <p:ph type="pic" sz="quarter" idx="21"/>
          </p:nvPr>
        </p:nvSpPr>
        <p:spPr>
          <a:xfrm>
            <a:off x="15760700" y="1016000"/>
            <a:ext cx="7439099" cy="5949678"/>
          </a:xfrm>
          <a:prstGeom prst="rect">
            <a:avLst/>
          </a:prstGeom>
        </p:spPr>
        <p:txBody>
          <a:bodyPr lIns="91439" tIns="45719" rIns="91439" bIns="45719">
            <a:noAutofit/>
          </a:bodyPr>
          <a:lstStyle/>
          <a:p>
            <a:endParaRPr/>
          </a:p>
        </p:txBody>
      </p:sp>
      <p:sp>
        <p:nvSpPr>
          <p:cNvPr id="145" name="Tazón con tortas de salmón, ensalada y hummus "/>
          <p:cNvSpPr>
            <a:spLocks noGrp="1"/>
          </p:cNvSpPr>
          <p:nvPr>
            <p:ph type="pic" sz="half" idx="22"/>
          </p:nvPr>
        </p:nvSpPr>
        <p:spPr>
          <a:xfrm>
            <a:off x="13500100" y="3978275"/>
            <a:ext cx="10439400" cy="12150181"/>
          </a:xfrm>
          <a:prstGeom prst="rect">
            <a:avLst/>
          </a:prstGeom>
        </p:spPr>
        <p:txBody>
          <a:bodyPr lIns="91439" tIns="45719" rIns="91439" bIns="45719">
            <a:noAutofit/>
          </a:bodyPr>
          <a:lstStyle/>
          <a:p>
            <a:endParaRPr/>
          </a:p>
        </p:txBody>
      </p:sp>
      <p:sp>
        <p:nvSpPr>
          <p:cNvPr id="146" name="Plato de pasta pappardelle con mantequilla de perejil, avellanas tostadas y queso parmesano rallado"/>
          <p:cNvSpPr>
            <a:spLocks noGrp="1"/>
          </p:cNvSpPr>
          <p:nvPr>
            <p:ph type="pic" idx="23"/>
          </p:nvPr>
        </p:nvSpPr>
        <p:spPr>
          <a:xfrm>
            <a:off x="-139700" y="495300"/>
            <a:ext cx="16611600" cy="12458700"/>
          </a:xfrm>
          <a:prstGeom prst="rect">
            <a:avLst/>
          </a:prstGeom>
        </p:spPr>
        <p:txBody>
          <a:bodyPr lIns="91439" tIns="45719" rIns="91439" bIns="45719">
            <a:noAutofit/>
          </a:bodyPr>
          <a:lstStyle/>
          <a:p>
            <a:endParaRPr/>
          </a:p>
        </p:txBody>
      </p:sp>
      <p:sp>
        <p:nvSpPr>
          <p:cNvPr id="147"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Foto">
    <p:spTree>
      <p:nvGrpSpPr>
        <p:cNvPr id="1" name=""/>
        <p:cNvGrpSpPr/>
        <p:nvPr/>
      </p:nvGrpSpPr>
      <p:grpSpPr>
        <a:xfrm>
          <a:off x="0" y="0"/>
          <a:ext cx="0" cy="0"/>
          <a:chOff x="0" y="0"/>
          <a:chExt cx="0" cy="0"/>
        </a:xfrm>
      </p:grpSpPr>
      <p:sp>
        <p:nvSpPr>
          <p:cNvPr id="154" name="tazón de ensalada con arroz frito, huevos cocidos y palillos"/>
          <p:cNvSpPr>
            <a:spLocks noGrp="1"/>
          </p:cNvSpPr>
          <p:nvPr>
            <p:ph type="pic" idx="21"/>
          </p:nvPr>
        </p:nvSpPr>
        <p:spPr>
          <a:xfrm>
            <a:off x="-1333500" y="-5524500"/>
            <a:ext cx="27051000" cy="21640800"/>
          </a:xfrm>
          <a:prstGeom prst="rect">
            <a:avLst/>
          </a:prstGeom>
        </p:spPr>
        <p:txBody>
          <a:bodyPr lIns="91439" tIns="45719" rIns="91439" bIns="45719">
            <a:noAutofit/>
          </a:bodyPr>
          <a:lstStyle/>
          <a:p>
            <a:endParaRPr/>
          </a:p>
        </p:txBody>
      </p:sp>
      <p:sp>
        <p:nvSpPr>
          <p:cNvPr id="155" name="Número de diapositiva"/>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‹nº›</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En blanco">
    <p:spTree>
      <p:nvGrpSpPr>
        <p:cNvPr id="1" name=""/>
        <p:cNvGrpSpPr/>
        <p:nvPr/>
      </p:nvGrpSpPr>
      <p:grpSpPr>
        <a:xfrm>
          <a:off x="0" y="0"/>
          <a:ext cx="0" cy="0"/>
          <a:chOff x="0" y="0"/>
          <a:chExt cx="0" cy="0"/>
        </a:xfrm>
      </p:grpSpPr>
      <p:sp>
        <p:nvSpPr>
          <p:cNvPr id="162"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ítulo y foto">
    <p:spTree>
      <p:nvGrpSpPr>
        <p:cNvPr id="1" name=""/>
        <p:cNvGrpSpPr/>
        <p:nvPr/>
      </p:nvGrpSpPr>
      <p:grpSpPr>
        <a:xfrm>
          <a:off x="0" y="0"/>
          <a:ext cx="0" cy="0"/>
          <a:chOff x="0" y="0"/>
          <a:chExt cx="0" cy="0"/>
        </a:xfrm>
      </p:grpSpPr>
      <p:sp>
        <p:nvSpPr>
          <p:cNvPr id="21" name="Aguacates y limones"/>
          <p:cNvSpPr>
            <a:spLocks noGrp="1"/>
          </p:cNvSpPr>
          <p:nvPr>
            <p:ph type="pic" idx="21"/>
          </p:nvPr>
        </p:nvSpPr>
        <p:spPr>
          <a:xfrm>
            <a:off x="-1155700" y="-1295400"/>
            <a:ext cx="26746200" cy="16018933"/>
          </a:xfrm>
          <a:prstGeom prst="rect">
            <a:avLst/>
          </a:prstGeom>
        </p:spPr>
        <p:txBody>
          <a:bodyPr lIns="91439" tIns="45719" rIns="91439" bIns="45719">
            <a:noAutofit/>
          </a:bodyPr>
          <a:lstStyle/>
          <a:p>
            <a:endParaRPr/>
          </a:p>
        </p:txBody>
      </p:sp>
      <p:sp>
        <p:nvSpPr>
          <p:cNvPr id="22" name="Título de presentación"/>
          <p:cNvSpPr txBox="1">
            <a:spLocks noGrp="1"/>
          </p:cNvSpPr>
          <p:nvPr>
            <p:ph type="title" hasCustomPrompt="1"/>
          </p:nvPr>
        </p:nvSpPr>
        <p:spPr>
          <a:xfrm>
            <a:off x="1206500" y="7124700"/>
            <a:ext cx="21971000" cy="4648200"/>
          </a:xfrm>
          <a:prstGeom prst="rect">
            <a:avLst/>
          </a:prstGeom>
        </p:spPr>
        <p:txBody>
          <a:bodyPr anchor="b"/>
          <a:lstStyle>
            <a:lvl1pPr>
              <a:defRPr sz="11600" spc="-232"/>
            </a:lvl1pPr>
          </a:lstStyle>
          <a:p>
            <a:r>
              <a:t>Título de presentación</a:t>
            </a:r>
          </a:p>
        </p:txBody>
      </p:sp>
      <p:sp>
        <p:nvSpPr>
          <p:cNvPr id="23" name="Autor y fecha"/>
          <p:cNvSpPr txBox="1">
            <a:spLocks noGrp="1"/>
          </p:cNvSpPr>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spcBef>
                <a:spcPts val="0"/>
              </a:spcBef>
              <a:buSzTx/>
              <a:buNone/>
              <a:defRPr sz="3600" b="1">
                <a:solidFill>
                  <a:srgbClr val="000000"/>
                </a:solidFill>
                <a:latin typeface="+mn-lt"/>
                <a:ea typeface="+mn-ea"/>
                <a:cs typeface="+mn-cs"/>
                <a:sym typeface="Helvetica Neue"/>
              </a:defRPr>
            </a:lvl1pPr>
          </a:lstStyle>
          <a:p>
            <a:r>
              <a:t>Autor y fecha</a:t>
            </a:r>
          </a:p>
        </p:txBody>
      </p:sp>
      <p:sp>
        <p:nvSpPr>
          <p:cNvPr id="24" name="Nivel de texto 1…"/>
          <p:cNvSpPr txBox="1">
            <a:spLocks noGrp="1"/>
          </p:cNvSpPr>
          <p:nvPr>
            <p:ph type="body" sz="quarter" idx="1" hasCustomPrompt="1"/>
          </p:nvPr>
        </p:nvSpPr>
        <p:spPr>
          <a:xfrm>
            <a:off x="1206500" y="11609910"/>
            <a:ext cx="21971000" cy="1116952"/>
          </a:xfrm>
          <a:prstGeom prst="rect">
            <a:avLst/>
          </a:prstGeom>
        </p:spPr>
        <p:txBody>
          <a:bodyPr/>
          <a:lstStyle>
            <a:lvl1pPr marL="0" indent="0" defTabSz="825500">
              <a:spcBef>
                <a:spcPts val="0"/>
              </a:spcBef>
              <a:buSzTx/>
              <a:buNone/>
              <a:defRPr sz="5500" b="1">
                <a:solidFill>
                  <a:srgbClr val="000000"/>
                </a:solidFill>
                <a:latin typeface="+mn-lt"/>
                <a:ea typeface="+mn-ea"/>
                <a:cs typeface="+mn-cs"/>
                <a:sym typeface="Helvetica Neue"/>
              </a:defRPr>
            </a:lvl1pPr>
            <a:lvl2pPr marL="0" indent="457200" defTabSz="825500">
              <a:spcBef>
                <a:spcPts val="0"/>
              </a:spcBef>
              <a:buSzTx/>
              <a:buNone/>
              <a:defRPr sz="5500" b="1">
                <a:solidFill>
                  <a:srgbClr val="000000"/>
                </a:solidFill>
                <a:latin typeface="+mn-lt"/>
                <a:ea typeface="+mn-ea"/>
                <a:cs typeface="+mn-cs"/>
                <a:sym typeface="Helvetica Neue"/>
              </a:defRPr>
            </a:lvl2pPr>
            <a:lvl3pPr marL="0" indent="914400" defTabSz="825500">
              <a:spcBef>
                <a:spcPts val="0"/>
              </a:spcBef>
              <a:buSzTx/>
              <a:buNone/>
              <a:defRPr sz="5500" b="1">
                <a:solidFill>
                  <a:srgbClr val="000000"/>
                </a:solidFill>
                <a:latin typeface="+mn-lt"/>
                <a:ea typeface="+mn-ea"/>
                <a:cs typeface="+mn-cs"/>
                <a:sym typeface="Helvetica Neue"/>
              </a:defRPr>
            </a:lvl3pPr>
            <a:lvl4pPr marL="0" indent="1371600" defTabSz="825500">
              <a:spcBef>
                <a:spcPts val="0"/>
              </a:spcBef>
              <a:buSzTx/>
              <a:buNone/>
              <a:defRPr sz="5500" b="1">
                <a:solidFill>
                  <a:srgbClr val="000000"/>
                </a:solidFill>
                <a:latin typeface="+mn-lt"/>
                <a:ea typeface="+mn-ea"/>
                <a:cs typeface="+mn-cs"/>
                <a:sym typeface="Helvetica Neue"/>
              </a:defRPr>
            </a:lvl4pPr>
            <a:lvl5pPr marL="0" indent="1828800" defTabSz="825500">
              <a:spcBef>
                <a:spcPts val="0"/>
              </a:spcBef>
              <a:buSzTx/>
              <a:buNone/>
              <a:defRPr sz="5500" b="1">
                <a:solidFill>
                  <a:srgbClr val="000000"/>
                </a:solidFill>
                <a:latin typeface="+mn-lt"/>
                <a:ea typeface="+mn-ea"/>
                <a:cs typeface="+mn-cs"/>
                <a:sym typeface="Helvetica Neue"/>
              </a:defRPr>
            </a:lvl5pPr>
          </a:lstStyle>
          <a:p>
            <a:r>
              <a:t>Subtítulo de presentación</a:t>
            </a:r>
          </a:p>
          <a:p>
            <a:pPr lvl="1"/>
            <a:endParaRPr/>
          </a:p>
          <a:p>
            <a:pPr lvl="2"/>
            <a:endParaRPr/>
          </a:p>
          <a:p>
            <a:pPr lvl="3"/>
            <a:endParaRPr/>
          </a:p>
          <a:p>
            <a:pPr lvl="4"/>
            <a:endParaRPr/>
          </a:p>
        </p:txBody>
      </p:sp>
      <p:sp>
        <p:nvSpPr>
          <p:cNvPr id="25"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ítulo y foto alternativa">
    <p:spTree>
      <p:nvGrpSpPr>
        <p:cNvPr id="1" name=""/>
        <p:cNvGrpSpPr/>
        <p:nvPr/>
      </p:nvGrpSpPr>
      <p:grpSpPr>
        <a:xfrm>
          <a:off x="0" y="0"/>
          <a:ext cx="0" cy="0"/>
          <a:chOff x="0" y="0"/>
          <a:chExt cx="0" cy="0"/>
        </a:xfrm>
      </p:grpSpPr>
      <p:sp>
        <p:nvSpPr>
          <p:cNvPr id="32" name="Tazón con tortas de salmón, ensalada y hummus"/>
          <p:cNvSpPr>
            <a:spLocks noGrp="1"/>
          </p:cNvSpPr>
          <p:nvPr>
            <p:ph type="pic" idx="21"/>
          </p:nvPr>
        </p:nvSpPr>
        <p:spPr>
          <a:xfrm>
            <a:off x="10972800" y="-203200"/>
            <a:ext cx="12144837" cy="14135100"/>
          </a:xfrm>
          <a:prstGeom prst="rect">
            <a:avLst/>
          </a:prstGeom>
        </p:spPr>
        <p:txBody>
          <a:bodyPr lIns="91439" tIns="45719" rIns="91439" bIns="45719">
            <a:noAutofit/>
          </a:bodyPr>
          <a:lstStyle/>
          <a:p>
            <a:endParaRPr/>
          </a:p>
        </p:txBody>
      </p:sp>
      <p:sp>
        <p:nvSpPr>
          <p:cNvPr id="33" name="Título de diapositiva"/>
          <p:cNvSpPr txBox="1">
            <a:spLocks noGrp="1"/>
          </p:cNvSpPr>
          <p:nvPr>
            <p:ph type="title" hasCustomPrompt="1"/>
          </p:nvPr>
        </p:nvSpPr>
        <p:spPr>
          <a:xfrm>
            <a:off x="1206500" y="1270000"/>
            <a:ext cx="9779000" cy="5882273"/>
          </a:xfrm>
          <a:prstGeom prst="rect">
            <a:avLst/>
          </a:prstGeom>
        </p:spPr>
        <p:txBody>
          <a:bodyPr anchor="b"/>
          <a:lstStyle/>
          <a:p>
            <a:r>
              <a:t>Título de diapositiva</a:t>
            </a:r>
          </a:p>
        </p:txBody>
      </p:sp>
      <p:sp>
        <p:nvSpPr>
          <p:cNvPr id="34" name="Nivel de texto 1…"/>
          <p:cNvSpPr txBox="1">
            <a:spLocks noGrp="1"/>
          </p:cNvSpPr>
          <p:nvPr>
            <p:ph type="body" sz="quarter" idx="1" hasCustomPrompt="1"/>
          </p:nvPr>
        </p:nvSpPr>
        <p:spPr>
          <a:xfrm>
            <a:off x="1206500" y="7060576"/>
            <a:ext cx="9779000" cy="5385424"/>
          </a:xfrm>
          <a:prstGeom prst="rect">
            <a:avLst/>
          </a:prstGeom>
        </p:spPr>
        <p:txBody>
          <a:bodyPr/>
          <a:lstStyle>
            <a:lvl1pPr marL="0" indent="0" defTabSz="825500">
              <a:spcBef>
                <a:spcPts val="0"/>
              </a:spcBef>
              <a:buSzTx/>
              <a:buNone/>
              <a:defRPr sz="5500" b="1">
                <a:solidFill>
                  <a:srgbClr val="000000"/>
                </a:solidFill>
                <a:latin typeface="+mn-lt"/>
                <a:ea typeface="+mn-ea"/>
                <a:cs typeface="+mn-cs"/>
                <a:sym typeface="Helvetica Neue"/>
              </a:defRPr>
            </a:lvl1pPr>
            <a:lvl2pPr marL="0" indent="457200" defTabSz="825500">
              <a:spcBef>
                <a:spcPts val="0"/>
              </a:spcBef>
              <a:buSzTx/>
              <a:buNone/>
              <a:defRPr sz="5500" b="1">
                <a:solidFill>
                  <a:srgbClr val="000000"/>
                </a:solidFill>
                <a:latin typeface="+mn-lt"/>
                <a:ea typeface="+mn-ea"/>
                <a:cs typeface="+mn-cs"/>
                <a:sym typeface="Helvetica Neue"/>
              </a:defRPr>
            </a:lvl2pPr>
            <a:lvl3pPr marL="0" indent="914400" defTabSz="825500">
              <a:spcBef>
                <a:spcPts val="0"/>
              </a:spcBef>
              <a:buSzTx/>
              <a:buNone/>
              <a:defRPr sz="5500" b="1">
                <a:solidFill>
                  <a:srgbClr val="000000"/>
                </a:solidFill>
                <a:latin typeface="+mn-lt"/>
                <a:ea typeface="+mn-ea"/>
                <a:cs typeface="+mn-cs"/>
                <a:sym typeface="Helvetica Neue"/>
              </a:defRPr>
            </a:lvl3pPr>
            <a:lvl4pPr marL="0" indent="1371600" defTabSz="825500">
              <a:spcBef>
                <a:spcPts val="0"/>
              </a:spcBef>
              <a:buSzTx/>
              <a:buNone/>
              <a:defRPr sz="5500" b="1">
                <a:solidFill>
                  <a:srgbClr val="000000"/>
                </a:solidFill>
                <a:latin typeface="+mn-lt"/>
                <a:ea typeface="+mn-ea"/>
                <a:cs typeface="+mn-cs"/>
                <a:sym typeface="Helvetica Neue"/>
              </a:defRPr>
            </a:lvl4pPr>
            <a:lvl5pPr marL="0" indent="1828800" defTabSz="825500">
              <a:spcBef>
                <a:spcPts val="0"/>
              </a:spcBef>
              <a:buSzTx/>
              <a:buNone/>
              <a:defRPr sz="5500" b="1">
                <a:solidFill>
                  <a:srgbClr val="000000"/>
                </a:solidFill>
                <a:latin typeface="+mn-lt"/>
                <a:ea typeface="+mn-ea"/>
                <a:cs typeface="+mn-cs"/>
                <a:sym typeface="Helvetica Neue"/>
              </a:defRPr>
            </a:lvl5pPr>
          </a:lstStyle>
          <a:p>
            <a:r>
              <a:t>Subtítulo de diapositiva</a:t>
            </a:r>
          </a:p>
          <a:p>
            <a:pPr lvl="1"/>
            <a:endParaRPr/>
          </a:p>
          <a:p>
            <a:pPr lvl="2"/>
            <a:endParaRPr/>
          </a:p>
          <a:p>
            <a:pPr lvl="3"/>
            <a:endParaRPr/>
          </a:p>
          <a:p>
            <a:pPr lvl="4"/>
            <a:endParaRPr/>
          </a:p>
        </p:txBody>
      </p:sp>
      <p:sp>
        <p:nvSpPr>
          <p:cNvPr id="35" name="Número de diapositiva"/>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ítulo y viñetas">
    <p:spTree>
      <p:nvGrpSpPr>
        <p:cNvPr id="1" name=""/>
        <p:cNvGrpSpPr/>
        <p:nvPr/>
      </p:nvGrpSpPr>
      <p:grpSpPr>
        <a:xfrm>
          <a:off x="0" y="0"/>
          <a:ext cx="0" cy="0"/>
          <a:chOff x="0" y="0"/>
          <a:chExt cx="0" cy="0"/>
        </a:xfrm>
      </p:grpSpPr>
      <p:sp>
        <p:nvSpPr>
          <p:cNvPr id="42" name="Título de diapositiva"/>
          <p:cNvSpPr txBox="1">
            <a:spLocks noGrp="1"/>
          </p:cNvSpPr>
          <p:nvPr>
            <p:ph type="title" hasCustomPrompt="1"/>
          </p:nvPr>
        </p:nvSpPr>
        <p:spPr>
          <a:prstGeom prst="rect">
            <a:avLst/>
          </a:prstGeom>
        </p:spPr>
        <p:txBody>
          <a:bodyPr/>
          <a:lstStyle/>
          <a:p>
            <a:r>
              <a:t>Título de diapositiva</a:t>
            </a:r>
          </a:p>
        </p:txBody>
      </p:sp>
      <p:sp>
        <p:nvSpPr>
          <p:cNvPr id="43" name="Subtítulo de diapositiva"/>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spcBef>
                <a:spcPts val="0"/>
              </a:spcBef>
              <a:buSzTx/>
              <a:buNone/>
              <a:defRPr sz="5500" b="1">
                <a:solidFill>
                  <a:srgbClr val="000000"/>
                </a:solidFill>
                <a:latin typeface="+mn-lt"/>
                <a:ea typeface="+mn-ea"/>
                <a:cs typeface="+mn-cs"/>
                <a:sym typeface="Helvetica Neue"/>
              </a:defRPr>
            </a:lvl1pPr>
          </a:lstStyle>
          <a:p>
            <a:r>
              <a:t>Subtítulo de diapositiva</a:t>
            </a:r>
          </a:p>
        </p:txBody>
      </p:sp>
      <p:sp>
        <p:nvSpPr>
          <p:cNvPr id="44" name="Nivel de texto 1…"/>
          <p:cNvSpPr txBox="1">
            <a:spLocks noGrp="1"/>
          </p:cNvSpPr>
          <p:nvPr>
            <p:ph type="body" idx="1" hasCustomPrompt="1"/>
          </p:nvPr>
        </p:nvSpPr>
        <p:spPr>
          <a:prstGeom prst="rect">
            <a:avLst/>
          </a:prstGeom>
        </p:spPr>
        <p:txBody>
          <a:bodyPr/>
          <a:lstStyle/>
          <a:p>
            <a:r>
              <a:t>Texto en viñeta de diapositiva</a:t>
            </a:r>
          </a:p>
          <a:p>
            <a:pPr lvl="1"/>
            <a:endParaRPr/>
          </a:p>
          <a:p>
            <a:pPr lvl="2"/>
            <a:endParaRPr/>
          </a:p>
          <a:p>
            <a:pPr lvl="3"/>
            <a:endParaRPr/>
          </a:p>
          <a:p>
            <a:pPr lvl="4"/>
            <a:endParaRPr/>
          </a:p>
        </p:txBody>
      </p:sp>
      <p:sp>
        <p:nvSpPr>
          <p:cNvPr id="45"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Viñetas">
    <p:spTree>
      <p:nvGrpSpPr>
        <p:cNvPr id="1" name=""/>
        <p:cNvGrpSpPr/>
        <p:nvPr/>
      </p:nvGrpSpPr>
      <p:grpSpPr>
        <a:xfrm>
          <a:off x="0" y="0"/>
          <a:ext cx="0" cy="0"/>
          <a:chOff x="0" y="0"/>
          <a:chExt cx="0" cy="0"/>
        </a:xfrm>
      </p:grpSpPr>
      <p:sp>
        <p:nvSpPr>
          <p:cNvPr id="52" name="Nivel de texto 1…"/>
          <p:cNvSpPr txBox="1">
            <a:spLocks noGrp="1"/>
          </p:cNvSpPr>
          <p:nvPr>
            <p:ph type="body" idx="1" hasCustomPrompt="1"/>
          </p:nvPr>
        </p:nvSpPr>
        <p:spPr>
          <a:prstGeom prst="rect">
            <a:avLst/>
          </a:prstGeom>
        </p:spPr>
        <p:txBody>
          <a:bodyPr numCol="2" spcCol="1098550"/>
          <a:lstStyle/>
          <a:p>
            <a:r>
              <a:t>Texto en viñeta de diapositiva</a:t>
            </a:r>
          </a:p>
          <a:p>
            <a:pPr lvl="1"/>
            <a:endParaRPr/>
          </a:p>
          <a:p>
            <a:pPr lvl="2"/>
            <a:endParaRPr/>
          </a:p>
          <a:p>
            <a:pPr lvl="3"/>
            <a:endParaRPr/>
          </a:p>
          <a:p>
            <a:pPr lvl="4"/>
            <a:endParaRPr/>
          </a:p>
        </p:txBody>
      </p:sp>
      <p:sp>
        <p:nvSpPr>
          <p:cNvPr id="53"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ítulo, viñetas y foto">
    <p:spTree>
      <p:nvGrpSpPr>
        <p:cNvPr id="1" name=""/>
        <p:cNvGrpSpPr/>
        <p:nvPr/>
      </p:nvGrpSpPr>
      <p:grpSpPr>
        <a:xfrm>
          <a:off x="0" y="0"/>
          <a:ext cx="0" cy="0"/>
          <a:chOff x="0" y="0"/>
          <a:chExt cx="0" cy="0"/>
        </a:xfrm>
      </p:grpSpPr>
      <p:sp>
        <p:nvSpPr>
          <p:cNvPr id="60" name="Subtítulo de diapositiva"/>
          <p:cNvSpPr txBox="1">
            <a:spLocks noGrp="1"/>
          </p:cNvSpPr>
          <p:nvPr>
            <p:ph type="body" sz="quarter" idx="21" hasCustomPrompt="1"/>
          </p:nvPr>
        </p:nvSpPr>
        <p:spPr>
          <a:xfrm>
            <a:off x="1206500" y="2372962"/>
            <a:ext cx="9779000" cy="934780"/>
          </a:xfrm>
          <a:prstGeom prst="rect">
            <a:avLst/>
          </a:prstGeom>
        </p:spPr>
        <p:txBody>
          <a:bodyPr lIns="45719" tIns="45719" rIns="45719" bIns="45719"/>
          <a:lstStyle>
            <a:lvl1pPr marL="0" indent="0" defTabSz="825500">
              <a:spcBef>
                <a:spcPts val="0"/>
              </a:spcBef>
              <a:buSzTx/>
              <a:buNone/>
              <a:defRPr sz="5500" b="1">
                <a:solidFill>
                  <a:srgbClr val="000000"/>
                </a:solidFill>
                <a:latin typeface="+mn-lt"/>
                <a:ea typeface="+mn-ea"/>
                <a:cs typeface="+mn-cs"/>
                <a:sym typeface="Helvetica Neue"/>
              </a:defRPr>
            </a:lvl1pPr>
          </a:lstStyle>
          <a:p>
            <a:r>
              <a:t>Subtítulo de diapositiva</a:t>
            </a:r>
          </a:p>
        </p:txBody>
      </p:sp>
      <p:sp>
        <p:nvSpPr>
          <p:cNvPr id="61" name="Nivel de texto 1…"/>
          <p:cNvSpPr txBox="1">
            <a:spLocks noGrp="1"/>
          </p:cNvSpPr>
          <p:nvPr>
            <p:ph type="body" sz="half" idx="1" hasCustomPrompt="1"/>
          </p:nvPr>
        </p:nvSpPr>
        <p:spPr>
          <a:xfrm>
            <a:off x="1206500" y="4248504"/>
            <a:ext cx="9779000" cy="8256630"/>
          </a:xfrm>
          <a:prstGeom prst="rect">
            <a:avLst/>
          </a:prstGeom>
        </p:spPr>
        <p:txBody>
          <a:bodyPr/>
          <a:lstStyle/>
          <a:p>
            <a:r>
              <a:t>Texto en viñeta de diapositiva</a:t>
            </a:r>
          </a:p>
          <a:p>
            <a:pPr lvl="1"/>
            <a:endParaRPr/>
          </a:p>
          <a:p>
            <a:pPr lvl="2"/>
            <a:endParaRPr/>
          </a:p>
          <a:p>
            <a:pPr lvl="3"/>
            <a:endParaRPr/>
          </a:p>
          <a:p>
            <a:pPr lvl="4"/>
            <a:endParaRPr/>
          </a:p>
        </p:txBody>
      </p:sp>
      <p:sp>
        <p:nvSpPr>
          <p:cNvPr id="62" name="Plato de pasta pappardelle con mantequilla de perejil, avellanas tostadas y queso parmesano rallado"/>
          <p:cNvSpPr>
            <a:spLocks noGrp="1"/>
          </p:cNvSpPr>
          <p:nvPr>
            <p:ph type="pic" idx="22"/>
          </p:nvPr>
        </p:nvSpPr>
        <p:spPr>
          <a:xfrm>
            <a:off x="12192000" y="-407266"/>
            <a:ext cx="10916874" cy="14555832"/>
          </a:xfrm>
          <a:prstGeom prst="rect">
            <a:avLst/>
          </a:prstGeom>
        </p:spPr>
        <p:txBody>
          <a:bodyPr lIns="91439" tIns="45719" rIns="91439" bIns="45719">
            <a:noAutofit/>
          </a:bodyPr>
          <a:lstStyle/>
          <a:p>
            <a:endParaRPr/>
          </a:p>
        </p:txBody>
      </p:sp>
      <p:sp>
        <p:nvSpPr>
          <p:cNvPr id="63" name="Título de diapositiva"/>
          <p:cNvSpPr txBox="1">
            <a:spLocks noGrp="1"/>
          </p:cNvSpPr>
          <p:nvPr>
            <p:ph type="title" hasCustomPrompt="1"/>
          </p:nvPr>
        </p:nvSpPr>
        <p:spPr>
          <a:xfrm>
            <a:off x="1206500" y="1079500"/>
            <a:ext cx="9779000" cy="1435100"/>
          </a:xfrm>
          <a:prstGeom prst="rect">
            <a:avLst/>
          </a:prstGeom>
        </p:spPr>
        <p:txBody>
          <a:bodyPr/>
          <a:lstStyle/>
          <a:p>
            <a:r>
              <a:t>Título de diapositiva</a:t>
            </a:r>
          </a:p>
        </p:txBody>
      </p:sp>
      <p:sp>
        <p:nvSpPr>
          <p:cNvPr id="64"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ítulo, viñetas, y video en vivo (pequeño)">
    <p:spTree>
      <p:nvGrpSpPr>
        <p:cNvPr id="1" name=""/>
        <p:cNvGrpSpPr/>
        <p:nvPr/>
      </p:nvGrpSpPr>
      <p:grpSpPr>
        <a:xfrm>
          <a:off x="0" y="0"/>
          <a:ext cx="0" cy="0"/>
          <a:chOff x="0" y="0"/>
          <a:chExt cx="0" cy="0"/>
        </a:xfrm>
      </p:grpSpPr>
      <p:sp>
        <p:nvSpPr>
          <p:cNvPr id="71" name="Subtítulo de diapositiva"/>
          <p:cNvSpPr txBox="1">
            <a:spLocks noGrp="1"/>
          </p:cNvSpPr>
          <p:nvPr>
            <p:ph type="body" sz="quarter" idx="21" hasCustomPrompt="1"/>
          </p:nvPr>
        </p:nvSpPr>
        <p:spPr>
          <a:xfrm>
            <a:off x="1206500" y="2372962"/>
            <a:ext cx="9779000" cy="934780"/>
          </a:xfrm>
          <a:prstGeom prst="rect">
            <a:avLst/>
          </a:prstGeom>
        </p:spPr>
        <p:txBody>
          <a:bodyPr lIns="45719" tIns="45719" rIns="45719" bIns="45719"/>
          <a:lstStyle>
            <a:lvl1pPr marL="0" indent="0" defTabSz="825500">
              <a:spcBef>
                <a:spcPts val="0"/>
              </a:spcBef>
              <a:buSzTx/>
              <a:buNone/>
              <a:defRPr sz="5500" b="1">
                <a:solidFill>
                  <a:srgbClr val="000000"/>
                </a:solidFill>
                <a:latin typeface="+mn-lt"/>
                <a:ea typeface="+mn-ea"/>
                <a:cs typeface="+mn-cs"/>
                <a:sym typeface="Helvetica Neue"/>
              </a:defRPr>
            </a:lvl1pPr>
          </a:lstStyle>
          <a:p>
            <a:r>
              <a:t>Subtítulo de diapositiva</a:t>
            </a:r>
          </a:p>
        </p:txBody>
      </p:sp>
      <p:sp>
        <p:nvSpPr>
          <p:cNvPr id="72" name="Nivel de texto 1…"/>
          <p:cNvSpPr txBox="1">
            <a:spLocks noGrp="1"/>
          </p:cNvSpPr>
          <p:nvPr>
            <p:ph type="body" sz="half" idx="1" hasCustomPrompt="1"/>
          </p:nvPr>
        </p:nvSpPr>
        <p:spPr>
          <a:xfrm>
            <a:off x="1206500" y="4248504"/>
            <a:ext cx="9779000" cy="8256630"/>
          </a:xfrm>
          <a:prstGeom prst="rect">
            <a:avLst/>
          </a:prstGeom>
        </p:spPr>
        <p:txBody>
          <a:bodyPr/>
          <a:lstStyle/>
          <a:p>
            <a:r>
              <a:t>Texto en viñeta de diapositiva</a:t>
            </a:r>
          </a:p>
          <a:p>
            <a:pPr lvl="1"/>
            <a:endParaRPr/>
          </a:p>
          <a:p>
            <a:pPr lvl="2"/>
            <a:endParaRPr/>
          </a:p>
          <a:p>
            <a:pPr lvl="3"/>
            <a:endParaRPr/>
          </a:p>
          <a:p>
            <a:pPr lvl="4"/>
            <a:endParaRPr/>
          </a:p>
        </p:txBody>
      </p:sp>
      <p:sp>
        <p:nvSpPr>
          <p:cNvPr id="73" name="Título de diapositiva"/>
          <p:cNvSpPr txBox="1">
            <a:spLocks noGrp="1"/>
          </p:cNvSpPr>
          <p:nvPr>
            <p:ph type="title" hasCustomPrompt="1"/>
          </p:nvPr>
        </p:nvSpPr>
        <p:spPr>
          <a:xfrm>
            <a:off x="1206500" y="1079500"/>
            <a:ext cx="9779000" cy="1435100"/>
          </a:xfrm>
          <a:prstGeom prst="rect">
            <a:avLst/>
          </a:prstGeom>
        </p:spPr>
        <p:txBody>
          <a:bodyPr/>
          <a:lstStyle/>
          <a:p>
            <a:r>
              <a:t>Título de diapositiva</a:t>
            </a:r>
          </a:p>
        </p:txBody>
      </p:sp>
      <p:sp>
        <p:nvSpPr>
          <p:cNvPr id="74"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ítulo, viñetas, y video en vivo (grande)">
    <p:spTree>
      <p:nvGrpSpPr>
        <p:cNvPr id="1" name=""/>
        <p:cNvGrpSpPr/>
        <p:nvPr/>
      </p:nvGrpSpPr>
      <p:grpSpPr>
        <a:xfrm>
          <a:off x="0" y="0"/>
          <a:ext cx="0" cy="0"/>
          <a:chOff x="0" y="0"/>
          <a:chExt cx="0" cy="0"/>
        </a:xfrm>
      </p:grpSpPr>
      <p:sp>
        <p:nvSpPr>
          <p:cNvPr id="81" name="Subtítulo de diapositiva"/>
          <p:cNvSpPr txBox="1">
            <a:spLocks noGrp="1"/>
          </p:cNvSpPr>
          <p:nvPr>
            <p:ph type="body" sz="quarter" idx="21" hasCustomPrompt="1"/>
          </p:nvPr>
        </p:nvSpPr>
        <p:spPr>
          <a:xfrm>
            <a:off x="1206500" y="2372962"/>
            <a:ext cx="9779000" cy="934780"/>
          </a:xfrm>
          <a:prstGeom prst="rect">
            <a:avLst/>
          </a:prstGeom>
        </p:spPr>
        <p:txBody>
          <a:bodyPr lIns="45719" tIns="45719" rIns="45719" bIns="45719"/>
          <a:lstStyle>
            <a:lvl1pPr marL="0" indent="0" defTabSz="825500">
              <a:spcBef>
                <a:spcPts val="0"/>
              </a:spcBef>
              <a:buSzTx/>
              <a:buNone/>
              <a:defRPr sz="5500" b="1">
                <a:solidFill>
                  <a:srgbClr val="000000"/>
                </a:solidFill>
                <a:latin typeface="+mn-lt"/>
                <a:ea typeface="+mn-ea"/>
                <a:cs typeface="+mn-cs"/>
                <a:sym typeface="Helvetica Neue"/>
              </a:defRPr>
            </a:lvl1pPr>
          </a:lstStyle>
          <a:p>
            <a:r>
              <a:t>Subtítulo de diapositiva</a:t>
            </a:r>
          </a:p>
        </p:txBody>
      </p:sp>
      <p:sp>
        <p:nvSpPr>
          <p:cNvPr id="82" name="Nivel de texto 1…"/>
          <p:cNvSpPr txBox="1">
            <a:spLocks noGrp="1"/>
          </p:cNvSpPr>
          <p:nvPr>
            <p:ph type="body" sz="half" idx="1" hasCustomPrompt="1"/>
          </p:nvPr>
        </p:nvSpPr>
        <p:spPr>
          <a:xfrm>
            <a:off x="1206500" y="4248504"/>
            <a:ext cx="9779000" cy="8256630"/>
          </a:xfrm>
          <a:prstGeom prst="rect">
            <a:avLst/>
          </a:prstGeom>
        </p:spPr>
        <p:txBody>
          <a:bodyPr/>
          <a:lstStyle/>
          <a:p>
            <a:r>
              <a:t>Texto en viñeta de diapositiva</a:t>
            </a:r>
          </a:p>
          <a:p>
            <a:pPr lvl="1"/>
            <a:endParaRPr/>
          </a:p>
          <a:p>
            <a:pPr lvl="2"/>
            <a:endParaRPr/>
          </a:p>
          <a:p>
            <a:pPr lvl="3"/>
            <a:endParaRPr/>
          </a:p>
          <a:p>
            <a:pPr lvl="4"/>
            <a:endParaRPr/>
          </a:p>
        </p:txBody>
      </p:sp>
      <p:sp>
        <p:nvSpPr>
          <p:cNvPr id="83" name="Título de diapositiva"/>
          <p:cNvSpPr txBox="1">
            <a:spLocks noGrp="1"/>
          </p:cNvSpPr>
          <p:nvPr>
            <p:ph type="title" hasCustomPrompt="1"/>
          </p:nvPr>
        </p:nvSpPr>
        <p:spPr>
          <a:xfrm>
            <a:off x="1206500" y="1079500"/>
            <a:ext cx="9779000" cy="1435100"/>
          </a:xfrm>
          <a:prstGeom prst="rect">
            <a:avLst/>
          </a:prstGeom>
        </p:spPr>
        <p:txBody>
          <a:bodyPr/>
          <a:lstStyle/>
          <a:p>
            <a:r>
              <a:t>Título de diapositiva</a:t>
            </a:r>
          </a:p>
        </p:txBody>
      </p:sp>
      <p:sp>
        <p:nvSpPr>
          <p:cNvPr id="84"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Sección">
    <p:spTree>
      <p:nvGrpSpPr>
        <p:cNvPr id="1" name=""/>
        <p:cNvGrpSpPr/>
        <p:nvPr/>
      </p:nvGrpSpPr>
      <p:grpSpPr>
        <a:xfrm>
          <a:off x="0" y="0"/>
          <a:ext cx="0" cy="0"/>
          <a:chOff x="0" y="0"/>
          <a:chExt cx="0" cy="0"/>
        </a:xfrm>
      </p:grpSpPr>
      <p:sp>
        <p:nvSpPr>
          <p:cNvPr id="91" name="Título de sección"/>
          <p:cNvSpPr txBox="1">
            <a:spLocks noGrp="1"/>
          </p:cNvSpPr>
          <p:nvPr>
            <p:ph type="title" hasCustomPrompt="1"/>
          </p:nvPr>
        </p:nvSpPr>
        <p:spPr>
          <a:xfrm>
            <a:off x="1206496" y="4533900"/>
            <a:ext cx="21971004" cy="4648200"/>
          </a:xfrm>
          <a:prstGeom prst="rect">
            <a:avLst/>
          </a:prstGeom>
        </p:spPr>
        <p:txBody>
          <a:bodyPr anchor="ctr"/>
          <a:lstStyle>
            <a:lvl1pPr>
              <a:defRPr sz="11600" b="0" spc="-232">
                <a:latin typeface="Helvetica Neue Medium"/>
                <a:ea typeface="Helvetica Neue Medium"/>
                <a:cs typeface="Helvetica Neue Medium"/>
                <a:sym typeface="Helvetica Neue Medium"/>
              </a:defRPr>
            </a:lvl1pPr>
          </a:lstStyle>
          <a:p>
            <a:r>
              <a:t>Título de sección</a:t>
            </a:r>
          </a:p>
        </p:txBody>
      </p:sp>
      <p:sp>
        <p:nvSpPr>
          <p:cNvPr id="92" name="Número de diapositiva"/>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‹nº›</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ítulo de diapositiva"/>
          <p:cNvSpPr txBox="1">
            <a:spLocks noGrp="1"/>
          </p:cNvSpPr>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Título de diapositiva</a:t>
            </a:r>
          </a:p>
        </p:txBody>
      </p:sp>
      <p:sp>
        <p:nvSpPr>
          <p:cNvPr id="3" name="Nivel de texto 1…"/>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Texto en viñeta de diapositiva</a:t>
            </a:r>
          </a:p>
          <a:p>
            <a:pPr lvl="1"/>
            <a:endParaRPr/>
          </a:p>
          <a:p>
            <a:pPr lvl="2"/>
            <a:endParaRPr/>
          </a:p>
          <a:p>
            <a:pPr lvl="3"/>
            <a:endParaRPr/>
          </a:p>
          <a:p>
            <a:pPr lvl="4"/>
            <a:endParaRPr/>
          </a:p>
        </p:txBody>
      </p:sp>
      <p:sp>
        <p:nvSpPr>
          <p:cNvPr id="4" name="Número de diapositiva"/>
          <p:cNvSpPr txBox="1">
            <a:spLocks noGrp="1"/>
          </p:cNvSpPr>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algn="ctr" defTabSz="584200">
              <a:spcBef>
                <a:spcPts val="0"/>
              </a:spcBef>
              <a:defRPr sz="1800">
                <a:solidFill>
                  <a:srgbClr val="000000"/>
                </a:solidFill>
                <a:latin typeface="+mn-lt"/>
                <a:ea typeface="+mn-ea"/>
                <a:cs typeface="+mn-cs"/>
                <a:sym typeface="Helvetica Neue"/>
              </a:defRPr>
            </a:lvl1pPr>
          </a:lstStyle>
          <a:p>
            <a:fld id="{86CB4B4D-7CA3-9044-876B-883B54F8677D}" type="slidenum">
              <a:t>‹nº›</a:t>
            </a:fld>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ransition spd="med"/>
  <p:txStyles>
    <p:title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p:titleStyle>
    <p:bodyStyle>
      <a:lvl1pPr marL="762000" marR="0" indent="-762000" algn="l" defTabSz="2438338" rtl="0" latinLnBrk="0">
        <a:lnSpc>
          <a:spcPct val="100000"/>
        </a:lnSpc>
        <a:spcBef>
          <a:spcPts val="4500"/>
        </a:spcBef>
        <a:spcAft>
          <a:spcPts val="0"/>
        </a:spcAft>
        <a:buClrTx/>
        <a:buSzPct val="123000"/>
        <a:buFontTx/>
        <a:buChar char="•"/>
        <a:tabLst/>
        <a:defRPr sz="6000" b="0" i="0" u="none" strike="noStrike" cap="none" spc="0" baseline="0">
          <a:solidFill>
            <a:schemeClr val="accent5">
              <a:lumOff val="-29866"/>
            </a:schemeClr>
          </a:solidFill>
          <a:uFillTx/>
          <a:latin typeface="Myriad Pro Bold"/>
          <a:ea typeface="Myriad Pro Bold"/>
          <a:cs typeface="Myriad Pro Bold"/>
          <a:sym typeface="Myriad Pro Bold"/>
        </a:defRPr>
      </a:lvl1pPr>
      <a:lvl2pPr marL="1371600" marR="0" indent="-762000" algn="l" defTabSz="2438338" rtl="0" latinLnBrk="0">
        <a:lnSpc>
          <a:spcPct val="100000"/>
        </a:lnSpc>
        <a:spcBef>
          <a:spcPts val="4500"/>
        </a:spcBef>
        <a:spcAft>
          <a:spcPts val="0"/>
        </a:spcAft>
        <a:buClrTx/>
        <a:buSzPct val="123000"/>
        <a:buFontTx/>
        <a:buChar char="•"/>
        <a:tabLst/>
        <a:defRPr sz="6000" b="0" i="0" u="none" strike="noStrike" cap="none" spc="0" baseline="0">
          <a:solidFill>
            <a:schemeClr val="accent5">
              <a:lumOff val="-29866"/>
            </a:schemeClr>
          </a:solidFill>
          <a:uFillTx/>
          <a:latin typeface="Myriad Pro Bold"/>
          <a:ea typeface="Myriad Pro Bold"/>
          <a:cs typeface="Myriad Pro Bold"/>
          <a:sym typeface="Myriad Pro Bold"/>
        </a:defRPr>
      </a:lvl2pPr>
      <a:lvl3pPr marL="1981200" marR="0" indent="-762000" algn="l" defTabSz="2438338" rtl="0" latinLnBrk="0">
        <a:lnSpc>
          <a:spcPct val="100000"/>
        </a:lnSpc>
        <a:spcBef>
          <a:spcPts val="4500"/>
        </a:spcBef>
        <a:spcAft>
          <a:spcPts val="0"/>
        </a:spcAft>
        <a:buClrTx/>
        <a:buSzPct val="123000"/>
        <a:buFontTx/>
        <a:buChar char="•"/>
        <a:tabLst/>
        <a:defRPr sz="6000" b="0" i="0" u="none" strike="noStrike" cap="none" spc="0" baseline="0">
          <a:solidFill>
            <a:schemeClr val="accent5">
              <a:lumOff val="-29866"/>
            </a:schemeClr>
          </a:solidFill>
          <a:uFillTx/>
          <a:latin typeface="Myriad Pro Bold"/>
          <a:ea typeface="Myriad Pro Bold"/>
          <a:cs typeface="Myriad Pro Bold"/>
          <a:sym typeface="Myriad Pro Bold"/>
        </a:defRPr>
      </a:lvl3pPr>
      <a:lvl4pPr marL="2590800" marR="0" indent="-762000" algn="l" defTabSz="2438338" rtl="0" latinLnBrk="0">
        <a:lnSpc>
          <a:spcPct val="100000"/>
        </a:lnSpc>
        <a:spcBef>
          <a:spcPts val="4500"/>
        </a:spcBef>
        <a:spcAft>
          <a:spcPts val="0"/>
        </a:spcAft>
        <a:buClrTx/>
        <a:buSzPct val="123000"/>
        <a:buFontTx/>
        <a:buChar char="•"/>
        <a:tabLst/>
        <a:defRPr sz="6000" b="0" i="0" u="none" strike="noStrike" cap="none" spc="0" baseline="0">
          <a:solidFill>
            <a:schemeClr val="accent5">
              <a:lumOff val="-29866"/>
            </a:schemeClr>
          </a:solidFill>
          <a:uFillTx/>
          <a:latin typeface="Myriad Pro Bold"/>
          <a:ea typeface="Myriad Pro Bold"/>
          <a:cs typeface="Myriad Pro Bold"/>
          <a:sym typeface="Myriad Pro Bold"/>
        </a:defRPr>
      </a:lvl4pPr>
      <a:lvl5pPr marL="3200400" marR="0" indent="-762000" algn="l" defTabSz="2438338" rtl="0" latinLnBrk="0">
        <a:lnSpc>
          <a:spcPct val="100000"/>
        </a:lnSpc>
        <a:spcBef>
          <a:spcPts val="4500"/>
        </a:spcBef>
        <a:spcAft>
          <a:spcPts val="0"/>
        </a:spcAft>
        <a:buClrTx/>
        <a:buSzPct val="123000"/>
        <a:buFontTx/>
        <a:buChar char="•"/>
        <a:tabLst/>
        <a:defRPr sz="6000" b="0" i="0" u="none" strike="noStrike" cap="none" spc="0" baseline="0">
          <a:solidFill>
            <a:schemeClr val="accent5">
              <a:lumOff val="-29866"/>
            </a:schemeClr>
          </a:solidFill>
          <a:uFillTx/>
          <a:latin typeface="Myriad Pro Bold"/>
          <a:ea typeface="Myriad Pro Bold"/>
          <a:cs typeface="Myriad Pro Bold"/>
          <a:sym typeface="Myriad Pro Bold"/>
        </a:defRPr>
      </a:lvl5pPr>
      <a:lvl6pPr marL="3810000" marR="0" indent="-762000" algn="l" defTabSz="2438338" rtl="0" latinLnBrk="0">
        <a:lnSpc>
          <a:spcPct val="100000"/>
        </a:lnSpc>
        <a:spcBef>
          <a:spcPts val="4500"/>
        </a:spcBef>
        <a:spcAft>
          <a:spcPts val="0"/>
        </a:spcAft>
        <a:buClrTx/>
        <a:buSzPct val="123000"/>
        <a:buFontTx/>
        <a:buChar char="•"/>
        <a:tabLst/>
        <a:defRPr sz="6000" b="0" i="0" u="none" strike="noStrike" cap="none" spc="0" baseline="0">
          <a:solidFill>
            <a:schemeClr val="accent5">
              <a:lumOff val="-29866"/>
            </a:schemeClr>
          </a:solidFill>
          <a:uFillTx/>
          <a:latin typeface="Myriad Pro Bold"/>
          <a:ea typeface="Myriad Pro Bold"/>
          <a:cs typeface="Myriad Pro Bold"/>
          <a:sym typeface="Myriad Pro Bold"/>
        </a:defRPr>
      </a:lvl6pPr>
      <a:lvl7pPr marL="4419600" marR="0" indent="-762000" algn="l" defTabSz="2438338" rtl="0" latinLnBrk="0">
        <a:lnSpc>
          <a:spcPct val="100000"/>
        </a:lnSpc>
        <a:spcBef>
          <a:spcPts val="4500"/>
        </a:spcBef>
        <a:spcAft>
          <a:spcPts val="0"/>
        </a:spcAft>
        <a:buClrTx/>
        <a:buSzPct val="123000"/>
        <a:buFontTx/>
        <a:buChar char="•"/>
        <a:tabLst/>
        <a:defRPr sz="6000" b="0" i="0" u="none" strike="noStrike" cap="none" spc="0" baseline="0">
          <a:solidFill>
            <a:schemeClr val="accent5">
              <a:lumOff val="-29866"/>
            </a:schemeClr>
          </a:solidFill>
          <a:uFillTx/>
          <a:latin typeface="Myriad Pro Bold"/>
          <a:ea typeface="Myriad Pro Bold"/>
          <a:cs typeface="Myriad Pro Bold"/>
          <a:sym typeface="Myriad Pro Bold"/>
        </a:defRPr>
      </a:lvl7pPr>
      <a:lvl8pPr marL="5029200" marR="0" indent="-762000" algn="l" defTabSz="2438338" rtl="0" latinLnBrk="0">
        <a:lnSpc>
          <a:spcPct val="100000"/>
        </a:lnSpc>
        <a:spcBef>
          <a:spcPts val="4500"/>
        </a:spcBef>
        <a:spcAft>
          <a:spcPts val="0"/>
        </a:spcAft>
        <a:buClrTx/>
        <a:buSzPct val="123000"/>
        <a:buFontTx/>
        <a:buChar char="•"/>
        <a:tabLst/>
        <a:defRPr sz="6000" b="0" i="0" u="none" strike="noStrike" cap="none" spc="0" baseline="0">
          <a:solidFill>
            <a:schemeClr val="accent5">
              <a:lumOff val="-29866"/>
            </a:schemeClr>
          </a:solidFill>
          <a:uFillTx/>
          <a:latin typeface="Myriad Pro Bold"/>
          <a:ea typeface="Myriad Pro Bold"/>
          <a:cs typeface="Myriad Pro Bold"/>
          <a:sym typeface="Myriad Pro Bold"/>
        </a:defRPr>
      </a:lvl8pPr>
      <a:lvl9pPr marL="5638800" marR="0" indent="-762000" algn="l" defTabSz="2438338" rtl="0" latinLnBrk="0">
        <a:lnSpc>
          <a:spcPct val="100000"/>
        </a:lnSpc>
        <a:spcBef>
          <a:spcPts val="4500"/>
        </a:spcBef>
        <a:spcAft>
          <a:spcPts val="0"/>
        </a:spcAft>
        <a:buClrTx/>
        <a:buSzPct val="123000"/>
        <a:buFontTx/>
        <a:buChar char="•"/>
        <a:tabLst/>
        <a:defRPr sz="6000" b="0" i="0" u="none" strike="noStrike" cap="none" spc="0" baseline="0">
          <a:solidFill>
            <a:schemeClr val="accent5">
              <a:lumOff val="-29866"/>
            </a:schemeClr>
          </a:solidFill>
          <a:uFillTx/>
          <a:latin typeface="Myriad Pro Bold"/>
          <a:ea typeface="Myriad Pro Bold"/>
          <a:cs typeface="Myriad Pro Bold"/>
          <a:sym typeface="Myriad Pro Bold"/>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1" name="001.jpg" descr="001.jpg"/>
          <p:cNvPicPr>
            <a:picLocks noChangeAspect="1"/>
          </p:cNvPicPr>
          <p:nvPr/>
        </p:nvPicPr>
        <p:blipFill>
          <a:blip r:embed="rId2"/>
          <a:stretch>
            <a:fillRect/>
          </a:stretch>
        </p:blipFill>
        <p:spPr>
          <a:xfrm>
            <a:off x="0" y="0"/>
            <a:ext cx="24384000" cy="13716000"/>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2"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13" name="Rectángulo"/>
          <p:cNvSpPr/>
          <p:nvPr/>
        </p:nvSpPr>
        <p:spPr>
          <a:xfrm>
            <a:off x="1067836" y="2961358"/>
            <a:ext cx="22248328" cy="8205220"/>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14" name="Houve ________________ entre os anjos. Lúcifer e seus simpatizantes diziam lutar para reformar o governo de Deus. Estavam descontentes e infelizes porque não conseguiam entender a insondável sabedoria divina nem o propósito em exaltar o Filho e dar a Ele"/>
          <p:cNvSpPr txBox="1"/>
          <p:nvPr/>
        </p:nvSpPr>
        <p:spPr>
          <a:xfrm>
            <a:off x="1771554" y="4568418"/>
            <a:ext cx="20840892"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Houve ________________ entre os anjos. Lúcifer e seus simpatizantes diziam lutar para reformar o governo de Deus. Estavam descontentes e infelizes porque não conseguiam entender a insondável sabedoria divina nem o propósito em exaltar o Filho e dar a Ele tal ilimitado poder e comando. Assim, eles se _____________ contra a autoridade do Filho de Deus. </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6"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17" name="Rectángulo"/>
          <p:cNvSpPr/>
          <p:nvPr/>
        </p:nvSpPr>
        <p:spPr>
          <a:xfrm>
            <a:off x="1067836" y="3970658"/>
            <a:ext cx="22248328" cy="5774684"/>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18" name="Os ______________________ e sinceros _____________ reconciliar o poderoso rebelde à vontade de seu Criador. Justificaram o ato de Deus em conferir honra ao Filho e, com fortes argumentos, _____________ convencer Lúcifer de que ele não tinha menos honra a"/>
          <p:cNvSpPr txBox="1"/>
          <p:nvPr/>
        </p:nvSpPr>
        <p:spPr>
          <a:xfrm>
            <a:off x="1771554" y="4781550"/>
            <a:ext cx="20840892" cy="41529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Os ______________________ e sinceros _____________ reconciliar o poderoso rebelde à vontade de seu Criador. Justificaram o ato de Deus em conferir honra ao Filho e, com fortes argumentos, _____________ convencer Lúcifer de que ele não tinha menos honra agora do que antes de o Pai proclamar a autoridade conferida ao Filho. </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0"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21" name="Rectángulo"/>
          <p:cNvSpPr/>
          <p:nvPr/>
        </p:nvSpPr>
        <p:spPr>
          <a:xfrm>
            <a:off x="1067836" y="2961358"/>
            <a:ext cx="22248328" cy="8205220"/>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22" name="Houve ________________ entre os anjos. Lúcifer e seus simpatizantes diziam lutar para reformar o governo de Deus. Estavam descontentes e infelizes porque não conseguiam entender a insondável sabedoria divina nem o propósito em exaltar o Filho e dar a Ele"/>
          <p:cNvSpPr txBox="1"/>
          <p:nvPr/>
        </p:nvSpPr>
        <p:spPr>
          <a:xfrm>
            <a:off x="1771554" y="4568418"/>
            <a:ext cx="20840892"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Houve ________________ entre os anjos. Lúcifer e seus simpatizantes diziam lutar para reformar o governo de Deus. Estavam descontentes e infelizes porque não conseguiam entender a insondável sabedoria divina nem o propósito em exaltar o Filho e dar a Ele tal ilimitado poder e comando. Assim, eles se _____________ contra a autoridade do Filho de Deus. </a:t>
            </a:r>
          </a:p>
        </p:txBody>
      </p:sp>
      <p:sp>
        <p:nvSpPr>
          <p:cNvPr id="223" name="controvérsia"/>
          <p:cNvSpPr txBox="1"/>
          <p:nvPr/>
        </p:nvSpPr>
        <p:spPr>
          <a:xfrm>
            <a:off x="4525288" y="4359031"/>
            <a:ext cx="4706557"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500"/>
            </a:lvl1pPr>
          </a:lstStyle>
          <a:p>
            <a:r>
              <a:t>controvérsia</a:t>
            </a:r>
          </a:p>
        </p:txBody>
      </p:sp>
      <p:sp>
        <p:nvSpPr>
          <p:cNvPr id="224" name="rebelaram"/>
          <p:cNvSpPr txBox="1"/>
          <p:nvPr/>
        </p:nvSpPr>
        <p:spPr>
          <a:xfrm>
            <a:off x="9231845" y="7783940"/>
            <a:ext cx="3900044"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500"/>
            </a:lvl1pPr>
          </a:lstStyle>
          <a:p>
            <a:r>
              <a:rPr dirty="0" err="1"/>
              <a:t>rebelaram</a:t>
            </a:r>
            <a:endParaRPr dirty="0"/>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6"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27" name="Rectángulo"/>
          <p:cNvSpPr/>
          <p:nvPr/>
        </p:nvSpPr>
        <p:spPr>
          <a:xfrm>
            <a:off x="1067836" y="3970658"/>
            <a:ext cx="22248328" cy="5774684"/>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28" name="Os ______________________ e sinceros _____________ reconciliar o poderoso rebelde à vontade de seu Criador. Justificaram o ato de Deus em conferir honra ao Filho e, com fortes argumentos, _____________ convencer Lúcifer de que ele não tinha menos honra a"/>
          <p:cNvSpPr txBox="1"/>
          <p:nvPr/>
        </p:nvSpPr>
        <p:spPr>
          <a:xfrm>
            <a:off x="1771554" y="4781550"/>
            <a:ext cx="20840892" cy="41529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Os ______________________ e sinceros _____________ reconciliar o poderoso rebelde à vontade de seu Criador. Justificaram o ato de Deus em conferir honra ao Filho e, com fortes argumentos, _____________ convencer Lúcifer de que ele não tinha menos honra agora do que antes de o Pai proclamar a autoridade conferida ao Filho. </a:t>
            </a:r>
          </a:p>
        </p:txBody>
      </p:sp>
      <p:sp>
        <p:nvSpPr>
          <p:cNvPr id="229" name="anjos leais"/>
          <p:cNvSpPr txBox="1"/>
          <p:nvPr/>
        </p:nvSpPr>
        <p:spPr>
          <a:xfrm>
            <a:off x="4738559" y="4619696"/>
            <a:ext cx="3958654"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500"/>
            </a:lvl1pPr>
          </a:lstStyle>
          <a:p>
            <a:r>
              <a:t>anjos leais</a:t>
            </a:r>
          </a:p>
        </p:txBody>
      </p:sp>
      <p:sp>
        <p:nvSpPr>
          <p:cNvPr id="230" name="procuraram"/>
          <p:cNvSpPr txBox="1"/>
          <p:nvPr/>
        </p:nvSpPr>
        <p:spPr>
          <a:xfrm>
            <a:off x="14004005" y="4619696"/>
            <a:ext cx="4435794"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500"/>
            </a:lvl1pPr>
          </a:lstStyle>
          <a:p>
            <a:r>
              <a:t>procuraram</a:t>
            </a:r>
          </a:p>
        </p:txBody>
      </p:sp>
      <p:sp>
        <p:nvSpPr>
          <p:cNvPr id="231" name="tentaram"/>
          <p:cNvSpPr txBox="1"/>
          <p:nvPr/>
        </p:nvSpPr>
        <p:spPr>
          <a:xfrm>
            <a:off x="18150944" y="6394450"/>
            <a:ext cx="3517012"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500"/>
            </a:lvl1pPr>
          </a:lstStyle>
          <a:p>
            <a:r>
              <a:t>tentaram</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3" name="003.jpg" descr="003.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34" name="Figura"/>
          <p:cNvSpPr/>
          <p:nvPr/>
        </p:nvSpPr>
        <p:spPr>
          <a:xfrm rot="3034451">
            <a:off x="9828604" y="61318"/>
            <a:ext cx="4477924" cy="6873287"/>
          </a:xfrm>
          <a:custGeom>
            <a:avLst/>
            <a:gdLst/>
            <a:ahLst/>
            <a:cxnLst>
              <a:cxn ang="0">
                <a:pos x="wd2" y="hd2"/>
              </a:cxn>
              <a:cxn ang="5400000">
                <a:pos x="wd2" y="hd2"/>
              </a:cxn>
              <a:cxn ang="10800000">
                <a:pos x="wd2" y="hd2"/>
              </a:cxn>
              <a:cxn ang="16200000">
                <a:pos x="wd2" y="hd2"/>
              </a:cxn>
            </a:cxnLst>
            <a:rect l="0" t="0" r="r" b="b"/>
            <a:pathLst>
              <a:path w="16693" h="21217" extrusionOk="0">
                <a:moveTo>
                  <a:pt x="10933" y="0"/>
                </a:moveTo>
                <a:cubicBezTo>
                  <a:pt x="-4426" y="5413"/>
                  <a:pt x="-1243" y="13502"/>
                  <a:pt x="6156" y="16481"/>
                </a:cubicBezTo>
                <a:cubicBezTo>
                  <a:pt x="6053" y="18357"/>
                  <a:pt x="6196" y="20047"/>
                  <a:pt x="6853" y="20912"/>
                </a:cubicBezTo>
                <a:cubicBezTo>
                  <a:pt x="7205" y="21600"/>
                  <a:pt x="9849" y="20972"/>
                  <a:pt x="9495" y="20530"/>
                </a:cubicBezTo>
                <a:cubicBezTo>
                  <a:pt x="9277" y="20257"/>
                  <a:pt x="7814" y="19339"/>
                  <a:pt x="7648" y="16469"/>
                </a:cubicBezTo>
                <a:cubicBezTo>
                  <a:pt x="10014" y="15780"/>
                  <a:pt x="16336" y="13638"/>
                  <a:pt x="16668" y="10353"/>
                </a:cubicBezTo>
                <a:cubicBezTo>
                  <a:pt x="17174" y="5343"/>
                  <a:pt x="9883" y="5481"/>
                  <a:pt x="10933" y="0"/>
                </a:cubicBezTo>
                <a:close/>
              </a:path>
            </a:pathLst>
          </a:custGeom>
          <a:solidFill>
            <a:srgbClr val="DDCB88">
              <a:alpha val="42328"/>
            </a:srgbClr>
          </a:solidFill>
          <a:ln w="12700">
            <a:miter lim="400000"/>
          </a:ln>
        </p:spPr>
        <p:txBody>
          <a:bodyPr lIns="50800" tIns="50800" rIns="50800" bIns="50800" anchor="ctr"/>
          <a:lstStyle/>
          <a:p>
            <a:pPr algn="ctr" defTabSz="825500">
              <a:spcBef>
                <a:spcPts val="0"/>
              </a:spcBef>
              <a:defRPr sz="3200">
                <a:solidFill>
                  <a:srgbClr val="4B5B4B">
                    <a:alpha val="74077"/>
                  </a:srgbClr>
                </a:solidFill>
                <a:latin typeface="Helvetica Neue Medium"/>
                <a:ea typeface="Helvetica Neue Medium"/>
                <a:cs typeface="Helvetica Neue Medium"/>
                <a:sym typeface="Helvetica Neue Medium"/>
              </a:defRPr>
            </a:pPr>
            <a:endParaRPr/>
          </a:p>
        </p:txBody>
      </p:sp>
      <p:sp>
        <p:nvSpPr>
          <p:cNvPr id="235" name="Rectángulo redondeado"/>
          <p:cNvSpPr/>
          <p:nvPr/>
        </p:nvSpPr>
        <p:spPr>
          <a:xfrm>
            <a:off x="1426143" y="5671665"/>
            <a:ext cx="21531714" cy="5261035"/>
          </a:xfrm>
          <a:prstGeom prst="roundRect">
            <a:avLst>
              <a:gd name="adj" fmla="val 12033"/>
            </a:avLst>
          </a:prstGeom>
          <a:solidFill>
            <a:srgbClr val="85B7AD">
              <a:alpha val="72130"/>
            </a:srgbClr>
          </a:solidFill>
          <a:ln w="12700">
            <a:miter lim="400000"/>
          </a:ln>
          <a:effectLst>
            <a:reflection stA="50000" endPos="40000" dir="5400000" sy="-100000" algn="bl" rotWithShape="0"/>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36" name="03"/>
          <p:cNvSpPr txBox="1"/>
          <p:nvPr/>
        </p:nvSpPr>
        <p:spPr>
          <a:xfrm>
            <a:off x="10970890" y="1779276"/>
            <a:ext cx="2696469" cy="3302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0000">
                <a:solidFill>
                  <a:srgbClr val="3B2A1F"/>
                </a:solidFill>
                <a:latin typeface="Fjalla One"/>
                <a:ea typeface="Fjalla One"/>
                <a:cs typeface="Fjalla One"/>
                <a:sym typeface="Fjalla One"/>
              </a:defRPr>
            </a:lvl1pPr>
          </a:lstStyle>
          <a:p>
            <a:r>
              <a:t>03</a:t>
            </a:r>
          </a:p>
        </p:txBody>
      </p:sp>
      <p:sp>
        <p:nvSpPr>
          <p:cNvPr id="237" name="Para que família, igreja e comunidade funcionem bem e sejam felizes é necessário haver regras e organização. Deus é Deus de ordem. No Céu, Lúcifer e seus anjos desprezaram a lei de Deus. Então houve guerra. O que aconteceu com Cristo e os anjos que obede"/>
          <p:cNvSpPr txBox="1"/>
          <p:nvPr/>
        </p:nvSpPr>
        <p:spPr>
          <a:xfrm>
            <a:off x="2449671" y="6060632"/>
            <a:ext cx="19738906" cy="4483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Fjalla One"/>
                <a:ea typeface="Fjalla One"/>
                <a:cs typeface="Fjalla One"/>
                <a:sym typeface="Fjalla One"/>
              </a:defRPr>
            </a:lvl1pPr>
          </a:lstStyle>
          <a:p>
            <a:r>
              <a:t>Para que família, igreja e comunidade funcionem bem e sejam felizes é necessário haver regras e organização. Deus é Deus de ordem. No Céu, Lúcifer e seus anjos desprezaram a lei de Deus. Então houve guerra. O que aconteceu com Cristo e os anjos que obedeceram à lei? E com Lúcifer e seus anjos? (Ver p. 9.) </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9"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40" name="Rectángulo"/>
          <p:cNvSpPr/>
          <p:nvPr/>
        </p:nvSpPr>
        <p:spPr>
          <a:xfrm>
            <a:off x="1067836" y="3814908"/>
            <a:ext cx="22248328" cy="6498120"/>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41" name="Então houve guerra no Céu. O Filho de Deus, o príncipe celestial, e Seus anjos leais se empenharam em um conflito contra o grande rebelde e com aqueles que se uniram a ele. Cristo e os anjos fiéis ______________________; e Satanás e seus simpatizantes fo"/>
          <p:cNvSpPr txBox="1"/>
          <p:nvPr/>
        </p:nvSpPr>
        <p:spPr>
          <a:xfrm>
            <a:off x="1771554" y="4987518"/>
            <a:ext cx="20840892" cy="41529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Então houve guerra no Céu. O Filho de Deus, o príncipe celestial, e Seus anjos leais se empenharam em um conflito contra o grande rebelde e com aqueles que se uniram a ele. Cristo e os anjos fiéis ______________________; e Satanás e seus simpatizantes foram _____________ do Céu. </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3"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44" name="Rectángulo"/>
          <p:cNvSpPr/>
          <p:nvPr/>
        </p:nvSpPr>
        <p:spPr>
          <a:xfrm>
            <a:off x="1067836" y="3814908"/>
            <a:ext cx="22248328" cy="6498120"/>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45" name="Então houve guerra no Céu. O Filho de Deus, o príncipe celestial, e Seus anjos leais se empenharam em um conflito contra o grande rebelde e com aqueles que se uniram a ele. Cristo e os anjos fiéis ______________________; e Satanás e seus simpatizantes fo"/>
          <p:cNvSpPr txBox="1"/>
          <p:nvPr/>
        </p:nvSpPr>
        <p:spPr>
          <a:xfrm>
            <a:off x="1771554" y="4987518"/>
            <a:ext cx="20840892" cy="41529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Então houve guerra no Céu. O Filho de Deus, o príncipe celestial, e Seus anjos leais se empenharam em um conflito contra o grande rebelde e com aqueles que se uniram a ele. Cristo e os anjos fiéis ______________________; e Satanás e seus simpatizantes foram _____________ do Céu. </a:t>
            </a:r>
          </a:p>
        </p:txBody>
      </p:sp>
      <p:sp>
        <p:nvSpPr>
          <p:cNvPr id="246" name="prevaleceram"/>
          <p:cNvSpPr txBox="1"/>
          <p:nvPr/>
        </p:nvSpPr>
        <p:spPr>
          <a:xfrm>
            <a:off x="4098745" y="7392221"/>
            <a:ext cx="5125912"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500"/>
            </a:lvl1pPr>
          </a:lstStyle>
          <a:p>
            <a:r>
              <a:t>prevaleceram</a:t>
            </a:r>
          </a:p>
        </p:txBody>
      </p:sp>
      <p:sp>
        <p:nvSpPr>
          <p:cNvPr id="247" name="expulsos"/>
          <p:cNvSpPr txBox="1"/>
          <p:nvPr/>
        </p:nvSpPr>
        <p:spPr>
          <a:xfrm>
            <a:off x="9439040" y="8230124"/>
            <a:ext cx="3363469"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500"/>
            </a:lvl1pPr>
          </a:lstStyle>
          <a:p>
            <a:r>
              <a:t>expulsos</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9" name="003.jpg" descr="003.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50" name="Figura"/>
          <p:cNvSpPr/>
          <p:nvPr/>
        </p:nvSpPr>
        <p:spPr>
          <a:xfrm rot="3034451">
            <a:off x="9828604" y="673770"/>
            <a:ext cx="4477924" cy="6873287"/>
          </a:xfrm>
          <a:custGeom>
            <a:avLst/>
            <a:gdLst/>
            <a:ahLst/>
            <a:cxnLst>
              <a:cxn ang="0">
                <a:pos x="wd2" y="hd2"/>
              </a:cxn>
              <a:cxn ang="5400000">
                <a:pos x="wd2" y="hd2"/>
              </a:cxn>
              <a:cxn ang="10800000">
                <a:pos x="wd2" y="hd2"/>
              </a:cxn>
              <a:cxn ang="16200000">
                <a:pos x="wd2" y="hd2"/>
              </a:cxn>
            </a:cxnLst>
            <a:rect l="0" t="0" r="r" b="b"/>
            <a:pathLst>
              <a:path w="16693" h="21217" extrusionOk="0">
                <a:moveTo>
                  <a:pt x="10933" y="0"/>
                </a:moveTo>
                <a:cubicBezTo>
                  <a:pt x="-4426" y="5413"/>
                  <a:pt x="-1243" y="13502"/>
                  <a:pt x="6156" y="16481"/>
                </a:cubicBezTo>
                <a:cubicBezTo>
                  <a:pt x="6053" y="18357"/>
                  <a:pt x="6196" y="20047"/>
                  <a:pt x="6853" y="20912"/>
                </a:cubicBezTo>
                <a:cubicBezTo>
                  <a:pt x="7205" y="21600"/>
                  <a:pt x="9849" y="20972"/>
                  <a:pt x="9495" y="20530"/>
                </a:cubicBezTo>
                <a:cubicBezTo>
                  <a:pt x="9277" y="20257"/>
                  <a:pt x="7814" y="19339"/>
                  <a:pt x="7648" y="16469"/>
                </a:cubicBezTo>
                <a:cubicBezTo>
                  <a:pt x="10014" y="15780"/>
                  <a:pt x="16336" y="13638"/>
                  <a:pt x="16668" y="10353"/>
                </a:cubicBezTo>
                <a:cubicBezTo>
                  <a:pt x="17174" y="5343"/>
                  <a:pt x="9883" y="5481"/>
                  <a:pt x="10933" y="0"/>
                </a:cubicBezTo>
                <a:close/>
              </a:path>
            </a:pathLst>
          </a:custGeom>
          <a:solidFill>
            <a:srgbClr val="DDCB88">
              <a:alpha val="42328"/>
            </a:srgbClr>
          </a:solidFill>
          <a:ln w="12700">
            <a:miter lim="400000"/>
          </a:ln>
        </p:spPr>
        <p:txBody>
          <a:bodyPr lIns="50800" tIns="50800" rIns="50800" bIns="50800" anchor="ctr"/>
          <a:lstStyle/>
          <a:p>
            <a:pPr algn="ctr" defTabSz="825500">
              <a:spcBef>
                <a:spcPts val="0"/>
              </a:spcBef>
              <a:defRPr sz="3200">
                <a:solidFill>
                  <a:srgbClr val="4B5B4B">
                    <a:alpha val="74077"/>
                  </a:srgbClr>
                </a:solidFill>
                <a:latin typeface="Helvetica Neue Medium"/>
                <a:ea typeface="Helvetica Neue Medium"/>
                <a:cs typeface="Helvetica Neue Medium"/>
                <a:sym typeface="Helvetica Neue Medium"/>
              </a:defRPr>
            </a:pPr>
            <a:endParaRPr/>
          </a:p>
        </p:txBody>
      </p:sp>
      <p:sp>
        <p:nvSpPr>
          <p:cNvPr id="251" name="Rectángulo redondeado"/>
          <p:cNvSpPr/>
          <p:nvPr/>
        </p:nvSpPr>
        <p:spPr>
          <a:xfrm>
            <a:off x="3180507" y="6251650"/>
            <a:ext cx="18022986" cy="4220344"/>
          </a:xfrm>
          <a:prstGeom prst="roundRect">
            <a:avLst>
              <a:gd name="adj" fmla="val 15000"/>
            </a:avLst>
          </a:prstGeom>
          <a:solidFill>
            <a:srgbClr val="85B7AD">
              <a:alpha val="72130"/>
            </a:srgbClr>
          </a:solidFill>
          <a:ln w="12700">
            <a:miter lim="400000"/>
          </a:ln>
          <a:effectLst>
            <a:reflection stA="50000" endPos="40000" dir="5400000" sy="-100000" algn="bl" rotWithShape="0"/>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52" name="04"/>
          <p:cNvSpPr txBox="1"/>
          <p:nvPr/>
        </p:nvSpPr>
        <p:spPr>
          <a:xfrm>
            <a:off x="10970890" y="2391728"/>
            <a:ext cx="2777084" cy="3302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0000">
                <a:solidFill>
                  <a:srgbClr val="3B2A1F"/>
                </a:solidFill>
                <a:latin typeface="Fjalla One"/>
                <a:ea typeface="Fjalla One"/>
                <a:cs typeface="Fjalla One"/>
                <a:sym typeface="Fjalla One"/>
              </a:defRPr>
            </a:lvl1pPr>
          </a:lstStyle>
          <a:p>
            <a:r>
              <a:t>04</a:t>
            </a:r>
          </a:p>
        </p:txBody>
      </p:sp>
      <p:sp>
        <p:nvSpPr>
          <p:cNvPr id="253" name="Após a batalha no Céu e a expulsão de Lúcifer e dos anjos que pecaram, como ficou o ambiente celestial? (Ver p. 9.)"/>
          <p:cNvSpPr txBox="1"/>
          <p:nvPr/>
        </p:nvSpPr>
        <p:spPr>
          <a:xfrm>
            <a:off x="3764590" y="7434722"/>
            <a:ext cx="16854820" cy="1854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Fjalla One"/>
                <a:ea typeface="Fjalla One"/>
                <a:cs typeface="Fjalla One"/>
                <a:sym typeface="Fjalla One"/>
              </a:defRPr>
            </a:lvl1pPr>
          </a:lstStyle>
          <a:p>
            <a:r>
              <a:t>Após a batalha no Céu e a expulsão de Lúcifer e dos anjos que pecaram, como ficou o ambiente celestial? (Ver p. 9.) </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5"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56" name="Rectángulo"/>
          <p:cNvSpPr/>
          <p:nvPr/>
        </p:nvSpPr>
        <p:spPr>
          <a:xfrm>
            <a:off x="1067836" y="3892833"/>
            <a:ext cx="22248328" cy="6342270"/>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57" name="Todo o exército celestial reconheceu e adorou o Deus da justiça. Nenhum traço de rebelião foi deixado no Céu. Tudo _____________ à paz e à _____________ de antes. Os anjos do Céu _____________ o destino daqueles que foram seus companheiros de felicidade "/>
          <p:cNvSpPr txBox="1"/>
          <p:nvPr/>
        </p:nvSpPr>
        <p:spPr>
          <a:xfrm>
            <a:off x="1771554" y="4987518"/>
            <a:ext cx="20840892" cy="41529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Todo o exército celestial reconheceu e adorou o Deus da justiça. Nenhum traço de rebelião foi deixado no Céu. Tudo _____________ à paz e à _____________ de antes. Os anjos do Céu _____________ o destino daqueles que foram seus companheiros de felicidade e alegria. Sua perda foi sentida no Céu. </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9"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60" name="Rectángulo"/>
          <p:cNvSpPr/>
          <p:nvPr/>
        </p:nvSpPr>
        <p:spPr>
          <a:xfrm>
            <a:off x="1067836" y="3892833"/>
            <a:ext cx="22248328" cy="6342270"/>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61" name="Todo o exército celestial reconheceu e adorou o Deus da justiça. Nenhum traço de rebelião foi deixado no Céu. Tudo _____________ à paz e à _____________ de antes. Os anjos do Céu _____________ o destino daqueles que foram seus companheiros de felicidade "/>
          <p:cNvSpPr txBox="1"/>
          <p:nvPr/>
        </p:nvSpPr>
        <p:spPr>
          <a:xfrm>
            <a:off x="1771554" y="4987518"/>
            <a:ext cx="20840892" cy="41529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Todo o exército celestial reconheceu e adorou o Deus da justiça. Nenhum traço de rebelião foi deixado no Céu. Tudo _____________ à paz e à _____________ de antes. Os anjos do Céu _____________ o destino daqueles que foram seus companheiros de felicidade e alegria. Sua perda foi sentida no Céu. </a:t>
            </a:r>
          </a:p>
        </p:txBody>
      </p:sp>
      <p:sp>
        <p:nvSpPr>
          <p:cNvPr id="262" name="voltou"/>
          <p:cNvSpPr txBox="1"/>
          <p:nvPr/>
        </p:nvSpPr>
        <p:spPr>
          <a:xfrm>
            <a:off x="18198337" y="5733445"/>
            <a:ext cx="2499170"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500"/>
            </a:lvl1pPr>
          </a:lstStyle>
          <a:p>
            <a:r>
              <a:t>voltou</a:t>
            </a:r>
          </a:p>
        </p:txBody>
      </p:sp>
      <p:sp>
        <p:nvSpPr>
          <p:cNvPr id="263" name="harmonia"/>
          <p:cNvSpPr txBox="1"/>
          <p:nvPr/>
        </p:nvSpPr>
        <p:spPr>
          <a:xfrm>
            <a:off x="4951830" y="6600418"/>
            <a:ext cx="3679635"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500"/>
            </a:lvl1pPr>
          </a:lstStyle>
          <a:p>
            <a:r>
              <a:t>harmonia</a:t>
            </a:r>
          </a:p>
        </p:txBody>
      </p:sp>
      <p:sp>
        <p:nvSpPr>
          <p:cNvPr id="264" name="lamentaram"/>
          <p:cNvSpPr txBox="1"/>
          <p:nvPr/>
        </p:nvSpPr>
        <p:spPr>
          <a:xfrm>
            <a:off x="16847621" y="6600418"/>
            <a:ext cx="4590987"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500"/>
            </a:lvl1pPr>
          </a:lstStyle>
          <a:p>
            <a:r>
              <a:t>lamentaram</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3" name="002.jpg" descr="002.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74" name="LIÇÃO 1"/>
          <p:cNvSpPr txBox="1"/>
          <p:nvPr/>
        </p:nvSpPr>
        <p:spPr>
          <a:xfrm>
            <a:off x="1270916" y="2526494"/>
            <a:ext cx="4738879" cy="1879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14000" b="1" spc="280">
                <a:solidFill>
                  <a:srgbClr val="604432"/>
                </a:solidFill>
                <a:latin typeface="MyriadPro-SemiboldCond"/>
                <a:ea typeface="MyriadPro-SemiboldCond"/>
                <a:cs typeface="MyriadPro-SemiboldCond"/>
                <a:sym typeface="MyriadPro-SemiboldCond"/>
              </a:defRPr>
            </a:lvl1pPr>
          </a:lstStyle>
          <a:p>
            <a:r>
              <a:t>LIÇÃO 1</a:t>
            </a:r>
          </a:p>
        </p:txBody>
      </p:sp>
      <p:sp>
        <p:nvSpPr>
          <p:cNvPr id="175" name="O AMOR É"/>
          <p:cNvSpPr txBox="1"/>
          <p:nvPr/>
        </p:nvSpPr>
        <p:spPr>
          <a:xfrm>
            <a:off x="8312850" y="3972974"/>
            <a:ext cx="7758300" cy="28067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17000">
                <a:solidFill>
                  <a:srgbClr val="49655F"/>
                </a:solidFill>
                <a:latin typeface="Fjalla One"/>
                <a:ea typeface="Fjalla One"/>
                <a:cs typeface="Fjalla One"/>
                <a:sym typeface="Fjalla One"/>
              </a:defRPr>
            </a:lvl1pPr>
          </a:lstStyle>
          <a:p>
            <a:r>
              <a:t>O AMOR É</a:t>
            </a:r>
          </a:p>
        </p:txBody>
      </p:sp>
      <p:sp>
        <p:nvSpPr>
          <p:cNvPr id="176" name="QUESTIONADO"/>
          <p:cNvSpPr txBox="1"/>
          <p:nvPr/>
        </p:nvSpPr>
        <p:spPr>
          <a:xfrm>
            <a:off x="6545485" y="6880328"/>
            <a:ext cx="11293030" cy="28067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17000">
                <a:solidFill>
                  <a:srgbClr val="49655F"/>
                </a:solidFill>
                <a:latin typeface="Fjalla One"/>
                <a:ea typeface="Fjalla One"/>
                <a:cs typeface="Fjalla One"/>
                <a:sym typeface="Fjalla One"/>
              </a:defRPr>
            </a:lvl1pPr>
          </a:lstStyle>
          <a:p>
            <a:r>
              <a:t>QUESTIONADO</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 name="003.jpg" descr="003.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67" name="Figura"/>
          <p:cNvSpPr/>
          <p:nvPr/>
        </p:nvSpPr>
        <p:spPr>
          <a:xfrm rot="3034451">
            <a:off x="9828604" y="90482"/>
            <a:ext cx="4477924" cy="6873287"/>
          </a:xfrm>
          <a:custGeom>
            <a:avLst/>
            <a:gdLst/>
            <a:ahLst/>
            <a:cxnLst>
              <a:cxn ang="0">
                <a:pos x="wd2" y="hd2"/>
              </a:cxn>
              <a:cxn ang="5400000">
                <a:pos x="wd2" y="hd2"/>
              </a:cxn>
              <a:cxn ang="10800000">
                <a:pos x="wd2" y="hd2"/>
              </a:cxn>
              <a:cxn ang="16200000">
                <a:pos x="wd2" y="hd2"/>
              </a:cxn>
            </a:cxnLst>
            <a:rect l="0" t="0" r="r" b="b"/>
            <a:pathLst>
              <a:path w="16693" h="21217" extrusionOk="0">
                <a:moveTo>
                  <a:pt x="10933" y="0"/>
                </a:moveTo>
                <a:cubicBezTo>
                  <a:pt x="-4426" y="5413"/>
                  <a:pt x="-1243" y="13502"/>
                  <a:pt x="6156" y="16481"/>
                </a:cubicBezTo>
                <a:cubicBezTo>
                  <a:pt x="6053" y="18357"/>
                  <a:pt x="6196" y="20047"/>
                  <a:pt x="6853" y="20912"/>
                </a:cubicBezTo>
                <a:cubicBezTo>
                  <a:pt x="7205" y="21600"/>
                  <a:pt x="9849" y="20972"/>
                  <a:pt x="9495" y="20530"/>
                </a:cubicBezTo>
                <a:cubicBezTo>
                  <a:pt x="9277" y="20257"/>
                  <a:pt x="7814" y="19339"/>
                  <a:pt x="7648" y="16469"/>
                </a:cubicBezTo>
                <a:cubicBezTo>
                  <a:pt x="10014" y="15780"/>
                  <a:pt x="16336" y="13638"/>
                  <a:pt x="16668" y="10353"/>
                </a:cubicBezTo>
                <a:cubicBezTo>
                  <a:pt x="17174" y="5343"/>
                  <a:pt x="9883" y="5481"/>
                  <a:pt x="10933" y="0"/>
                </a:cubicBezTo>
                <a:close/>
              </a:path>
            </a:pathLst>
          </a:custGeom>
          <a:solidFill>
            <a:srgbClr val="DDCB88">
              <a:alpha val="42328"/>
            </a:srgbClr>
          </a:solidFill>
          <a:ln w="12700">
            <a:miter lim="400000"/>
          </a:ln>
        </p:spPr>
        <p:txBody>
          <a:bodyPr lIns="50800" tIns="50800" rIns="50800" bIns="50800" anchor="ctr"/>
          <a:lstStyle/>
          <a:p>
            <a:pPr algn="ctr" defTabSz="825500">
              <a:spcBef>
                <a:spcPts val="0"/>
              </a:spcBef>
              <a:defRPr sz="3200">
                <a:solidFill>
                  <a:srgbClr val="4B5B4B">
                    <a:alpha val="74077"/>
                  </a:srgbClr>
                </a:solidFill>
                <a:latin typeface="Helvetica Neue Medium"/>
                <a:ea typeface="Helvetica Neue Medium"/>
                <a:cs typeface="Helvetica Neue Medium"/>
                <a:sym typeface="Helvetica Neue Medium"/>
              </a:defRPr>
            </a:pPr>
            <a:endParaRPr/>
          </a:p>
        </p:txBody>
      </p:sp>
      <p:sp>
        <p:nvSpPr>
          <p:cNvPr id="268" name="05"/>
          <p:cNvSpPr txBox="1"/>
          <p:nvPr/>
        </p:nvSpPr>
        <p:spPr>
          <a:xfrm>
            <a:off x="10970890" y="1808440"/>
            <a:ext cx="2690267" cy="3302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0000">
                <a:solidFill>
                  <a:srgbClr val="3B2A1F"/>
                </a:solidFill>
                <a:latin typeface="Fjalla One"/>
                <a:ea typeface="Fjalla One"/>
                <a:cs typeface="Fjalla One"/>
                <a:sym typeface="Fjalla One"/>
              </a:defRPr>
            </a:lvl1pPr>
          </a:lstStyle>
          <a:p>
            <a:r>
              <a:t>05</a:t>
            </a:r>
          </a:p>
        </p:txBody>
      </p:sp>
      <p:sp>
        <p:nvSpPr>
          <p:cNvPr id="269" name="Rectángulo redondeado"/>
          <p:cNvSpPr/>
          <p:nvPr/>
        </p:nvSpPr>
        <p:spPr>
          <a:xfrm>
            <a:off x="1426143" y="5671665"/>
            <a:ext cx="21531714" cy="5261035"/>
          </a:xfrm>
          <a:prstGeom prst="roundRect">
            <a:avLst>
              <a:gd name="adj" fmla="val 12033"/>
            </a:avLst>
          </a:prstGeom>
          <a:solidFill>
            <a:srgbClr val="85B7AD">
              <a:alpha val="72130"/>
            </a:srgbClr>
          </a:solidFill>
          <a:ln w="12700">
            <a:miter lim="400000"/>
          </a:ln>
          <a:effectLst>
            <a:reflection stA="50000" endPos="40000" dir="5400000" sy="-100000" algn="bl" rotWithShape="0"/>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70" name="Apesar do grande conflito cósmico, nosso lar pode ser um pedacinho do Céu. Podemos fazer algo para levar alegria e paz aos relacionamentos humanos. Após Deus criar a Terra e instituir a primeira família, como era a vida de Adão e Eva no jardim antes do p"/>
          <p:cNvSpPr txBox="1"/>
          <p:nvPr/>
        </p:nvSpPr>
        <p:spPr>
          <a:xfrm>
            <a:off x="2449671" y="6498782"/>
            <a:ext cx="19738906" cy="36068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Fjalla One"/>
                <a:ea typeface="Fjalla One"/>
                <a:cs typeface="Fjalla One"/>
                <a:sym typeface="Fjalla One"/>
              </a:defRPr>
            </a:lvl1pPr>
          </a:lstStyle>
          <a:p>
            <a:r>
              <a:t>Apesar do grande conflito cósmico, nosso lar pode ser um pedacinho do Céu. Podemos fazer algo para levar alegria e paz aos relacionamentos humanos. Após Deus criar a Terra e instituir a primeira família, como era a vida de Adão e Eva no jardim antes do pecado? (Ver p. 11.) </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2"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73" name="Rectángulo"/>
          <p:cNvSpPr/>
          <p:nvPr/>
        </p:nvSpPr>
        <p:spPr>
          <a:xfrm>
            <a:off x="1067836" y="2961358"/>
            <a:ext cx="22248328" cy="8205220"/>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74" name="O perfeito casal era ____________________ no Éden. Eles haviam recebido domínio irrestrito sobre todas as criaturas vivas. O leão e o cordeiro se divertiam de forma pacífica e inofensiva ao redor deles ou cochilavam a seus pés. Pássaros de toda a varieda"/>
          <p:cNvSpPr txBox="1"/>
          <p:nvPr/>
        </p:nvSpPr>
        <p:spPr>
          <a:xfrm>
            <a:off x="1771554" y="4149318"/>
            <a:ext cx="20840892" cy="5829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O perfeito casal era ____________________ no Éden. Eles haviam recebido domínio irrestrito sobre todas as criaturas vivas. O leão e o cordeiro se divertiam de forma pacífica e inofensiva ao redor deles ou cochilavam a seus pés. Pássaros de toda a variedade de cores e plumagens esvoaçavam entre as árvores e flores e em volta de Adão e Eva, enquanto seu melodioso canto ecoava em doces acordes de louvor ao Deus criador. </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77" name="Rectángulo"/>
          <p:cNvSpPr/>
          <p:nvPr/>
        </p:nvSpPr>
        <p:spPr>
          <a:xfrm>
            <a:off x="1067836" y="4020876"/>
            <a:ext cx="22248328" cy="6086184"/>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78" name="Eles estavam ___________________ descobrindo novas belezas e excelências em seu lar edênico, as quais enchiam o coração deles de __________________ e despertavam expressões de gratidão e reverência ao Criador."/>
          <p:cNvSpPr txBox="1"/>
          <p:nvPr/>
        </p:nvSpPr>
        <p:spPr>
          <a:xfrm>
            <a:off x="1771554" y="5406618"/>
            <a:ext cx="20840892" cy="3314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Eles estavam ___________________ descobrindo novas belezas e excelências em seu lar edênico, as quais enchiam o coração deles de __________________ e despertavam expressões de gratidão e reverência ao Criador. </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0"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81" name="Rectángulo"/>
          <p:cNvSpPr/>
          <p:nvPr/>
        </p:nvSpPr>
        <p:spPr>
          <a:xfrm>
            <a:off x="1067836" y="2961358"/>
            <a:ext cx="22248328" cy="8205220"/>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82" name="O perfeito casal era ____________________ no Éden. Eles haviam recebido domínio irrestrito sobre todas as criaturas vivas. O leão e o cordeiro se divertiam de forma pacífica e inofensiva ao redor deles ou cochilavam a seus pés. Pássaros de toda a varieda"/>
          <p:cNvSpPr txBox="1"/>
          <p:nvPr/>
        </p:nvSpPr>
        <p:spPr>
          <a:xfrm>
            <a:off x="1771554" y="4149318"/>
            <a:ext cx="20840892" cy="5829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O perfeito casal era ____________________ no Éden. Eles haviam recebido domínio irrestrito sobre todas as criaturas vivas. O leão e o cordeiro se divertiam de forma pacífica e inofensiva ao redor deles ou cochilavam a seus pés. Pássaros de toda a variedade de cores e plumagens esvoaçavam entre as árvores e flores e em volta de Adão e Eva, enquanto seu melodioso canto ecoava em doces acordes de louvor ao Deus criador. </a:t>
            </a:r>
          </a:p>
        </p:txBody>
      </p:sp>
      <p:sp>
        <p:nvSpPr>
          <p:cNvPr id="283" name="muito feliz"/>
          <p:cNvSpPr txBox="1"/>
          <p:nvPr/>
        </p:nvSpPr>
        <p:spPr>
          <a:xfrm>
            <a:off x="9629044" y="4027276"/>
            <a:ext cx="4023044"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500"/>
            </a:lvl1pPr>
          </a:lstStyle>
          <a:p>
            <a:r>
              <a:t>muito feliz</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5"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86" name="Rectángulo"/>
          <p:cNvSpPr/>
          <p:nvPr/>
        </p:nvSpPr>
        <p:spPr>
          <a:xfrm>
            <a:off x="1067836" y="4020876"/>
            <a:ext cx="22248328" cy="6086184"/>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87" name="Eles estavam ___________________ descobrindo novas belezas e excelências em seu lar edênico, as quais enchiam o coração deles de __________________ e despertavam expressões de gratidão e reverência ao Criador."/>
          <p:cNvSpPr txBox="1"/>
          <p:nvPr/>
        </p:nvSpPr>
        <p:spPr>
          <a:xfrm>
            <a:off x="1771554" y="5406618"/>
            <a:ext cx="20840892" cy="3314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Eles estavam ___________________ descobrindo novas belezas e excelências em seu lar edênico, as quais enchiam o coração deles de __________________ e despertavam expressões de gratidão e reverência ao Criador. </a:t>
            </a:r>
          </a:p>
        </p:txBody>
      </p:sp>
      <p:sp>
        <p:nvSpPr>
          <p:cNvPr id="288" name="continuamente"/>
          <p:cNvSpPr txBox="1"/>
          <p:nvPr/>
        </p:nvSpPr>
        <p:spPr>
          <a:xfrm>
            <a:off x="6966057" y="5259509"/>
            <a:ext cx="5721923"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500"/>
            </a:lvl1pPr>
          </a:lstStyle>
          <a:p>
            <a:r>
              <a:t>continuamente</a:t>
            </a:r>
          </a:p>
        </p:txBody>
      </p:sp>
      <p:sp>
        <p:nvSpPr>
          <p:cNvPr id="289" name="profundo amor"/>
          <p:cNvSpPr txBox="1"/>
          <p:nvPr/>
        </p:nvSpPr>
        <p:spPr>
          <a:xfrm>
            <a:off x="3387842" y="6989375"/>
            <a:ext cx="5708714"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500"/>
            </a:lvl1pPr>
          </a:lstStyle>
          <a:p>
            <a:r>
              <a:t>profundo amor</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1" name="004.jpg" descr="004.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92" name="Rectángulo redondeado"/>
          <p:cNvSpPr/>
          <p:nvPr/>
        </p:nvSpPr>
        <p:spPr>
          <a:xfrm>
            <a:off x="9292813" y="4337658"/>
            <a:ext cx="13594278" cy="6735704"/>
          </a:xfrm>
          <a:prstGeom prst="roundRect">
            <a:avLst>
              <a:gd name="adj" fmla="val 12152"/>
            </a:avLst>
          </a:prstGeom>
          <a:solidFill>
            <a:srgbClr val="D7D2A5">
              <a:alpha val="61728"/>
            </a:srgbClr>
          </a:solidFill>
          <a:ln w="12700">
            <a:miter lim="400000"/>
          </a:ln>
          <a:effectLst>
            <a:outerShdw blurRad="355600" rotWithShape="0">
              <a:srgbClr val="000000">
                <a:alpha val="75000"/>
              </a:srgbClr>
            </a:outerShdw>
            <a:reflection stA="50000" endPos="40000" dir="5400000" sy="-100000" algn="bl" rotWithShape="0"/>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93" name="Na grande batalha cósmica entre o bem e o mal, Deus sempre concede a oportunidade para cada um decidir de que lado estará. Como saber se você e sua família estão do lado certo?"/>
          <p:cNvSpPr txBox="1"/>
          <p:nvPr/>
        </p:nvSpPr>
        <p:spPr>
          <a:xfrm>
            <a:off x="11141047" y="5025810"/>
            <a:ext cx="9897811" cy="53594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Fjalla One"/>
                <a:ea typeface="Fjalla One"/>
                <a:cs typeface="Fjalla One"/>
                <a:sym typeface="Fjalla One"/>
              </a:defRPr>
            </a:lvl1pPr>
          </a:lstStyle>
          <a:p>
            <a:r>
              <a:t>Na grande batalha cósmica entre o bem e o mal, Deus sempre concede a oportunidade para cada um decidir de que lado estará. Como saber se você e sua família estão do lado certo? </a:t>
            </a:r>
          </a:p>
        </p:txBody>
      </p:sp>
      <p:sp>
        <p:nvSpPr>
          <p:cNvPr id="294" name="Rectángulo redondeado"/>
          <p:cNvSpPr/>
          <p:nvPr/>
        </p:nvSpPr>
        <p:spPr>
          <a:xfrm>
            <a:off x="9410022" y="2456135"/>
            <a:ext cx="6672112" cy="1856261"/>
          </a:xfrm>
          <a:prstGeom prst="roundRect">
            <a:avLst>
              <a:gd name="adj" fmla="val 10263"/>
            </a:avLst>
          </a:prstGeom>
          <a:solidFill>
            <a:srgbClr val="9FBBB2">
              <a:alpha val="54506"/>
            </a:srgbClr>
          </a:solidFill>
          <a:ln w="12700">
            <a:miter lim="400000"/>
          </a:ln>
          <a:effectLst>
            <a:outerShdw blurRad="355600" rotWithShape="0">
              <a:srgbClr val="000000">
                <a:alpha val="75000"/>
              </a:srgbClr>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95" name="PARA REFLETIR:"/>
          <p:cNvSpPr txBox="1"/>
          <p:nvPr/>
        </p:nvSpPr>
        <p:spPr>
          <a:xfrm>
            <a:off x="9410022" y="2771989"/>
            <a:ext cx="5270501" cy="11176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8000" b="1">
                <a:latin typeface="MyriadPro-SemiboldCond"/>
                <a:ea typeface="MyriadPro-SemiboldCond"/>
                <a:cs typeface="MyriadPro-SemiboldCond"/>
                <a:sym typeface="MyriadPro-SemiboldCond"/>
              </a:defRPr>
            </a:lvl1pPr>
          </a:lstStyle>
          <a:p>
            <a:r>
              <a:rPr dirty="0"/>
              <a:t>PARA REFLETIR:</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98" name="Rectángulo redondeado"/>
          <p:cNvSpPr/>
          <p:nvPr/>
        </p:nvSpPr>
        <p:spPr>
          <a:xfrm>
            <a:off x="2146593" y="3233140"/>
            <a:ext cx="20090814" cy="7249720"/>
          </a:xfrm>
          <a:prstGeom prst="roundRect">
            <a:avLst>
              <a:gd name="adj" fmla="val 11291"/>
            </a:avLst>
          </a:prstGeom>
          <a:solidFill>
            <a:srgbClr val="D7D2A5">
              <a:alpha val="34459"/>
            </a:srgbClr>
          </a:solidFill>
          <a:ln w="12700">
            <a:miter lim="400000"/>
          </a:ln>
          <a:effectLst>
            <a:outerShdw blurRad="355600" rotWithShape="0">
              <a:srgbClr val="000000">
                <a:alpha val="75000"/>
              </a:srgbClr>
            </a:outerShdw>
            <a:reflection stA="50000" endPos="40000" dir="5400000" sy="-100000" algn="bl" rotWithShape="0"/>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99" name="“O grande Deus podia imediatamente lançar do Céu esse grande enganador, mas esse não era Seu propósito. Queria dar aos rebeldes uma oportunidade igual para medirem sua força e seu poder com os do próprio Filho e de Seus anjos leais. Nessa batalha, cada a"/>
          <p:cNvSpPr txBox="1"/>
          <p:nvPr/>
        </p:nvSpPr>
        <p:spPr>
          <a:xfrm>
            <a:off x="2936953" y="3943350"/>
            <a:ext cx="18510093" cy="5829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“O grande Deus podia imediatamente lançar do Céu esse grande enganador, mas esse não era Seu propósito. Queria dar aos rebeldes uma oportunidade igual para medirem sua força e seu poder com os do próprio Filho e de Seus anjos leais. Nessa batalha, cada anjo escolheria um lado, o qual seria manifestado a todos. Não teria sido seguro tolerar que os partidários de Satanás em sua rebelião continuassem a ocupar o Céu.</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1"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302" name="Rectángulo redondeado"/>
          <p:cNvSpPr/>
          <p:nvPr/>
        </p:nvSpPr>
        <p:spPr>
          <a:xfrm>
            <a:off x="2146593" y="3233140"/>
            <a:ext cx="20090814" cy="7249720"/>
          </a:xfrm>
          <a:prstGeom prst="roundRect">
            <a:avLst>
              <a:gd name="adj" fmla="val 11291"/>
            </a:avLst>
          </a:prstGeom>
          <a:solidFill>
            <a:srgbClr val="D7D2A5">
              <a:alpha val="34459"/>
            </a:srgbClr>
          </a:solidFill>
          <a:ln w="12700">
            <a:miter lim="400000"/>
          </a:ln>
          <a:effectLst>
            <a:outerShdw blurRad="355600" rotWithShape="0">
              <a:srgbClr val="000000">
                <a:alpha val="75000"/>
              </a:srgbClr>
            </a:outerShdw>
            <a:reflection stA="50000" endPos="40000" dir="5400000" sy="-100000" algn="bl" rotWithShape="0"/>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303" name="Eles tinham desenvolvido um conceito de aberta rebelião contra o imutável governo de Deus, e isso era irremediável. Se Deus tivesse exercido Seu poder para punir o líder rebelde, os anjos descontentes não teriam se revelado. Então, Deus tomou outra direç"/>
          <p:cNvSpPr txBox="1"/>
          <p:nvPr/>
        </p:nvSpPr>
        <p:spPr>
          <a:xfrm>
            <a:off x="3000407" y="4362450"/>
            <a:ext cx="18383186"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Eles tinham desenvolvido um conceito de aberta rebelião contra o imutável governo de Deus, e isso era irremediável. Se Deus tivesse exercido Seu poder para punir o líder rebelde, os anjos descontentes não teriam se revelado. Então, Deus tomou outra direção, pois queria manifestar Seu padrão de justiça e juízo distintamente a todo o exército celestial” (p. 8). </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5" name="001.jpg" descr="001.jpg"/>
          <p:cNvPicPr>
            <a:picLocks noChangeAspect="1"/>
          </p:cNvPicPr>
          <p:nvPr/>
        </p:nvPicPr>
        <p:blipFill>
          <a:blip r:embed="rId2"/>
          <a:stretch>
            <a:fillRect/>
          </a:stretch>
        </p:blipFill>
        <p:spPr>
          <a:xfrm>
            <a:off x="0" y="0"/>
            <a:ext cx="24384000" cy="13716000"/>
          </a:xfrm>
          <a:prstGeom prst="rect">
            <a:avLst/>
          </a:prstGeom>
          <a:ln w="12700">
            <a:miter lim="400000"/>
          </a:ln>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8"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79" name="“Antes de sua rebelião, Lúcifer era um anjo nobre, o primeiro em honra depois do amado Filho de Deus. Seu rosto, como o dos demais anjos, era suave e expressava felicidade. Sua forma era perfeita, e seu porte, majestoso. Uma luz especial resplandecia de "/>
          <p:cNvSpPr txBox="1"/>
          <p:nvPr/>
        </p:nvSpPr>
        <p:spPr>
          <a:xfrm>
            <a:off x="3109277" y="3943350"/>
            <a:ext cx="18165446" cy="5829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“Antes de sua rebelião, Lúcifer era um anjo nobre, o primeiro em honra depois do amado Filho de Deus. Seu rosto, como o dos demais anjos, era suave e expressava felicidade. Sua forma era perfeita, e seu porte, majestoso. Uma luz especial resplandecia de seu rosto e brilhava ao seu redor mais viva do que ao redor dos outros anjos. No entanto, o Filho de Deus tinha preeminência sobre todo o exército angelical” (p. 5). </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1" name="003.jpg" descr="003.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82" name="Figura"/>
          <p:cNvSpPr/>
          <p:nvPr/>
        </p:nvSpPr>
        <p:spPr>
          <a:xfrm rot="3034451">
            <a:off x="9828604" y="644606"/>
            <a:ext cx="4477924" cy="6873287"/>
          </a:xfrm>
          <a:custGeom>
            <a:avLst/>
            <a:gdLst/>
            <a:ahLst/>
            <a:cxnLst>
              <a:cxn ang="0">
                <a:pos x="wd2" y="hd2"/>
              </a:cxn>
              <a:cxn ang="5400000">
                <a:pos x="wd2" y="hd2"/>
              </a:cxn>
              <a:cxn ang="10800000">
                <a:pos x="wd2" y="hd2"/>
              </a:cxn>
              <a:cxn ang="16200000">
                <a:pos x="wd2" y="hd2"/>
              </a:cxn>
            </a:cxnLst>
            <a:rect l="0" t="0" r="r" b="b"/>
            <a:pathLst>
              <a:path w="16693" h="21217" extrusionOk="0">
                <a:moveTo>
                  <a:pt x="10933" y="0"/>
                </a:moveTo>
                <a:cubicBezTo>
                  <a:pt x="-4426" y="5413"/>
                  <a:pt x="-1243" y="13502"/>
                  <a:pt x="6156" y="16481"/>
                </a:cubicBezTo>
                <a:cubicBezTo>
                  <a:pt x="6053" y="18357"/>
                  <a:pt x="6196" y="20047"/>
                  <a:pt x="6853" y="20912"/>
                </a:cubicBezTo>
                <a:cubicBezTo>
                  <a:pt x="7205" y="21600"/>
                  <a:pt x="9849" y="20972"/>
                  <a:pt x="9495" y="20530"/>
                </a:cubicBezTo>
                <a:cubicBezTo>
                  <a:pt x="9277" y="20257"/>
                  <a:pt x="7814" y="19339"/>
                  <a:pt x="7648" y="16469"/>
                </a:cubicBezTo>
                <a:cubicBezTo>
                  <a:pt x="10014" y="15780"/>
                  <a:pt x="16336" y="13638"/>
                  <a:pt x="16668" y="10353"/>
                </a:cubicBezTo>
                <a:cubicBezTo>
                  <a:pt x="17174" y="5343"/>
                  <a:pt x="9883" y="5481"/>
                  <a:pt x="10933" y="0"/>
                </a:cubicBezTo>
                <a:close/>
              </a:path>
            </a:pathLst>
          </a:custGeom>
          <a:solidFill>
            <a:srgbClr val="DDCB88">
              <a:alpha val="42328"/>
            </a:srgbClr>
          </a:solidFill>
          <a:ln w="12700">
            <a:miter lim="400000"/>
          </a:ln>
        </p:spPr>
        <p:txBody>
          <a:bodyPr lIns="50800" tIns="50800" rIns="50800" bIns="50800" anchor="ctr"/>
          <a:lstStyle/>
          <a:p>
            <a:pPr algn="ctr" defTabSz="825500">
              <a:spcBef>
                <a:spcPts val="0"/>
              </a:spcBef>
              <a:defRPr sz="3200">
                <a:solidFill>
                  <a:srgbClr val="4B5B4B">
                    <a:alpha val="74077"/>
                  </a:srgbClr>
                </a:solidFill>
                <a:latin typeface="Helvetica Neue Medium"/>
                <a:ea typeface="Helvetica Neue Medium"/>
                <a:cs typeface="Helvetica Neue Medium"/>
                <a:sym typeface="Helvetica Neue Medium"/>
              </a:defRPr>
            </a:pPr>
            <a:endParaRPr/>
          </a:p>
        </p:txBody>
      </p:sp>
      <p:sp>
        <p:nvSpPr>
          <p:cNvPr id="183" name="Rectángulo redondeado"/>
          <p:cNvSpPr/>
          <p:nvPr/>
        </p:nvSpPr>
        <p:spPr>
          <a:xfrm>
            <a:off x="3180507" y="6251650"/>
            <a:ext cx="18022986" cy="4220344"/>
          </a:xfrm>
          <a:prstGeom prst="roundRect">
            <a:avLst>
              <a:gd name="adj" fmla="val 15000"/>
            </a:avLst>
          </a:prstGeom>
          <a:solidFill>
            <a:srgbClr val="85B7AD">
              <a:alpha val="72130"/>
            </a:srgbClr>
          </a:solidFill>
          <a:ln w="12700">
            <a:miter lim="400000"/>
          </a:ln>
          <a:effectLst>
            <a:reflection stA="50000" endPos="40000" dir="5400000" sy="-100000" algn="bl" rotWithShape="0"/>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184" name="01"/>
          <p:cNvSpPr txBox="1"/>
          <p:nvPr/>
        </p:nvSpPr>
        <p:spPr>
          <a:xfrm>
            <a:off x="10970890" y="2362564"/>
            <a:ext cx="2442220" cy="3302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0000">
                <a:solidFill>
                  <a:srgbClr val="3B2A1F"/>
                </a:solidFill>
                <a:latin typeface="Fjalla One"/>
                <a:ea typeface="Fjalla One"/>
                <a:cs typeface="Fjalla One"/>
                <a:sym typeface="Fjalla One"/>
              </a:defRPr>
            </a:lvl1pPr>
          </a:lstStyle>
          <a:p>
            <a:r>
              <a:t>01</a:t>
            </a:r>
          </a:p>
        </p:txBody>
      </p:sp>
      <p:sp>
        <p:nvSpPr>
          <p:cNvPr id="185" name="Deus criou tudo perfeito. Em todo o Universo e no Céu havia conformidade, equilíbrio e paz. Lúcifer criou desarmonia. O que ele fez? O que desejava? (Ver p. 5, 6.)"/>
          <p:cNvSpPr txBox="1"/>
          <p:nvPr/>
        </p:nvSpPr>
        <p:spPr>
          <a:xfrm>
            <a:off x="3764590" y="6996572"/>
            <a:ext cx="16854820" cy="27305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Fjalla One"/>
                <a:ea typeface="Fjalla One"/>
                <a:cs typeface="Fjalla One"/>
                <a:sym typeface="Fjalla One"/>
              </a:defRPr>
            </a:lvl1pPr>
          </a:lstStyle>
          <a:p>
            <a:r>
              <a:t>Deus criou tudo perfeito. Em todo o Universo e no Céu havia conformidade, equilíbrio e paz. Lúcifer criou desarmonia. O que ele fez? O que desejava? (Ver p. 5, 6.) </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7"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88"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189" name="Lúcifer _________________________ e ciúmes do filho de Deus. Mesmo assim, quando todos os anjos se curvaram diante de Jesus, reconhecendo Sua supremacia, grande autoridade e direito de governar, Lúcifer se curvou com eles, mas seu coração estava cheio de"/>
          <p:cNvSpPr txBox="1"/>
          <p:nvPr/>
        </p:nvSpPr>
        <p:spPr>
          <a:xfrm>
            <a:off x="1771554" y="3311118"/>
            <a:ext cx="20840892" cy="7505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Lúcifer _________________________ e ciúmes do filho de Deus. Mesmo assim, quando todos os anjos se curvaram diante de Jesus, reconhecendo Sua supremacia, grande autoridade e direito de governar, Lúcifer se curvou com eles, mas seu coração estava cheio de inveja e rancor. Cristo fazia parte do conselho especial de Deus que tratava dos planos divinos, enquanto Lúcifer desconhecia tudo isso. Ele não compreendia, nem lhe fora permitido conhecer os propósitos de Deus. No entanto, Cristo era reconhecido como o soberano do Céu. Seu poder e autoridade eram os mesmos de Deus. </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1"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92" name="Rectángulo"/>
          <p:cNvSpPr/>
          <p:nvPr/>
        </p:nvSpPr>
        <p:spPr>
          <a:xfrm>
            <a:off x="1067836" y="4273680"/>
            <a:ext cx="22248328" cy="5168640"/>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193" name="Lúcifer se considerava o favorito entre os anjos. Ele era grandemente exaltado, mas isso não despertava nele louvor e gratidão ao Criador. Ao contrário, ele desejava a ________________ do próprio _____________."/>
          <p:cNvSpPr txBox="1"/>
          <p:nvPr/>
        </p:nvSpPr>
        <p:spPr>
          <a:xfrm>
            <a:off x="2270349" y="5200650"/>
            <a:ext cx="19843302" cy="3314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Lúcifer se considerava o favorito entre os anjos. Ele era grandemente exaltado, mas isso não despertava nele louvor e gratidão ao Criador. Ao contrário, ele desejava a ________________ do próprio _____________. </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5"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96"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197" name="Lúcifer _________________________ e ciúmes do filho de Deus. Mesmo assim, quando todos os anjos se curvaram diante de Jesus, reconhecendo Sua supremacia, grande autoridade e direito de governar, Lúcifer se curvou com eles, mas seu coração estava cheio de"/>
          <p:cNvSpPr txBox="1"/>
          <p:nvPr/>
        </p:nvSpPr>
        <p:spPr>
          <a:xfrm>
            <a:off x="1771554" y="3311118"/>
            <a:ext cx="20840892" cy="7505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t>Lúcifer _________________________ e ciúmes do filho de Deus. Mesmo assim, quando todos os anjos se curvaram diante de Jesus, reconhecendo Sua supremacia, grande autoridade e direito de governar, Lúcifer se curvou com eles, mas seu coração estava cheio de inveja e rancor. Cristo fazia parte do conselho especial de Deus que tratava dos planos divinos, enquanto Lúcifer desconhecia tudo isso. Ele não compreendia, nem lhe fora permitido conhecer os propósitos de Deus. No entanto, Cristo era reconhecido como o soberano do Céu. Seu poder e autoridade eram os mesmos de Deus. </a:t>
            </a:r>
          </a:p>
        </p:txBody>
      </p:sp>
      <p:sp>
        <p:nvSpPr>
          <p:cNvPr id="198" name="sentiu inveja"/>
          <p:cNvSpPr txBox="1"/>
          <p:nvPr/>
        </p:nvSpPr>
        <p:spPr>
          <a:xfrm>
            <a:off x="7108238" y="3055708"/>
            <a:ext cx="4962463"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500"/>
            </a:lvl1pPr>
          </a:lstStyle>
          <a:p>
            <a:r>
              <a:t>sentiu inveja </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0"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01" name="Rectángulo"/>
          <p:cNvSpPr/>
          <p:nvPr/>
        </p:nvSpPr>
        <p:spPr>
          <a:xfrm>
            <a:off x="1067836" y="4273680"/>
            <a:ext cx="22248328" cy="5168640"/>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02" name="Lúcifer se considerava o favorito entre os anjos. Ele era grandemente exaltado, mas isso não despertava nele louvor e gratidão ao Criador. Ao contrário, ele desejava a ________________ do próprio _____________."/>
          <p:cNvSpPr txBox="1"/>
          <p:nvPr/>
        </p:nvSpPr>
        <p:spPr>
          <a:xfrm>
            <a:off x="2270349" y="5200650"/>
            <a:ext cx="19843302" cy="3314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MyriadPro-Regular"/>
                <a:ea typeface="MyriadPro-Regular"/>
                <a:cs typeface="MyriadPro-Regular"/>
                <a:sym typeface="MyriadPro-Regular"/>
              </a:defRPr>
            </a:lvl1pPr>
          </a:lstStyle>
          <a:p>
            <a:r>
              <a:rPr dirty="0" err="1"/>
              <a:t>Lúcifer</a:t>
            </a:r>
            <a:r>
              <a:rPr dirty="0"/>
              <a:t> se </a:t>
            </a:r>
            <a:r>
              <a:rPr dirty="0" err="1"/>
              <a:t>considerava</a:t>
            </a:r>
            <a:r>
              <a:rPr dirty="0"/>
              <a:t> o </a:t>
            </a:r>
            <a:r>
              <a:rPr dirty="0" err="1"/>
              <a:t>favorito</a:t>
            </a:r>
            <a:r>
              <a:rPr dirty="0"/>
              <a:t> entre </a:t>
            </a:r>
            <a:r>
              <a:rPr dirty="0" err="1"/>
              <a:t>os</a:t>
            </a:r>
            <a:r>
              <a:rPr dirty="0"/>
              <a:t> </a:t>
            </a:r>
            <a:r>
              <a:rPr dirty="0" err="1"/>
              <a:t>anjos</a:t>
            </a:r>
            <a:r>
              <a:rPr dirty="0"/>
              <a:t>. Ele era </a:t>
            </a:r>
            <a:r>
              <a:rPr dirty="0" err="1"/>
              <a:t>grandemente</a:t>
            </a:r>
            <a:r>
              <a:rPr dirty="0"/>
              <a:t> </a:t>
            </a:r>
            <a:r>
              <a:rPr dirty="0" err="1"/>
              <a:t>exaltado</a:t>
            </a:r>
            <a:r>
              <a:rPr dirty="0"/>
              <a:t>, mas </a:t>
            </a:r>
            <a:r>
              <a:rPr dirty="0" err="1"/>
              <a:t>isso</a:t>
            </a:r>
            <a:r>
              <a:rPr dirty="0"/>
              <a:t> </a:t>
            </a:r>
            <a:r>
              <a:rPr dirty="0" err="1"/>
              <a:t>não</a:t>
            </a:r>
            <a:r>
              <a:rPr dirty="0"/>
              <a:t> </a:t>
            </a:r>
            <a:r>
              <a:rPr dirty="0" err="1"/>
              <a:t>despertava</a:t>
            </a:r>
            <a:r>
              <a:rPr dirty="0"/>
              <a:t> </a:t>
            </a:r>
            <a:r>
              <a:rPr dirty="0" err="1"/>
              <a:t>nele</a:t>
            </a:r>
            <a:r>
              <a:rPr dirty="0"/>
              <a:t> </a:t>
            </a:r>
            <a:r>
              <a:rPr dirty="0" err="1"/>
              <a:t>louvor</a:t>
            </a:r>
            <a:r>
              <a:rPr dirty="0"/>
              <a:t> e </a:t>
            </a:r>
            <a:r>
              <a:rPr dirty="0" err="1"/>
              <a:t>gratidão</a:t>
            </a:r>
            <a:r>
              <a:rPr dirty="0"/>
              <a:t> </a:t>
            </a:r>
            <a:r>
              <a:rPr dirty="0" err="1"/>
              <a:t>ao</a:t>
            </a:r>
            <a:r>
              <a:rPr dirty="0"/>
              <a:t> </a:t>
            </a:r>
            <a:r>
              <a:rPr dirty="0" err="1"/>
              <a:t>Criador</a:t>
            </a:r>
            <a:r>
              <a:rPr dirty="0"/>
              <a:t>. Ao </a:t>
            </a:r>
            <a:r>
              <a:rPr dirty="0" err="1"/>
              <a:t>contrário</a:t>
            </a:r>
            <a:r>
              <a:rPr dirty="0"/>
              <a:t>, </a:t>
            </a:r>
            <a:r>
              <a:rPr dirty="0" err="1"/>
              <a:t>ele</a:t>
            </a:r>
            <a:r>
              <a:rPr dirty="0"/>
              <a:t> </a:t>
            </a:r>
            <a:r>
              <a:rPr dirty="0" err="1"/>
              <a:t>desejava</a:t>
            </a:r>
            <a:r>
              <a:rPr dirty="0"/>
              <a:t> a ________________ do </a:t>
            </a:r>
            <a:r>
              <a:rPr dirty="0" err="1"/>
              <a:t>próprio</a:t>
            </a:r>
            <a:r>
              <a:rPr dirty="0"/>
              <a:t> _____________. </a:t>
            </a:r>
          </a:p>
        </p:txBody>
      </p:sp>
      <p:sp>
        <p:nvSpPr>
          <p:cNvPr id="203" name="superioridade"/>
          <p:cNvSpPr txBox="1"/>
          <p:nvPr/>
        </p:nvSpPr>
        <p:spPr>
          <a:xfrm>
            <a:off x="12192000" y="6615883"/>
            <a:ext cx="5295139"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500"/>
            </a:lvl1pPr>
          </a:lstStyle>
          <a:p>
            <a:r>
              <a:rPr dirty="0" err="1"/>
              <a:t>superioridade</a:t>
            </a:r>
            <a:endParaRPr dirty="0"/>
          </a:p>
        </p:txBody>
      </p:sp>
      <p:sp>
        <p:nvSpPr>
          <p:cNvPr id="204" name="Deus"/>
          <p:cNvSpPr txBox="1"/>
          <p:nvPr/>
        </p:nvSpPr>
        <p:spPr>
          <a:xfrm>
            <a:off x="11414260" y="7648100"/>
            <a:ext cx="1964247"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500"/>
            </a:lvl1pPr>
          </a:lstStyle>
          <a:p>
            <a:r>
              <a:rPr dirty="0"/>
              <a:t>Deus</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6" name="003.jpg" descr="003.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07" name="Figura"/>
          <p:cNvSpPr/>
          <p:nvPr/>
        </p:nvSpPr>
        <p:spPr>
          <a:xfrm rot="3034451">
            <a:off x="9828604" y="673770"/>
            <a:ext cx="4477924" cy="6873287"/>
          </a:xfrm>
          <a:custGeom>
            <a:avLst/>
            <a:gdLst/>
            <a:ahLst/>
            <a:cxnLst>
              <a:cxn ang="0">
                <a:pos x="wd2" y="hd2"/>
              </a:cxn>
              <a:cxn ang="5400000">
                <a:pos x="wd2" y="hd2"/>
              </a:cxn>
              <a:cxn ang="10800000">
                <a:pos x="wd2" y="hd2"/>
              </a:cxn>
              <a:cxn ang="16200000">
                <a:pos x="wd2" y="hd2"/>
              </a:cxn>
            </a:cxnLst>
            <a:rect l="0" t="0" r="r" b="b"/>
            <a:pathLst>
              <a:path w="16693" h="21217" extrusionOk="0">
                <a:moveTo>
                  <a:pt x="10933" y="0"/>
                </a:moveTo>
                <a:cubicBezTo>
                  <a:pt x="-4426" y="5413"/>
                  <a:pt x="-1243" y="13502"/>
                  <a:pt x="6156" y="16481"/>
                </a:cubicBezTo>
                <a:cubicBezTo>
                  <a:pt x="6053" y="18357"/>
                  <a:pt x="6196" y="20047"/>
                  <a:pt x="6853" y="20912"/>
                </a:cubicBezTo>
                <a:cubicBezTo>
                  <a:pt x="7205" y="21600"/>
                  <a:pt x="9849" y="20972"/>
                  <a:pt x="9495" y="20530"/>
                </a:cubicBezTo>
                <a:cubicBezTo>
                  <a:pt x="9277" y="20257"/>
                  <a:pt x="7814" y="19339"/>
                  <a:pt x="7648" y="16469"/>
                </a:cubicBezTo>
                <a:cubicBezTo>
                  <a:pt x="10014" y="15780"/>
                  <a:pt x="16336" y="13638"/>
                  <a:pt x="16668" y="10353"/>
                </a:cubicBezTo>
                <a:cubicBezTo>
                  <a:pt x="17174" y="5343"/>
                  <a:pt x="9883" y="5481"/>
                  <a:pt x="10933" y="0"/>
                </a:cubicBezTo>
                <a:close/>
              </a:path>
            </a:pathLst>
          </a:custGeom>
          <a:solidFill>
            <a:srgbClr val="EADEBC"/>
          </a:solidFill>
          <a:ln w="12700">
            <a:miter lim="400000"/>
          </a:ln>
        </p:spPr>
        <p:txBody>
          <a:bodyPr lIns="50800" tIns="50800" rIns="50800" bIns="50800" anchor="ctr"/>
          <a:lstStyle/>
          <a:p>
            <a:pPr algn="ctr" defTabSz="825500">
              <a:spcBef>
                <a:spcPts val="0"/>
              </a:spcBef>
              <a:defRPr sz="3200">
                <a:solidFill>
                  <a:srgbClr val="EADEBC"/>
                </a:solidFill>
                <a:latin typeface="Helvetica Neue Medium"/>
                <a:ea typeface="Helvetica Neue Medium"/>
                <a:cs typeface="Helvetica Neue Medium"/>
                <a:sym typeface="Helvetica Neue Medium"/>
              </a:defRPr>
            </a:pPr>
            <a:endParaRPr/>
          </a:p>
        </p:txBody>
      </p:sp>
      <p:sp>
        <p:nvSpPr>
          <p:cNvPr id="208" name="Rectángulo redondeado"/>
          <p:cNvSpPr/>
          <p:nvPr/>
        </p:nvSpPr>
        <p:spPr>
          <a:xfrm>
            <a:off x="3180507" y="6251650"/>
            <a:ext cx="18022986" cy="4220344"/>
          </a:xfrm>
          <a:prstGeom prst="roundRect">
            <a:avLst>
              <a:gd name="adj" fmla="val 15000"/>
            </a:avLst>
          </a:prstGeom>
          <a:solidFill>
            <a:srgbClr val="85B7AD">
              <a:alpha val="72130"/>
            </a:srgbClr>
          </a:solidFill>
          <a:ln w="12700">
            <a:miter lim="400000"/>
          </a:ln>
          <a:effectLst>
            <a:reflection stA="50000" endPos="40000" dir="5400000" sy="-100000" algn="bl" rotWithShape="0"/>
          </a:effectLst>
        </p:spPr>
        <p:txBody>
          <a:bodyPr lIns="50800" tIns="50800" rIns="50800" bIns="50800" anchor="ctr"/>
          <a:lstStyle/>
          <a:p>
            <a:pPr algn="ctr" defTabSz="825500">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09" name="02"/>
          <p:cNvSpPr txBox="1"/>
          <p:nvPr/>
        </p:nvSpPr>
        <p:spPr>
          <a:xfrm>
            <a:off x="10970890" y="2391728"/>
            <a:ext cx="2643138" cy="3302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0000">
                <a:solidFill>
                  <a:srgbClr val="3B2A1F"/>
                </a:solidFill>
                <a:latin typeface="Fjalla One"/>
                <a:ea typeface="Fjalla One"/>
                <a:cs typeface="Fjalla One"/>
                <a:sym typeface="Fjalla One"/>
              </a:defRPr>
            </a:lvl1pPr>
          </a:lstStyle>
          <a:p>
            <a:r>
              <a:t>02</a:t>
            </a:r>
          </a:p>
        </p:txBody>
      </p:sp>
      <p:sp>
        <p:nvSpPr>
          <p:cNvPr id="210" name="Muitas vezes, insatisfação e inveja rompem relacionamentos familiares, e discórdia, confusão e rebelião tomam conta dos lares. Quando Lúcifer implantou a discórdia, o que houve com os anjos? (Ver p. 6.)"/>
          <p:cNvSpPr txBox="1"/>
          <p:nvPr/>
        </p:nvSpPr>
        <p:spPr>
          <a:xfrm>
            <a:off x="3764590" y="6558422"/>
            <a:ext cx="16854820" cy="36068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spcBef>
                <a:spcPts val="1200"/>
              </a:spcBef>
              <a:defRPr sz="5500">
                <a:solidFill>
                  <a:srgbClr val="000000"/>
                </a:solidFill>
                <a:latin typeface="Fjalla One"/>
                <a:ea typeface="Fjalla One"/>
                <a:cs typeface="Fjalla One"/>
                <a:sym typeface="Fjalla One"/>
              </a:defRPr>
            </a:lvl1pPr>
          </a:lstStyle>
          <a:p>
            <a:r>
              <a:rPr dirty="0" err="1"/>
              <a:t>Muitas</a:t>
            </a:r>
            <a:r>
              <a:rPr dirty="0"/>
              <a:t> </a:t>
            </a:r>
            <a:r>
              <a:rPr dirty="0" err="1"/>
              <a:t>vezes</a:t>
            </a:r>
            <a:r>
              <a:rPr dirty="0"/>
              <a:t>, </a:t>
            </a:r>
            <a:r>
              <a:rPr dirty="0" err="1"/>
              <a:t>insatisfação</a:t>
            </a:r>
            <a:r>
              <a:rPr dirty="0"/>
              <a:t> e </a:t>
            </a:r>
            <a:r>
              <a:rPr dirty="0" err="1"/>
              <a:t>inveja</a:t>
            </a:r>
            <a:r>
              <a:rPr dirty="0"/>
              <a:t> </a:t>
            </a:r>
            <a:r>
              <a:rPr dirty="0" err="1"/>
              <a:t>rompem</a:t>
            </a:r>
            <a:r>
              <a:rPr dirty="0"/>
              <a:t> </a:t>
            </a:r>
            <a:r>
              <a:rPr dirty="0" err="1"/>
              <a:t>relacionamentos</a:t>
            </a:r>
            <a:r>
              <a:rPr dirty="0"/>
              <a:t> </a:t>
            </a:r>
            <a:r>
              <a:rPr dirty="0" err="1"/>
              <a:t>familiares</a:t>
            </a:r>
            <a:r>
              <a:rPr dirty="0"/>
              <a:t>, e </a:t>
            </a:r>
            <a:r>
              <a:rPr dirty="0" err="1"/>
              <a:t>discórdia</a:t>
            </a:r>
            <a:r>
              <a:rPr dirty="0"/>
              <a:t>, </a:t>
            </a:r>
            <a:r>
              <a:rPr dirty="0" err="1"/>
              <a:t>confusão</a:t>
            </a:r>
            <a:r>
              <a:rPr dirty="0"/>
              <a:t> e </a:t>
            </a:r>
            <a:r>
              <a:rPr dirty="0" err="1"/>
              <a:t>rebelião</a:t>
            </a:r>
            <a:r>
              <a:rPr dirty="0"/>
              <a:t> </a:t>
            </a:r>
            <a:r>
              <a:rPr dirty="0" err="1"/>
              <a:t>tomam</a:t>
            </a:r>
            <a:r>
              <a:rPr dirty="0"/>
              <a:t> </a:t>
            </a:r>
            <a:r>
              <a:rPr dirty="0" err="1"/>
              <a:t>conta</a:t>
            </a:r>
            <a:r>
              <a:rPr dirty="0"/>
              <a:t> dos </a:t>
            </a:r>
            <a:r>
              <a:rPr dirty="0" err="1"/>
              <a:t>lares</a:t>
            </a:r>
            <a:r>
              <a:rPr dirty="0"/>
              <a:t>. </a:t>
            </a:r>
            <a:r>
              <a:rPr dirty="0" err="1"/>
              <a:t>Quando</a:t>
            </a:r>
            <a:r>
              <a:rPr dirty="0"/>
              <a:t> </a:t>
            </a:r>
            <a:r>
              <a:rPr dirty="0" err="1"/>
              <a:t>Lúcifer</a:t>
            </a:r>
            <a:r>
              <a:rPr dirty="0"/>
              <a:t> </a:t>
            </a:r>
            <a:r>
              <a:rPr dirty="0" err="1"/>
              <a:t>implantou</a:t>
            </a:r>
            <a:r>
              <a:rPr dirty="0"/>
              <a:t> a </a:t>
            </a:r>
            <a:r>
              <a:rPr dirty="0" err="1"/>
              <a:t>discórdia</a:t>
            </a:r>
            <a:r>
              <a:rPr dirty="0"/>
              <a:t>, o que </a:t>
            </a:r>
            <a:r>
              <a:rPr dirty="0" err="1"/>
              <a:t>houve</a:t>
            </a:r>
            <a:r>
              <a:rPr dirty="0"/>
              <a:t> com </a:t>
            </a:r>
            <a:r>
              <a:rPr dirty="0" err="1"/>
              <a:t>os</a:t>
            </a:r>
            <a:r>
              <a:rPr dirty="0"/>
              <a:t> </a:t>
            </a:r>
            <a:r>
              <a:rPr dirty="0" err="1"/>
              <a:t>anjos</a:t>
            </a:r>
            <a:r>
              <a:rPr dirty="0"/>
              <a:t>? (Ver p. 6.) </a:t>
            </a:r>
          </a:p>
        </p:txBody>
      </p:sp>
    </p:spTree>
  </p:cSld>
  <p:clrMapOvr>
    <a:masterClrMapping/>
  </p:clrMapOvr>
  <p:transition spd="med"/>
</p:sld>
</file>

<file path=ppt/theme/theme1.xml><?xml version="1.0" encoding="utf-8"?>
<a:theme xmlns:a="http://schemas.openxmlformats.org/drawingml/2006/main" name="21_BasicWhite">
  <a:themeElements>
    <a:clrScheme name="21_BasicWhite">
      <a:dk1>
        <a:srgbClr val="FFFFFF"/>
      </a:dk1>
      <a:lt1>
        <a:srgbClr val="B51700"/>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100000"/>
          </a:lnSpc>
          <a:spcBef>
            <a:spcPts val="4500"/>
          </a:spcBef>
          <a:spcAft>
            <a:spcPts val="0"/>
          </a:spcAft>
          <a:buClrTx/>
          <a:buSzTx/>
          <a:buFontTx/>
          <a:buNone/>
          <a:tabLst/>
          <a:defRPr kumimoji="0" sz="6000" b="0" i="0" u="none" strike="noStrike" cap="none" spc="0" normalizeH="0" baseline="0">
            <a:ln>
              <a:noFill/>
            </a:ln>
            <a:solidFill>
              <a:schemeClr val="accent5">
                <a:lumOff val="-29866"/>
              </a:schemeClr>
            </a:solidFill>
            <a:effectLst/>
            <a:uFillTx/>
            <a:latin typeface="Myriad Pro Bold"/>
            <a:ea typeface="Myriad Pro Bold"/>
            <a:cs typeface="Myriad Pro Bold"/>
            <a:sym typeface="Myriad Pro 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100000"/>
          </a:lnSpc>
          <a:spcBef>
            <a:spcPts val="4500"/>
          </a:spcBef>
          <a:spcAft>
            <a:spcPts val="0"/>
          </a:spcAft>
          <a:buClrTx/>
          <a:buSzTx/>
          <a:buFontTx/>
          <a:buNone/>
          <a:tabLst/>
          <a:defRPr kumimoji="0" sz="6000" b="0" i="0" u="none" strike="noStrike" cap="none" spc="0" normalizeH="0" baseline="0">
            <a:ln>
              <a:noFill/>
            </a:ln>
            <a:solidFill>
              <a:schemeClr val="accent5">
                <a:lumOff val="-29866"/>
              </a:schemeClr>
            </a:solidFill>
            <a:effectLst/>
            <a:uFillTx/>
            <a:latin typeface="Myriad Pro Bold"/>
            <a:ea typeface="Myriad Pro Bold"/>
            <a:cs typeface="Myriad Pro Bold"/>
            <a:sym typeface="Myriad Pro 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1488</Words>
  <Application>Microsoft Office PowerPoint</Application>
  <PresentationFormat>Personalizar</PresentationFormat>
  <Paragraphs>50</Paragraphs>
  <Slides>28</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28</vt:i4>
      </vt:variant>
    </vt:vector>
  </HeadingPairs>
  <TitlesOfParts>
    <vt:vector size="32" baseType="lpstr">
      <vt:lpstr>Helvetica Neue</vt:lpstr>
      <vt:lpstr>Helvetica Neue Medium</vt:lpstr>
      <vt:lpstr>Myriad Pro Bold</vt:lpstr>
      <vt:lpstr>21_BasicWhite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DSA - Maria Cristina Barbosa</cp:lastModifiedBy>
  <cp:revision>1</cp:revision>
  <dcterms:modified xsi:type="dcterms:W3CDTF">2024-10-17T11:57:03Z</dcterms:modified>
</cp:coreProperties>
</file>