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Maria Cristina Barbosa" userId="a7deaa94-27fa-4381-b313-ee83126f3c73" providerId="ADAL" clId="{BEA92FF9-8F3A-4ECE-84CA-D74ED53E9FFF}"/>
    <pc:docChg chg="modSld">
      <pc:chgData name="DSA - Maria Cristina Barbosa" userId="a7deaa94-27fa-4381-b313-ee83126f3c73" providerId="ADAL" clId="{BEA92FF9-8F3A-4ECE-84CA-D74ED53E9FFF}" dt="2024-10-28T20:19:50.526" v="7" actId="1076"/>
      <pc:docMkLst>
        <pc:docMk/>
      </pc:docMkLst>
      <pc:sldChg chg="modSp mod">
        <pc:chgData name="DSA - Maria Cristina Barbosa" userId="a7deaa94-27fa-4381-b313-ee83126f3c73" providerId="ADAL" clId="{BEA92FF9-8F3A-4ECE-84CA-D74ED53E9FFF}" dt="2024-10-28T20:18:55.069" v="2" actId="1076"/>
        <pc:sldMkLst>
          <pc:docMk/>
          <pc:sldMk cId="0" sldId="262"/>
        </pc:sldMkLst>
        <pc:spChg chg="mod">
          <ac:chgData name="DSA - Maria Cristina Barbosa" userId="a7deaa94-27fa-4381-b313-ee83126f3c73" providerId="ADAL" clId="{BEA92FF9-8F3A-4ECE-84CA-D74ED53E9FFF}" dt="2024-10-28T20:18:55.069" v="2" actId="1076"/>
          <ac:spMkLst>
            <pc:docMk/>
            <pc:sldMk cId="0" sldId="262"/>
            <ac:spMk id="198" creationId="{00000000-0000-0000-0000-000000000000}"/>
          </ac:spMkLst>
        </pc:spChg>
        <pc:spChg chg="mod">
          <ac:chgData name="DSA - Maria Cristina Barbosa" userId="a7deaa94-27fa-4381-b313-ee83126f3c73" providerId="ADAL" clId="{BEA92FF9-8F3A-4ECE-84CA-D74ED53E9FFF}" dt="2024-10-28T20:18:45.116" v="0" actId="1076"/>
          <ac:spMkLst>
            <pc:docMk/>
            <pc:sldMk cId="0" sldId="262"/>
            <ac:spMk id="199" creationId="{00000000-0000-0000-0000-000000000000}"/>
          </ac:spMkLst>
        </pc:spChg>
        <pc:spChg chg="mod">
          <ac:chgData name="DSA - Maria Cristina Barbosa" userId="a7deaa94-27fa-4381-b313-ee83126f3c73" providerId="ADAL" clId="{BEA92FF9-8F3A-4ECE-84CA-D74ED53E9FFF}" dt="2024-10-28T20:18:49.238" v="1" actId="1076"/>
          <ac:spMkLst>
            <pc:docMk/>
            <pc:sldMk cId="0" sldId="262"/>
            <ac:spMk id="200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BEA92FF9-8F3A-4ECE-84CA-D74ED53E9FFF}" dt="2024-10-28T20:19:33.798" v="6" actId="1076"/>
        <pc:sldMkLst>
          <pc:docMk/>
          <pc:sldMk cId="0" sldId="265"/>
        </pc:sldMkLst>
        <pc:spChg chg="mod">
          <ac:chgData name="DSA - Maria Cristina Barbosa" userId="a7deaa94-27fa-4381-b313-ee83126f3c73" providerId="ADAL" clId="{BEA92FF9-8F3A-4ECE-84CA-D74ED53E9FFF}" dt="2024-10-28T20:19:08.910" v="3" actId="1076"/>
          <ac:spMkLst>
            <pc:docMk/>
            <pc:sldMk cId="0" sldId="265"/>
            <ac:spMk id="215" creationId="{00000000-0000-0000-0000-000000000000}"/>
          </ac:spMkLst>
        </pc:spChg>
        <pc:spChg chg="mod">
          <ac:chgData name="DSA - Maria Cristina Barbosa" userId="a7deaa94-27fa-4381-b313-ee83126f3c73" providerId="ADAL" clId="{BEA92FF9-8F3A-4ECE-84CA-D74ED53E9FFF}" dt="2024-10-28T20:19:28.590" v="5" actId="1076"/>
          <ac:spMkLst>
            <pc:docMk/>
            <pc:sldMk cId="0" sldId="265"/>
            <ac:spMk id="216" creationId="{00000000-0000-0000-0000-000000000000}"/>
          </ac:spMkLst>
        </pc:spChg>
        <pc:spChg chg="mod">
          <ac:chgData name="DSA - Maria Cristina Barbosa" userId="a7deaa94-27fa-4381-b313-ee83126f3c73" providerId="ADAL" clId="{BEA92FF9-8F3A-4ECE-84CA-D74ED53E9FFF}" dt="2024-10-28T20:19:20.043" v="4" actId="1076"/>
          <ac:spMkLst>
            <pc:docMk/>
            <pc:sldMk cId="0" sldId="265"/>
            <ac:spMk id="217" creationId="{00000000-0000-0000-0000-000000000000}"/>
          </ac:spMkLst>
        </pc:spChg>
        <pc:spChg chg="mod">
          <ac:chgData name="DSA - Maria Cristina Barbosa" userId="a7deaa94-27fa-4381-b313-ee83126f3c73" providerId="ADAL" clId="{BEA92FF9-8F3A-4ECE-84CA-D74ED53E9FFF}" dt="2024-10-28T20:19:33.798" v="6" actId="1076"/>
          <ac:spMkLst>
            <pc:docMk/>
            <pc:sldMk cId="0" sldId="265"/>
            <ac:spMk id="218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BEA92FF9-8F3A-4ECE-84CA-D74ED53E9FFF}" dt="2024-10-28T20:19:50.526" v="7" actId="1076"/>
        <pc:sldMkLst>
          <pc:docMk/>
          <pc:sldMk cId="0" sldId="274"/>
        </pc:sldMkLst>
        <pc:spChg chg="mod">
          <ac:chgData name="DSA - Maria Cristina Barbosa" userId="a7deaa94-27fa-4381-b313-ee83126f3c73" providerId="ADAL" clId="{BEA92FF9-8F3A-4ECE-84CA-D74ED53E9FFF}" dt="2024-10-28T20:19:50.526" v="7" actId="1076"/>
          <ac:spMkLst>
            <pc:docMk/>
            <pc:sldMk cId="0" sldId="274"/>
            <ac:spMk id="26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100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de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del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Información del dato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“Frase celebre”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al atardecer con el cielo de fondo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al atardecer con el cielo de fondo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Playa y mar al atardecer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ya y mar al atardecer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ya y mar al atardecer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diapositiva</a:t>
            </a:r>
          </a:p>
        </p:txBody>
      </p:sp>
      <p:sp>
        <p:nvSpPr>
          <p:cNvPr id="33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61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pequeñ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7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8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3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4" name="Jesus iniciou Sua obra quebrando o poder de Satanás sobre os que sofriam. _______________ a saúde dos doentes, _____ vista aos cegos e ________ os deficientes físicos, fazendo-os saltar de alegria e glorificar a Deus. Restaurou a saúde dos que estavam en"/>
          <p:cNvSpPr txBox="1"/>
          <p:nvPr/>
        </p:nvSpPr>
        <p:spPr>
          <a:xfrm>
            <a:off x="3261675" y="4149318"/>
            <a:ext cx="1786065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iniciou Sua obra quebrando o poder de Satanás sobre os que sofriam. _______________ a saúde dos doentes, _____ vista aos cegos e ________ os deficientes físicos, fazendo-os saltar de alegria e glorificar a Deus. Restaurou a saúde dos que estavam enfermos e presos, por muitos anos, pelo cruel poder de Satanás. Com palavras cheias de graça, Ele _________ os fracos, indecisos e desanimados. </a:t>
            </a:r>
          </a:p>
        </p:txBody>
      </p:sp>
      <p:sp>
        <p:nvSpPr>
          <p:cNvPr id="215" name="Restabeleceu"/>
          <p:cNvSpPr txBox="1"/>
          <p:nvPr/>
        </p:nvSpPr>
        <p:spPr>
          <a:xfrm>
            <a:off x="7644767" y="4729367"/>
            <a:ext cx="500951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Restabeleceu</a:t>
            </a:r>
            <a:endParaRPr dirty="0"/>
          </a:p>
        </p:txBody>
      </p:sp>
      <p:sp>
        <p:nvSpPr>
          <p:cNvPr id="216" name="deu"/>
          <p:cNvSpPr txBox="1"/>
          <p:nvPr/>
        </p:nvSpPr>
        <p:spPr>
          <a:xfrm>
            <a:off x="18950932" y="4894468"/>
            <a:ext cx="152343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deu</a:t>
            </a:r>
            <a:endParaRPr dirty="0"/>
          </a:p>
        </p:txBody>
      </p:sp>
      <p:sp>
        <p:nvSpPr>
          <p:cNvPr id="217" name="curou"/>
          <p:cNvSpPr txBox="1"/>
          <p:nvPr/>
        </p:nvSpPr>
        <p:spPr>
          <a:xfrm>
            <a:off x="8929490" y="5681209"/>
            <a:ext cx="2232534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curou</a:t>
            </a:r>
            <a:endParaRPr dirty="0"/>
          </a:p>
        </p:txBody>
      </p:sp>
      <p:sp>
        <p:nvSpPr>
          <p:cNvPr id="218" name="animou"/>
          <p:cNvSpPr txBox="1"/>
          <p:nvPr/>
        </p:nvSpPr>
        <p:spPr>
          <a:xfrm>
            <a:off x="16942351" y="8179972"/>
            <a:ext cx="2927605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animou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Figura"/>
          <p:cNvSpPr/>
          <p:nvPr/>
        </p:nvSpPr>
        <p:spPr>
          <a:xfrm rot="3034451">
            <a:off x="9828604" y="3525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2" name="Rectángulo redondeado"/>
          <p:cNvSpPr/>
          <p:nvPr/>
        </p:nvSpPr>
        <p:spPr>
          <a:xfrm>
            <a:off x="2393329" y="6065500"/>
            <a:ext cx="19597342" cy="4406494"/>
          </a:xfrm>
          <a:prstGeom prst="roundRect">
            <a:avLst>
              <a:gd name="adj" fmla="val 14366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3" name="03"/>
          <p:cNvSpPr txBox="1"/>
          <p:nvPr/>
        </p:nvSpPr>
        <p:spPr>
          <a:xfrm>
            <a:off x="10843766" y="2070464"/>
            <a:ext cx="26964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03</a:t>
            </a:r>
          </a:p>
        </p:txBody>
      </p:sp>
      <p:sp>
        <p:nvSpPr>
          <p:cNvPr id="224" name="Nossa vida e atitudes devem testemunhar a todos sobre o Deus que servimos. Qual a reação dos inimigos de Cristo diante de Sua vida, palavras e atitudes para com o próximo? (Ver p. 40, 41.)"/>
          <p:cNvSpPr txBox="1"/>
          <p:nvPr/>
        </p:nvSpPr>
        <p:spPr>
          <a:xfrm>
            <a:off x="3330920" y="6903497"/>
            <a:ext cx="1772216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Nossa vida e atitudes devem testemunhar a todos sobre o Deus que servimos. Qual a reação dos inimigos de Cristo diante de Sua vida, palavras e atitudes para com o próximo? (Ver p. 40, 41.)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8" name="Satanás e seus anjos cegaram os olhos e obscureceram o entendimento dos judeus e instigaram os líderes do povo e as autoridades para tirar a vida do Salvador. Foram enviados oficiais a fim de conduzir Jesus até os líderes. Contudo, ao chegarem perto de o"/>
          <p:cNvSpPr txBox="1"/>
          <p:nvPr/>
        </p:nvSpPr>
        <p:spPr>
          <a:xfrm>
            <a:off x="2977869" y="4149318"/>
            <a:ext cx="18428262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Satanás e seus anjos cegaram os olhos e obscureceram o entendimento dos judeus e instigaram os líderes do povo e as autoridades para tirar a vida do Salvador. Foram enviados oficiais a fim de conduzir Jesus até os líderes. Contudo, ao chegarem perto de onde Ele estava, ____________________. ________ Jesus, cheio de ________________________ , enquanto aliviava a aflição das pessoas.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2" name="Ouviram Cristo falar com _________________ aos fracos e aflitos, animando-os. Testemunharam Sua autoridade ao repreender o poder de Satanás e libertar seus cativos. Ouviram as palavras de ____________ que saíam de Sua boca e se deixaram cativar por elas."/>
          <p:cNvSpPr txBox="1"/>
          <p:nvPr/>
        </p:nvSpPr>
        <p:spPr>
          <a:xfrm>
            <a:off x="3027854" y="4568418"/>
            <a:ext cx="1832829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Ouviram Cristo falar com _________________ aos fracos e aflitos, animando-os. Testemunharam Sua autoridade ao repreender o poder de Satanás e libertar seus cativos. Ouviram as palavras de ____________ que saíam de Sua boca e se deixaram cativar por elas. Assim, não conseguiram capturá-Lo. Então, voltaram aos sacerdotes e anciãos, sem Jesus.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6" name="Satanás e seus anjos cegaram os olhos e obscureceram o entendimento dos judeus e instigaram os líderes do povo e as autoridades para tirar a vida do Salvador. Foram enviados oficiais a fim de conduzir Jesus até os líderes. Contudo, ao chegarem perto de o"/>
          <p:cNvSpPr txBox="1"/>
          <p:nvPr/>
        </p:nvSpPr>
        <p:spPr>
          <a:xfrm>
            <a:off x="2977869" y="4149318"/>
            <a:ext cx="18428262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Satanás e seus anjos cegaram os olhos e obscureceram o entendimento dos judeus e instigaram os líderes do povo e as autoridades para tirar a vida do Salvador. Foram enviados oficiais a fim de conduzir Jesus até os líderes. Contudo, ao chegarem perto de onde Ele estava, ____________________. ________ Jesus, cheio de ________________________ , enquanto aliviava a aflição das pessoas.</a:t>
            </a:r>
          </a:p>
        </p:txBody>
      </p:sp>
      <p:sp>
        <p:nvSpPr>
          <p:cNvPr id="237" name="ficaram perplexos"/>
          <p:cNvSpPr txBox="1"/>
          <p:nvPr/>
        </p:nvSpPr>
        <p:spPr>
          <a:xfrm>
            <a:off x="14107307" y="7348233"/>
            <a:ext cx="666299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ficaram perplexos</a:t>
            </a:r>
          </a:p>
        </p:txBody>
      </p:sp>
      <p:sp>
        <p:nvSpPr>
          <p:cNvPr id="238" name="Viram"/>
          <p:cNvSpPr txBox="1"/>
          <p:nvPr/>
        </p:nvSpPr>
        <p:spPr>
          <a:xfrm>
            <a:off x="4345932" y="8175918"/>
            <a:ext cx="229362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Viram</a:t>
            </a:r>
          </a:p>
        </p:txBody>
      </p:sp>
      <p:sp>
        <p:nvSpPr>
          <p:cNvPr id="239" name="empatia e compaixão"/>
          <p:cNvSpPr txBox="1"/>
          <p:nvPr/>
        </p:nvSpPr>
        <p:spPr>
          <a:xfrm>
            <a:off x="11856112" y="8175918"/>
            <a:ext cx="7963155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empatia e compaixão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2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3" name="Ouviram Cristo falar com _________________ aos fracos e aflitos, animando-os. Testemunharam Sua autoridade ao repreender o poder de Satanás e libertar seus cativos. Ouviram as palavras de ____________ que saíam de Sua boca e se deixaram cativar por elas."/>
          <p:cNvSpPr txBox="1"/>
          <p:nvPr/>
        </p:nvSpPr>
        <p:spPr>
          <a:xfrm>
            <a:off x="3027854" y="4568418"/>
            <a:ext cx="1832829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Ouviram Cristo falar com _________________ aos fracos e aflitos, animando-os. Testemunharam Sua autoridade ao repreender o poder de Satanás e libertar seus cativos. Ouviram as palavras de ____________ que saíam de Sua boca e se deixaram cativar por elas. Assim, não conseguiram capturá-Lo. Então, voltaram aos sacerdotes e anciãos, sem Jesus.</a:t>
            </a:r>
          </a:p>
        </p:txBody>
      </p:sp>
      <p:sp>
        <p:nvSpPr>
          <p:cNvPr id="244" name="amor e ternura"/>
          <p:cNvSpPr txBox="1"/>
          <p:nvPr/>
        </p:nvSpPr>
        <p:spPr>
          <a:xfrm>
            <a:off x="11300090" y="4409831"/>
            <a:ext cx="557333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amor e ternura</a:t>
            </a:r>
          </a:p>
        </p:txBody>
      </p:sp>
      <p:sp>
        <p:nvSpPr>
          <p:cNvPr id="245" name="sabedoria"/>
          <p:cNvSpPr txBox="1"/>
          <p:nvPr/>
        </p:nvSpPr>
        <p:spPr>
          <a:xfrm>
            <a:off x="8381200" y="6922617"/>
            <a:ext cx="3781998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sabedoria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9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0" name="04"/>
          <p:cNvSpPr txBox="1"/>
          <p:nvPr/>
        </p:nvSpPr>
        <p:spPr>
          <a:xfrm>
            <a:off x="10803458" y="2362564"/>
            <a:ext cx="277708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04</a:t>
            </a:r>
          </a:p>
        </p:txBody>
      </p:sp>
      <p:sp>
        <p:nvSpPr>
          <p:cNvPr id="251" name="Quando preso, açoitado, humilhado, condenado e crucificado, em meio da agonia, qual foi a atitude de Jesus? (Ver p. 42.)"/>
          <p:cNvSpPr txBox="1"/>
          <p:nvPr/>
        </p:nvSpPr>
        <p:spPr>
          <a:xfrm>
            <a:off x="3764590" y="7434722"/>
            <a:ext cx="16854820" cy="185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Quando preso, açoitado, humilhado, condenado e crucificado, em meio da agonia, qual foi a atitude de Jesus? (Ver p. 42.)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5" name="Cristo _________ uma queixa sequer. Seu rosto permaneceu calmo e sereno, mas grandes gotas de suor estavam em Sua fronte. Não houve uma piedosa mão para enxugar o suor da morte de Sua face, nem palavras de compaixão e fidelidade inabalável para confortar"/>
          <p:cNvSpPr txBox="1"/>
          <p:nvPr/>
        </p:nvSpPr>
        <p:spPr>
          <a:xfrm>
            <a:off x="2608162" y="4149318"/>
            <a:ext cx="1916767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Cristo _________ uma queixa sequer. Seu rosto permaneceu calmo e sereno, mas grandes gotas de suor estavam em Sua fronte. Não houve uma piedosa mão para enxugar o suor da morte de Sua face, nem palavras de compaixão e fidelidade inabalável para confortar Seu coração humano. Ele estava pisando sozinho no lagar. Entre todas as pessoas ali, não havia nenhuma com Ele. 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Rectángulo"/>
          <p:cNvSpPr/>
          <p:nvPr/>
        </p:nvSpPr>
        <p:spPr>
          <a:xfrm>
            <a:off x="1067836" y="3249367"/>
            <a:ext cx="22248328" cy="72172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9" name="Enquanto os soldados executavam a terrível obra, na mais intensa agonia Jesus orava por Seus inimigos: “Pai, ______________ , porque não sabem o que fazem” (Lc 23:34). Aquela oração de Cristo pelos inimigos ___________ o ________________ , envolvendo cad"/>
          <p:cNvSpPr txBox="1"/>
          <p:nvPr/>
        </p:nvSpPr>
        <p:spPr>
          <a:xfrm>
            <a:off x="3148005" y="4362450"/>
            <a:ext cx="18087991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Enquanto os soldados executavam a terrível obra, na mais intensa agonia Jesus orava por Seus inimigos: “Pai, ______________ , porque não sabem o que fazem” (Lc 23:34). Aquela oração de Cristo pelos inimigos ___________ o ________________ , envolvendo cada pecador que viveria, até o fim dos tempos.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3" name="Cristo _________ uma queixa sequer. Seu rosto permaneceu calmo e sereno, mas grandes gotas de suor estavam em Sua fronte. Não houve uma piedosa mão para enxugar o suor da morte de Sua face, nem palavras de compaixão e fidelidade inabalável para confortar"/>
          <p:cNvSpPr txBox="1"/>
          <p:nvPr/>
        </p:nvSpPr>
        <p:spPr>
          <a:xfrm>
            <a:off x="2608162" y="4149318"/>
            <a:ext cx="1916767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Cristo _________ uma queixa sequer. Seu rosto permaneceu calmo e sereno, mas grandes gotas de suor estavam em Sua fronte. Não houve uma piedosa mão para enxugar o suor da morte de Sua face, nem palavras de compaixão e fidelidade inabalável para confortar Seu coração humano. Ele estava pisando sozinho no lagar. Entre todas as pessoas ali, não havia nenhuma com Ele. </a:t>
            </a:r>
          </a:p>
        </p:txBody>
      </p:sp>
      <p:sp>
        <p:nvSpPr>
          <p:cNvPr id="264" name="não fez"/>
          <p:cNvSpPr txBox="1"/>
          <p:nvPr/>
        </p:nvSpPr>
        <p:spPr>
          <a:xfrm>
            <a:off x="5566392" y="4346164"/>
            <a:ext cx="277323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não</a:t>
            </a:r>
            <a:r>
              <a:rPr dirty="0"/>
              <a:t> fez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002.jpg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LIÇÃO 4"/>
          <p:cNvSpPr txBox="1"/>
          <p:nvPr/>
        </p:nvSpPr>
        <p:spPr>
          <a:xfrm>
            <a:off x="1270916" y="2526494"/>
            <a:ext cx="4738879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4000" b="1" spc="280">
                <a:solidFill>
                  <a:srgbClr val="604432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LIÇÃO 4</a:t>
            </a:r>
          </a:p>
        </p:txBody>
      </p:sp>
      <p:sp>
        <p:nvSpPr>
          <p:cNvPr id="175" name="A ENCARNAÇÃO"/>
          <p:cNvSpPr txBox="1"/>
          <p:nvPr/>
        </p:nvSpPr>
        <p:spPr>
          <a:xfrm>
            <a:off x="5919291" y="4328426"/>
            <a:ext cx="12545418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 ENCARNAÇÃO </a:t>
            </a:r>
          </a:p>
        </p:txBody>
      </p:sp>
      <p:sp>
        <p:nvSpPr>
          <p:cNvPr id="176" name="DO AMOR"/>
          <p:cNvSpPr txBox="1"/>
          <p:nvPr/>
        </p:nvSpPr>
        <p:spPr>
          <a:xfrm>
            <a:off x="8421960" y="7212083"/>
            <a:ext cx="7540080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DO AMOR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Rectángulo"/>
          <p:cNvSpPr/>
          <p:nvPr/>
        </p:nvSpPr>
        <p:spPr>
          <a:xfrm>
            <a:off x="1067836" y="3249367"/>
            <a:ext cx="22248328" cy="72172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8" name="Enquanto os soldados executavam a terrível obra, na mais intensa agonia Jesus orava por Seus inimigos: “Pai, ______________ , porque não sabem o que fazem” (Lc 23:34). Aquela oração de Cristo pelos inimigos ___________ o ________________ , envolvendo cad"/>
          <p:cNvSpPr txBox="1"/>
          <p:nvPr/>
        </p:nvSpPr>
        <p:spPr>
          <a:xfrm>
            <a:off x="3148005" y="4362450"/>
            <a:ext cx="18087991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Enquanto os soldados executavam a terrível obra, na mais intensa agonia Jesus orava por Seus inimigos: “Pai, ______________ , porque não sabem o que fazem” (Lc 23:34). Aquela oração de Cristo pelos inimigos ___________ o ________________ , envolvendo cada pecador que viveria, até o fim dos tempos. </a:t>
            </a:r>
          </a:p>
        </p:txBody>
      </p:sp>
      <p:sp>
        <p:nvSpPr>
          <p:cNvPr id="269" name="perdoa-lhes"/>
          <p:cNvSpPr txBox="1"/>
          <p:nvPr/>
        </p:nvSpPr>
        <p:spPr>
          <a:xfrm>
            <a:off x="3462320" y="5867258"/>
            <a:ext cx="4525773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perdoa-lhes</a:t>
            </a:r>
          </a:p>
        </p:txBody>
      </p:sp>
      <p:sp>
        <p:nvSpPr>
          <p:cNvPr id="270" name="abrangia"/>
          <p:cNvSpPr txBox="1"/>
          <p:nvPr/>
        </p:nvSpPr>
        <p:spPr>
          <a:xfrm>
            <a:off x="15916780" y="6726205"/>
            <a:ext cx="341299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abrangia</a:t>
            </a:r>
          </a:p>
        </p:txBody>
      </p:sp>
      <p:sp>
        <p:nvSpPr>
          <p:cNvPr id="271" name="mundo inteiro"/>
          <p:cNvSpPr txBox="1"/>
          <p:nvPr/>
        </p:nvSpPr>
        <p:spPr>
          <a:xfrm>
            <a:off x="3784022" y="7555593"/>
            <a:ext cx="5373562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mundo inteiro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5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6" name="05"/>
          <p:cNvSpPr txBox="1"/>
          <p:nvPr/>
        </p:nvSpPr>
        <p:spPr>
          <a:xfrm>
            <a:off x="10846866" y="2362564"/>
            <a:ext cx="26902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05</a:t>
            </a:r>
          </a:p>
        </p:txBody>
      </p:sp>
      <p:sp>
        <p:nvSpPr>
          <p:cNvPr id="277" name="Com a morte de Jesus, o grande plano da redenção humana estava sendo concretizado de forma vitoriosa. Como o Céu reagiu? O que aconteceria com a raça humana? (Ver p. 45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Com a morte de Jesus, o grande plano da redenção humana estava sendo concretizado de forma vitoriosa. Como o Céu reagiu? O que aconteceria com a raça humana? (Ver p. 45.)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1" name="Jesus não entregou a vida até ter cumprido a obra que viera realizar. Ele exclamou em Seu último suspiro: “Está consumado!” (Jo 19:30). Os anjos se ____________ quando essas palavras foram proferidas, pois o grande plano da redenção estava sendo concreti"/>
          <p:cNvSpPr txBox="1"/>
          <p:nvPr/>
        </p:nvSpPr>
        <p:spPr>
          <a:xfrm>
            <a:off x="2297465" y="3730218"/>
            <a:ext cx="1978907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não entregou a vida até ter cumprido a obra que viera realizar. Ele exclamou em Seu último suspiro: “Está consumado!” (Jo 19:30). Os anjos se ____________ quando essas palavras foram proferidas, pois o grande plano da redenção estava sendo concretizado de maneira triunfante. Houve _________ no Céu, pois os _______ de Adão, a partir daquele momento, ____________ , mediante uma vida de obediência, por fim _______________ à presença de Deus. Satanás foi derrotado e sabia que seu reino estava perdido. 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5" name="Jesus não entregou a vida até ter cumprido a obra que viera realizar. Ele exclamou em Seu último suspiro: “Está consumado!” (Jo 19:30). Os anjos se ____________ quando essas palavras foram proferidas, pois o grande plano da redenção estava sendo concreti"/>
          <p:cNvSpPr txBox="1"/>
          <p:nvPr/>
        </p:nvSpPr>
        <p:spPr>
          <a:xfrm>
            <a:off x="2297465" y="3730218"/>
            <a:ext cx="1978907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não entregou a vida até ter cumprido a obra que viera realizar. Ele exclamou em Seu último suspiro: “Está consumado!” (Jo 19:30). Os anjos se ____________ quando essas palavras foram proferidas, pois o grande plano da redenção estava sendo concretizado de maneira triunfante. Houve _________ no Céu, pois os _______ de Adão, a partir daquele momento, ____________ , mediante uma vida de obediência, por fim _______________ à presença de Deus. Satanás foi derrotado e sabia que seu reino estava perdido. </a:t>
            </a:r>
          </a:p>
        </p:txBody>
      </p:sp>
      <p:sp>
        <p:nvSpPr>
          <p:cNvPr id="286" name="alegraram"/>
          <p:cNvSpPr txBox="1"/>
          <p:nvPr/>
        </p:nvSpPr>
        <p:spPr>
          <a:xfrm>
            <a:off x="6082611" y="5238416"/>
            <a:ext cx="388683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alegraram</a:t>
            </a:r>
          </a:p>
        </p:txBody>
      </p:sp>
      <p:sp>
        <p:nvSpPr>
          <p:cNvPr id="287" name="alegria"/>
          <p:cNvSpPr txBox="1"/>
          <p:nvPr/>
        </p:nvSpPr>
        <p:spPr>
          <a:xfrm>
            <a:off x="10599404" y="6922592"/>
            <a:ext cx="267170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alegria</a:t>
            </a:r>
          </a:p>
        </p:txBody>
      </p:sp>
      <p:sp>
        <p:nvSpPr>
          <p:cNvPr id="288" name="filhos"/>
          <p:cNvSpPr txBox="1"/>
          <p:nvPr/>
        </p:nvSpPr>
        <p:spPr>
          <a:xfrm>
            <a:off x="18523427" y="6922592"/>
            <a:ext cx="2145031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filhos</a:t>
            </a:r>
          </a:p>
        </p:txBody>
      </p:sp>
      <p:sp>
        <p:nvSpPr>
          <p:cNvPr id="289" name="poderiam"/>
          <p:cNvSpPr txBox="1"/>
          <p:nvPr/>
        </p:nvSpPr>
        <p:spPr>
          <a:xfrm>
            <a:off x="12907287" y="7768863"/>
            <a:ext cx="369779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poderiam</a:t>
            </a:r>
          </a:p>
        </p:txBody>
      </p:sp>
      <p:sp>
        <p:nvSpPr>
          <p:cNvPr id="290" name="ser elevados"/>
          <p:cNvSpPr txBox="1"/>
          <p:nvPr/>
        </p:nvSpPr>
        <p:spPr>
          <a:xfrm>
            <a:off x="10923855" y="8609248"/>
            <a:ext cx="467684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ser elevados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Rectángulo redondeado"/>
          <p:cNvSpPr/>
          <p:nvPr/>
        </p:nvSpPr>
        <p:spPr>
          <a:xfrm>
            <a:off x="9292813" y="4337658"/>
            <a:ext cx="13594278" cy="6735704"/>
          </a:xfrm>
          <a:prstGeom prst="roundRect">
            <a:avLst>
              <a:gd name="adj" fmla="val 12152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4" name="Foi por você, por mim e por nossos queridos. Que amor é esse a ponto de dar Sua própria vida em resgate da raça humana pecadora? Diante de tão grande amor, qual deve ser nossa atitude e resposta?"/>
          <p:cNvSpPr txBox="1"/>
          <p:nvPr/>
        </p:nvSpPr>
        <p:spPr>
          <a:xfrm>
            <a:off x="10522060" y="5025810"/>
            <a:ext cx="11135784" cy="535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Foi por você, por mim e por nossos queridos. Que amor é esse a ponto de dar Sua própria vida em resgate da raça humana pecadora? Diante de tão grande amor, qual deve ser nossa atitude e resposta? </a:t>
            </a:r>
          </a:p>
        </p:txBody>
      </p:sp>
      <p:sp>
        <p:nvSpPr>
          <p:cNvPr id="295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6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9" name="Rectángulo redondeado"/>
          <p:cNvSpPr/>
          <p:nvPr/>
        </p:nvSpPr>
        <p:spPr>
          <a:xfrm>
            <a:off x="2146593" y="3233140"/>
            <a:ext cx="20090814" cy="7249720"/>
          </a:xfrm>
          <a:prstGeom prst="roundRect">
            <a:avLst>
              <a:gd name="adj" fmla="val 11291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0" name="“Cristo foi feito substituto e penhor do pecador, e a iniquidade humana foi posta sobre Ele. Foi contado como transgressor a fim de redimir os seres humanos da maldição da lei. A culpa de cada descendente de Adão em todos os séculos pesava sobre Seu cora"/>
          <p:cNvSpPr txBox="1"/>
          <p:nvPr/>
        </p:nvSpPr>
        <p:spPr>
          <a:xfrm>
            <a:off x="3210670" y="4781550"/>
            <a:ext cx="17962660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“Cristo foi feito substituto e penhor do pecador, e a iniquidade humana foi posta sobre Ele. Foi contado como transgressor a fim de redimir os seres humanos da maldição da lei. A culpa de cada descendente de Adão em todos os séculos pesava sobre Seu coração […]. 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Rectángulo redondeado"/>
          <p:cNvSpPr/>
          <p:nvPr/>
        </p:nvSpPr>
        <p:spPr>
          <a:xfrm>
            <a:off x="2146593" y="2894164"/>
            <a:ext cx="20090814" cy="8094475"/>
          </a:xfrm>
          <a:prstGeom prst="roundRect">
            <a:avLst>
              <a:gd name="adj" fmla="val 10112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4" name="“Toda dor suportada pelo Filho de Deus sobre a cruz, as gotas de sangue que corriam de Sua fronte, das mãos e dos pés, as convulsões de agonia que sacudiam Seu corpo e a indescritível angústia que enchia Sua alma quando o Pai ocultou Dele a face falam ao"/>
          <p:cNvSpPr txBox="1"/>
          <p:nvPr/>
        </p:nvSpPr>
        <p:spPr>
          <a:xfrm>
            <a:off x="3150641" y="3524250"/>
            <a:ext cx="18082718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“Toda dor suportada pelo Filho de Deus sobre a cruz, as gotas de sangue que corriam de Sua fronte, das mãos e dos pés, as convulsões de agonia que sacudiam Seu corpo e a indescritível angústia que enchia Sua alma quando o Pai ocultou Dele a face falam ao ser humano, dizendo: ‘Foi por amor a você que o Filho de Deus consentiu em levar sobre Si esses odiosos crimes; por você, Ele rompeu o domínio da morte e abriu os portões do Paraíso e da vida imortal’ ” (p. 44). 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“Ele nasceu num estábulo e teve por berço uma manjedoura. No entanto, o nascimento de Jesus recebeu mais honras do que o de qualquer ser humano."/>
          <p:cNvSpPr txBox="1"/>
          <p:nvPr/>
        </p:nvSpPr>
        <p:spPr>
          <a:xfrm>
            <a:off x="5599592" y="5200650"/>
            <a:ext cx="13184816" cy="331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“Ele nasceu num estábulo e teve por berço uma manjedoura. No entanto, o nascimento de Jesus recebeu mais honras do que o de qualquer ser humano.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“Anjos celestiais informaram os pastores do acontecimento, e a luz e a glória de Deus acompanharam esse testemunho. O exército celestial tocou harpas e glorificou a Deus. Triunfantemente se anunciou a vinda do Filho de Deus a um mundo caído, a fim de cum"/>
          <p:cNvSpPr txBox="1"/>
          <p:nvPr/>
        </p:nvSpPr>
        <p:spPr>
          <a:xfrm>
            <a:off x="3612057" y="3524250"/>
            <a:ext cx="17159886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“Anjos celestiais informaram os pastores do acontecimento, e a luz e a glória de Deus acompanharam esse testemunho. O exército celestial tocou harpas e glorificou a Deus. Triunfantemente se anunciou a vinda do Filho de Deus a um mundo caído, a fim de cumprir a obra da redenção e trazer paz, felicidade e vida eterna ao ser humano por meio de Sua morte. Deus honrou a chegada de Seu Filho, e os anjos O adoraram” (p.37).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Figura"/>
          <p:cNvSpPr/>
          <p:nvPr/>
        </p:nvSpPr>
        <p:spPr>
          <a:xfrm rot="3034451">
            <a:off x="9828604" y="-307894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6" name="Rectángulo redondeado"/>
          <p:cNvSpPr/>
          <p:nvPr/>
        </p:nvSpPr>
        <p:spPr>
          <a:xfrm>
            <a:off x="2015291" y="5481041"/>
            <a:ext cx="20353418" cy="5443876"/>
          </a:xfrm>
          <a:prstGeom prst="roundRect">
            <a:avLst>
              <a:gd name="adj" fmla="val 11629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7" name="01"/>
          <p:cNvSpPr txBox="1"/>
          <p:nvPr/>
        </p:nvSpPr>
        <p:spPr>
          <a:xfrm>
            <a:off x="10970890" y="1410064"/>
            <a:ext cx="244222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01</a:t>
            </a:r>
          </a:p>
        </p:txBody>
      </p:sp>
      <p:sp>
        <p:nvSpPr>
          <p:cNvPr id="188" name="Cristo nasceu, cresceu e exerceu Seu ministério a fim de salvar a humanidade caída. Ele é exemplo para todo cristão: foi batizado e, após sofrer grandes tentações, venceu a todas, estando em intimidade com o Pai e citando as escrituras. Por que Deus não "/>
          <p:cNvSpPr txBox="1"/>
          <p:nvPr/>
        </p:nvSpPr>
        <p:spPr>
          <a:xfrm>
            <a:off x="3582699" y="5961429"/>
            <a:ext cx="17218602" cy="448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Cristo nasceu, cresceu e exerceu Seu ministério a fim de salvar a humanidade caída. Ele é exemplo para todo cristão: foi batizado e, após sofrer grandes tentações, venceu a todas, estando em intimidade com o Pai e citando as escrituras. Por que Deus não exibiu Seu poder diante do inimigo? (Ver p. 39.)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2" name="Os servos de Cristo não devem achar que têm direito de apelar para o Senhor a fim de __________ Seu ________ em obter vitória sobre seus inimigos, a menos que Deus seja diretamente honrado e glorificado por meio disso. Se Jesus tivesse Se jogado de cima "/>
          <p:cNvSpPr txBox="1"/>
          <p:nvPr/>
        </p:nvSpPr>
        <p:spPr>
          <a:xfrm>
            <a:off x="2110854" y="3730217"/>
            <a:ext cx="20162292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Os servos de Cristo não devem achar que têm direito de apelar para o Senhor a fim de __________ Seu ________ em obter vitória sobre seus inimigos, a menos que Deus seja diretamente honrado e glorificado por meio disso. Se Jesus tivesse Se jogado de cima do templo, não teria glorificado o Pai, pois ninguém teria testemunhado esse ato a não ser Satanás e os anjos de Deus. Além disso, exibir poder ao pior adversário teria sido ________ ao Senhor. Isso teria sido _______ àquele que Jesus viera para vencer.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6" name="Os servos de Cristo não devem achar que têm direito de apelar para o Senhor a fim de __________ Seu ________ em obter vitória sobre seus inimigos, a menos que Deus seja diretamente honrado e glorificado por meio disso. Se Jesus tivesse Se jogado de cima "/>
          <p:cNvSpPr txBox="1"/>
          <p:nvPr/>
        </p:nvSpPr>
        <p:spPr>
          <a:xfrm>
            <a:off x="2110854" y="3730217"/>
            <a:ext cx="20162292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rPr dirty="0" err="1"/>
              <a:t>Os</a:t>
            </a:r>
            <a:r>
              <a:rPr dirty="0"/>
              <a:t> servos de Cristo </a:t>
            </a: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devem</a:t>
            </a:r>
            <a:r>
              <a:rPr dirty="0"/>
              <a:t> achar que </a:t>
            </a:r>
            <a:r>
              <a:rPr dirty="0" err="1"/>
              <a:t>têm</a:t>
            </a:r>
            <a:r>
              <a:rPr dirty="0"/>
              <a:t> </a:t>
            </a:r>
            <a:r>
              <a:rPr dirty="0" err="1"/>
              <a:t>direito</a:t>
            </a:r>
            <a:r>
              <a:rPr dirty="0"/>
              <a:t> de </a:t>
            </a:r>
            <a:r>
              <a:rPr dirty="0" err="1"/>
              <a:t>apelar</a:t>
            </a:r>
            <a:r>
              <a:rPr dirty="0"/>
              <a:t> para o Senhor a </a:t>
            </a:r>
            <a:r>
              <a:rPr dirty="0" err="1"/>
              <a:t>fim</a:t>
            </a:r>
            <a:r>
              <a:rPr dirty="0"/>
              <a:t> de __________ Seu ________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obter</a:t>
            </a:r>
            <a:r>
              <a:rPr dirty="0"/>
              <a:t> </a:t>
            </a:r>
            <a:r>
              <a:rPr dirty="0" err="1"/>
              <a:t>vitória</a:t>
            </a:r>
            <a:r>
              <a:rPr dirty="0"/>
              <a:t> </a:t>
            </a:r>
            <a:r>
              <a:rPr dirty="0" err="1"/>
              <a:t>sobre</a:t>
            </a:r>
            <a:r>
              <a:rPr dirty="0"/>
              <a:t> </a:t>
            </a:r>
            <a:r>
              <a:rPr dirty="0" err="1"/>
              <a:t>seus</a:t>
            </a:r>
            <a:r>
              <a:rPr dirty="0"/>
              <a:t> </a:t>
            </a:r>
            <a:r>
              <a:rPr dirty="0" err="1"/>
              <a:t>inimigos</a:t>
            </a:r>
            <a:r>
              <a:rPr dirty="0"/>
              <a:t>, a </a:t>
            </a:r>
            <a:r>
              <a:rPr dirty="0" err="1"/>
              <a:t>menos</a:t>
            </a:r>
            <a:r>
              <a:rPr dirty="0"/>
              <a:t> que Deus </a:t>
            </a:r>
            <a:r>
              <a:rPr dirty="0" err="1"/>
              <a:t>seja</a:t>
            </a:r>
            <a:r>
              <a:rPr dirty="0"/>
              <a:t> </a:t>
            </a:r>
            <a:r>
              <a:rPr dirty="0" err="1"/>
              <a:t>diretamente</a:t>
            </a:r>
            <a:r>
              <a:rPr dirty="0"/>
              <a:t> </a:t>
            </a:r>
            <a:r>
              <a:rPr dirty="0" err="1"/>
              <a:t>honrado</a:t>
            </a:r>
            <a:r>
              <a:rPr dirty="0"/>
              <a:t> e </a:t>
            </a:r>
            <a:r>
              <a:rPr dirty="0" err="1"/>
              <a:t>glorificado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meio</a:t>
            </a:r>
            <a:r>
              <a:rPr dirty="0"/>
              <a:t> </a:t>
            </a:r>
            <a:r>
              <a:rPr dirty="0" err="1"/>
              <a:t>disso</a:t>
            </a:r>
            <a:r>
              <a:rPr dirty="0"/>
              <a:t>. Se Jesus </a:t>
            </a:r>
            <a:r>
              <a:rPr dirty="0" err="1"/>
              <a:t>tivesse</a:t>
            </a:r>
            <a:r>
              <a:rPr dirty="0"/>
              <a:t> Se </a:t>
            </a:r>
            <a:r>
              <a:rPr dirty="0" err="1"/>
              <a:t>jogado</a:t>
            </a:r>
            <a:r>
              <a:rPr dirty="0"/>
              <a:t> de </a:t>
            </a:r>
            <a:r>
              <a:rPr dirty="0" err="1"/>
              <a:t>cima</a:t>
            </a:r>
            <a:r>
              <a:rPr dirty="0"/>
              <a:t> do </a:t>
            </a:r>
            <a:r>
              <a:rPr dirty="0" err="1"/>
              <a:t>templo</a:t>
            </a:r>
            <a:r>
              <a:rPr dirty="0"/>
              <a:t>, </a:t>
            </a: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teria</a:t>
            </a:r>
            <a:r>
              <a:rPr dirty="0"/>
              <a:t> </a:t>
            </a:r>
            <a:r>
              <a:rPr dirty="0" err="1"/>
              <a:t>glorificado</a:t>
            </a:r>
            <a:r>
              <a:rPr dirty="0"/>
              <a:t> o Pai, pois </a:t>
            </a:r>
            <a:r>
              <a:rPr dirty="0" err="1"/>
              <a:t>ninguém</a:t>
            </a:r>
            <a:r>
              <a:rPr dirty="0"/>
              <a:t> </a:t>
            </a:r>
            <a:r>
              <a:rPr dirty="0" err="1"/>
              <a:t>teria</a:t>
            </a:r>
            <a:r>
              <a:rPr dirty="0"/>
              <a:t> </a:t>
            </a:r>
            <a:r>
              <a:rPr dirty="0" err="1"/>
              <a:t>testemunhado</a:t>
            </a:r>
            <a:r>
              <a:rPr dirty="0"/>
              <a:t> </a:t>
            </a:r>
            <a:r>
              <a:rPr dirty="0" err="1"/>
              <a:t>esse</a:t>
            </a:r>
            <a:r>
              <a:rPr dirty="0"/>
              <a:t> </a:t>
            </a:r>
            <a:r>
              <a:rPr dirty="0" err="1"/>
              <a:t>ato</a:t>
            </a:r>
            <a:r>
              <a:rPr dirty="0"/>
              <a:t> a </a:t>
            </a:r>
            <a:r>
              <a:rPr dirty="0" err="1"/>
              <a:t>não</a:t>
            </a:r>
            <a:r>
              <a:rPr dirty="0"/>
              <a:t> ser </a:t>
            </a:r>
            <a:r>
              <a:rPr dirty="0" err="1"/>
              <a:t>Satanás</a:t>
            </a:r>
            <a:r>
              <a:rPr dirty="0"/>
              <a:t> e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anjos</a:t>
            </a:r>
            <a:r>
              <a:rPr dirty="0"/>
              <a:t> de Deus. </a:t>
            </a:r>
            <a:r>
              <a:rPr dirty="0" err="1"/>
              <a:t>Além</a:t>
            </a:r>
            <a:r>
              <a:rPr dirty="0"/>
              <a:t> </a:t>
            </a:r>
            <a:r>
              <a:rPr dirty="0" err="1"/>
              <a:t>disso</a:t>
            </a:r>
            <a:r>
              <a:rPr dirty="0"/>
              <a:t>, </a:t>
            </a:r>
            <a:r>
              <a:rPr dirty="0" err="1"/>
              <a:t>exibir</a:t>
            </a:r>
            <a:r>
              <a:rPr dirty="0"/>
              <a:t> </a:t>
            </a:r>
            <a:r>
              <a:rPr dirty="0" err="1"/>
              <a:t>poder</a:t>
            </a:r>
            <a:r>
              <a:rPr dirty="0"/>
              <a:t> </a:t>
            </a:r>
            <a:r>
              <a:rPr dirty="0" err="1"/>
              <a:t>ao</a:t>
            </a:r>
            <a:r>
              <a:rPr dirty="0"/>
              <a:t> </a:t>
            </a:r>
            <a:r>
              <a:rPr dirty="0" err="1"/>
              <a:t>pior</a:t>
            </a:r>
            <a:r>
              <a:rPr dirty="0"/>
              <a:t> </a:t>
            </a:r>
            <a:r>
              <a:rPr dirty="0" err="1"/>
              <a:t>adversário</a:t>
            </a:r>
            <a:r>
              <a:rPr dirty="0"/>
              <a:t> </a:t>
            </a:r>
            <a:r>
              <a:rPr dirty="0" err="1"/>
              <a:t>teria</a:t>
            </a:r>
            <a:r>
              <a:rPr dirty="0"/>
              <a:t> </a:t>
            </a:r>
            <a:r>
              <a:rPr dirty="0" err="1"/>
              <a:t>sido</a:t>
            </a:r>
            <a:r>
              <a:rPr dirty="0"/>
              <a:t> ________ </a:t>
            </a:r>
            <a:r>
              <a:rPr dirty="0" err="1"/>
              <a:t>ao</a:t>
            </a:r>
            <a:r>
              <a:rPr dirty="0"/>
              <a:t> Senhor. </a:t>
            </a:r>
            <a:r>
              <a:rPr dirty="0" err="1"/>
              <a:t>Isso</a:t>
            </a:r>
            <a:r>
              <a:rPr dirty="0"/>
              <a:t> </a:t>
            </a:r>
            <a:r>
              <a:rPr dirty="0" err="1"/>
              <a:t>teria</a:t>
            </a:r>
            <a:r>
              <a:rPr dirty="0"/>
              <a:t> </a:t>
            </a:r>
            <a:r>
              <a:rPr dirty="0" err="1"/>
              <a:t>sido</a:t>
            </a:r>
            <a:r>
              <a:rPr dirty="0"/>
              <a:t> _______ </a:t>
            </a:r>
            <a:r>
              <a:rPr dirty="0" err="1"/>
              <a:t>àquele</a:t>
            </a:r>
            <a:r>
              <a:rPr dirty="0"/>
              <a:t> que Jesus </a:t>
            </a:r>
            <a:r>
              <a:rPr dirty="0" err="1"/>
              <a:t>viera</a:t>
            </a:r>
            <a:r>
              <a:rPr dirty="0"/>
              <a:t> para </a:t>
            </a:r>
            <a:r>
              <a:rPr dirty="0" err="1"/>
              <a:t>vencer</a:t>
            </a:r>
            <a:r>
              <a:rPr dirty="0"/>
              <a:t>. </a:t>
            </a:r>
          </a:p>
        </p:txBody>
      </p:sp>
      <p:sp>
        <p:nvSpPr>
          <p:cNvPr id="197" name="ostentar"/>
          <p:cNvSpPr txBox="1"/>
          <p:nvPr/>
        </p:nvSpPr>
        <p:spPr>
          <a:xfrm>
            <a:off x="7795445" y="4392022"/>
            <a:ext cx="321487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ostentar</a:t>
            </a:r>
          </a:p>
        </p:txBody>
      </p:sp>
      <p:sp>
        <p:nvSpPr>
          <p:cNvPr id="198" name="poder"/>
          <p:cNvSpPr txBox="1"/>
          <p:nvPr/>
        </p:nvSpPr>
        <p:spPr>
          <a:xfrm>
            <a:off x="12641828" y="4392022"/>
            <a:ext cx="2325815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poder</a:t>
            </a:r>
            <a:endParaRPr dirty="0"/>
          </a:p>
        </p:txBody>
      </p:sp>
      <p:sp>
        <p:nvSpPr>
          <p:cNvPr id="199" name="tentar"/>
          <p:cNvSpPr txBox="1"/>
          <p:nvPr/>
        </p:nvSpPr>
        <p:spPr>
          <a:xfrm>
            <a:off x="11633986" y="8509857"/>
            <a:ext cx="238029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tentar</a:t>
            </a:r>
            <a:endParaRPr dirty="0"/>
          </a:p>
        </p:txBody>
      </p:sp>
      <p:sp>
        <p:nvSpPr>
          <p:cNvPr id="200" name="ceder"/>
          <p:cNvSpPr txBox="1"/>
          <p:nvPr/>
        </p:nvSpPr>
        <p:spPr>
          <a:xfrm>
            <a:off x="6280868" y="9461200"/>
            <a:ext cx="215493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/>
              <a:t>ceder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4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02"/>
          <p:cNvSpPr txBox="1"/>
          <p:nvPr/>
        </p:nvSpPr>
        <p:spPr>
          <a:xfrm>
            <a:off x="10870431" y="2362564"/>
            <a:ext cx="264313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02</a:t>
            </a:r>
          </a:p>
        </p:txBody>
      </p:sp>
      <p:sp>
        <p:nvSpPr>
          <p:cNvPr id="206" name="Jesus deve ser o nosso exemplo em tudo, inclusive em nossos relacionamentos. O que Ele fez para aqueles que O buscavam e estavam em Seu entorno? (Ver p. 40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Jesus deve ser o nosso exemplo em tudo, inclusive em nossos relacionamentos. O que Ele fez para aqueles que O buscavam e estavam em Seu entorno? (Ver p. 40.)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0" name="Jesus iniciou Sua obra quebrando o poder de Satanás sobre os que sofriam. _______________ a saúde dos doentes, _____ vista aos cegos e ________ os deficientes físicos, fazendo-os saltar de alegria e glorificar a Deus. Restaurou a saúde dos que estavam en"/>
          <p:cNvSpPr txBox="1"/>
          <p:nvPr/>
        </p:nvSpPr>
        <p:spPr>
          <a:xfrm>
            <a:off x="3261675" y="4149318"/>
            <a:ext cx="1786065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Jesus iniciou Sua obra quebrando o poder de Satanás sobre os que sofriam. _______________ a saúde dos doentes, _____ vista aos cegos e ________ os deficientes físicos, fazendo-os saltar de alegria e glorificar a Deus. Restaurou a saúde dos que estavam enfermos e presos, por muitos anos, pelo cruel poder de Satanás. Com palavras cheias de graça, Ele _________ os fracos, indecisos e desanimados.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1607</Words>
  <Application>Microsoft Office PowerPoint</Application>
  <PresentationFormat>Personalizar</PresentationFormat>
  <Paragraphs>55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6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DSA - Maria Cristina Barbosa</cp:lastModifiedBy>
  <cp:revision>1</cp:revision>
  <dcterms:modified xsi:type="dcterms:W3CDTF">2024-10-28T20:19:55Z</dcterms:modified>
</cp:coreProperties>
</file>