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Maria Cristina Barbosa" userId="a7deaa94-27fa-4381-b313-ee83126f3c73" providerId="ADAL" clId="{B50F1223-5A6C-4400-B443-05C375AE966C}"/>
    <pc:docChg chg="modSld">
      <pc:chgData name="DSA - Maria Cristina Barbosa" userId="a7deaa94-27fa-4381-b313-ee83126f3c73" providerId="ADAL" clId="{B50F1223-5A6C-4400-B443-05C375AE966C}" dt="2024-10-28T20:22:36.790" v="6" actId="1076"/>
      <pc:docMkLst>
        <pc:docMk/>
      </pc:docMkLst>
      <pc:sldChg chg="modSp mod">
        <pc:chgData name="DSA - Maria Cristina Barbosa" userId="a7deaa94-27fa-4381-b313-ee83126f3c73" providerId="ADAL" clId="{B50F1223-5A6C-4400-B443-05C375AE966C}" dt="2024-10-28T20:22:36.790" v="6" actId="1076"/>
        <pc:sldMkLst>
          <pc:docMk/>
          <pc:sldMk cId="0" sldId="262"/>
        </pc:sldMkLst>
        <pc:spChg chg="mod">
          <ac:chgData name="DSA - Maria Cristina Barbosa" userId="a7deaa94-27fa-4381-b313-ee83126f3c73" providerId="ADAL" clId="{B50F1223-5A6C-4400-B443-05C375AE966C}" dt="2024-10-28T20:20:55.348" v="0" actId="1076"/>
          <ac:spMkLst>
            <pc:docMk/>
            <pc:sldMk cId="0" sldId="262"/>
            <ac:spMk id="196" creationId="{00000000-0000-0000-0000-000000000000}"/>
          </ac:spMkLst>
        </pc:spChg>
        <pc:spChg chg="mod">
          <ac:chgData name="DSA - Maria Cristina Barbosa" userId="a7deaa94-27fa-4381-b313-ee83126f3c73" providerId="ADAL" clId="{B50F1223-5A6C-4400-B443-05C375AE966C}" dt="2024-10-28T20:22:27.928" v="4" actId="1076"/>
          <ac:spMkLst>
            <pc:docMk/>
            <pc:sldMk cId="0" sldId="262"/>
            <ac:spMk id="197" creationId="{00000000-0000-0000-0000-000000000000}"/>
          </ac:spMkLst>
        </pc:spChg>
        <pc:spChg chg="mod">
          <ac:chgData name="DSA - Maria Cristina Barbosa" userId="a7deaa94-27fa-4381-b313-ee83126f3c73" providerId="ADAL" clId="{B50F1223-5A6C-4400-B443-05C375AE966C}" dt="2024-10-28T20:22:21.728" v="3" actId="1076"/>
          <ac:spMkLst>
            <pc:docMk/>
            <pc:sldMk cId="0" sldId="262"/>
            <ac:spMk id="198" creationId="{00000000-0000-0000-0000-000000000000}"/>
          </ac:spMkLst>
        </pc:spChg>
        <pc:spChg chg="mod">
          <ac:chgData name="DSA - Maria Cristina Barbosa" userId="a7deaa94-27fa-4381-b313-ee83126f3c73" providerId="ADAL" clId="{B50F1223-5A6C-4400-B443-05C375AE966C}" dt="2024-10-28T20:22:36.790" v="6" actId="1076"/>
          <ac:spMkLst>
            <pc:docMk/>
            <pc:sldMk cId="0" sldId="262"/>
            <ac:spMk id="199" creationId="{00000000-0000-0000-0000-000000000000}"/>
          </ac:spMkLst>
        </pc:spChg>
        <pc:spChg chg="mod">
          <ac:chgData name="DSA - Maria Cristina Barbosa" userId="a7deaa94-27fa-4381-b313-ee83126f3c73" providerId="ADAL" clId="{B50F1223-5A6C-4400-B443-05C375AE966C}" dt="2024-10-28T20:22:31.636" v="5" actId="1076"/>
          <ac:spMkLst>
            <pc:docMk/>
            <pc:sldMk cId="0" sldId="262"/>
            <ac:spMk id="200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B50F1223-5A6C-4400-B443-05C375AE966C}" dt="2024-10-28T20:21:41.919" v="2" actId="1076"/>
        <pc:sldMkLst>
          <pc:docMk/>
          <pc:sldMk cId="0" sldId="265"/>
        </pc:sldMkLst>
        <pc:spChg chg="mod">
          <ac:chgData name="DSA - Maria Cristina Barbosa" userId="a7deaa94-27fa-4381-b313-ee83126f3c73" providerId="ADAL" clId="{B50F1223-5A6C-4400-B443-05C375AE966C}" dt="2024-10-28T20:21:33.488" v="1" actId="1076"/>
          <ac:spMkLst>
            <pc:docMk/>
            <pc:sldMk cId="0" sldId="265"/>
            <ac:spMk id="217" creationId="{00000000-0000-0000-0000-000000000000}"/>
          </ac:spMkLst>
        </pc:spChg>
        <pc:spChg chg="mod">
          <ac:chgData name="DSA - Maria Cristina Barbosa" userId="a7deaa94-27fa-4381-b313-ee83126f3c73" providerId="ADAL" clId="{B50F1223-5A6C-4400-B443-05C375AE966C}" dt="2024-10-28T20:21:41.919" v="2" actId="1076"/>
          <ac:spMkLst>
            <pc:docMk/>
            <pc:sldMk cId="0" sldId="265"/>
            <ac:spMk id="21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100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de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del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Información del dato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“Frase celebre”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al atardecer con el cielo de fondo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al atardecer con el cielo de fondo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Playa y mar al atardecer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ya y mar al atardecer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ya y mar al atardecer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diapositiva</a:t>
            </a:r>
          </a:p>
        </p:txBody>
      </p:sp>
      <p:sp>
        <p:nvSpPr>
          <p:cNvPr id="33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61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pequeñ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7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8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3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4" name="Esses seres celestiais compreenderam a intenção das mulheres e, imediatamente, lhes disseram que _______ não estava ali, que havia ______________ , mas que podiam ver o lugar onde havia estado. Pediram que fossem dizer aos discípulos que Ele iria à frent"/>
          <p:cNvSpPr txBox="1"/>
          <p:nvPr/>
        </p:nvSpPr>
        <p:spPr>
          <a:xfrm>
            <a:off x="2116361" y="4149318"/>
            <a:ext cx="20151278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Esses seres celestiais compreenderam a intenção das mulheres e, imediatamente, lhes disseram que _______ não estava ali, que havia ______________ , mas que podiam ver o lugar onde havia estado. Pediram que fossem dizer aos discípulos que Ele iria à frente deles para a Galileia. Com temor e grande alegria, as mulheres foram apressadamente até os entristecidos discípulos e ____________ a eles as coisas que tinham _______ e ouvido. </a:t>
            </a:r>
          </a:p>
        </p:txBody>
      </p:sp>
      <p:sp>
        <p:nvSpPr>
          <p:cNvPr id="215" name="Jesus"/>
          <p:cNvSpPr txBox="1"/>
          <p:nvPr/>
        </p:nvSpPr>
        <p:spPr>
          <a:xfrm>
            <a:off x="12614410" y="4805086"/>
            <a:ext cx="208724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Jesus</a:t>
            </a:r>
          </a:p>
        </p:txBody>
      </p:sp>
      <p:sp>
        <p:nvSpPr>
          <p:cNvPr id="216" name="ressuscitado"/>
          <p:cNvSpPr txBox="1"/>
          <p:nvPr/>
        </p:nvSpPr>
        <p:spPr>
          <a:xfrm>
            <a:off x="2756544" y="5656467"/>
            <a:ext cx="471894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ressuscitado</a:t>
            </a:r>
          </a:p>
        </p:txBody>
      </p:sp>
      <p:sp>
        <p:nvSpPr>
          <p:cNvPr id="217" name="contaram"/>
          <p:cNvSpPr txBox="1"/>
          <p:nvPr/>
        </p:nvSpPr>
        <p:spPr>
          <a:xfrm>
            <a:off x="16534661" y="8094311"/>
            <a:ext cx="362185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contaram</a:t>
            </a:r>
            <a:endParaRPr dirty="0"/>
          </a:p>
        </p:txBody>
      </p:sp>
      <p:sp>
        <p:nvSpPr>
          <p:cNvPr id="218" name="visto"/>
          <p:cNvSpPr txBox="1"/>
          <p:nvPr/>
        </p:nvSpPr>
        <p:spPr>
          <a:xfrm>
            <a:off x="12945811" y="9021412"/>
            <a:ext cx="1911414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/>
              <a:t>visto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2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3" name="03"/>
          <p:cNvSpPr txBox="1"/>
          <p:nvPr/>
        </p:nvSpPr>
        <p:spPr>
          <a:xfrm>
            <a:off x="10843766" y="2362564"/>
            <a:ext cx="26964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03</a:t>
            </a:r>
          </a:p>
        </p:txBody>
      </p:sp>
      <p:sp>
        <p:nvSpPr>
          <p:cNvPr id="224" name="Jesus está atento a cada lágrima que derramamos, a cada dor e desertos pelos quais passamos. Como Maria foi consolada? (Ver p. 49, 50.)"/>
          <p:cNvSpPr txBox="1"/>
          <p:nvPr/>
        </p:nvSpPr>
        <p:spPr>
          <a:xfrm>
            <a:off x="4355853" y="6996572"/>
            <a:ext cx="15672294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Jesus está atento a cada lágrima que derramamos, a cada dor e desertos pelos quais passamos. Como Maria foi consolada? (Ver p. 49, 50.)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Rectángulo"/>
          <p:cNvSpPr/>
          <p:nvPr/>
        </p:nvSpPr>
        <p:spPr>
          <a:xfrm>
            <a:off x="1067836" y="3377246"/>
            <a:ext cx="22248328" cy="696150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8" name="Maria preferiu ficar ao lado do sepulcro, pensando no que tinha visto e angustiada com o pensamento de que pudesse ter sido enganada. Pressentia que momentos difíceis a aguardavam. Sua dor se renovou, e ela começou a chorar amargamente. Abaixou-se para o"/>
          <p:cNvSpPr txBox="1"/>
          <p:nvPr/>
        </p:nvSpPr>
        <p:spPr>
          <a:xfrm>
            <a:off x="3329479" y="4362450"/>
            <a:ext cx="1772504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Maria preferiu ficar ao lado do sepulcro, pensando no que tinha visto e angustiada com o pensamento de que pudesse ter sido enganada. Pressentia que momentos difíceis a aguardavam. Sua dor se renovou, e ela começou a chorar amargamente. Abaixou-se para olhar de novo dentro do sepulcro e viu _____________________ vestidos de branco.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2" name="Um estava sentado no lugar em que estivera a cabeça de Jesus, e o outro onde estiveram os pés. Eles _________ a ela _______________ e perguntaram por que chorava. Ela respondeu: “Porque levaram o meu Senhor, e não sei onde O puseram” (Jo 20:13). [...] __"/>
          <p:cNvSpPr txBox="1"/>
          <p:nvPr/>
        </p:nvSpPr>
        <p:spPr>
          <a:xfrm>
            <a:off x="3396682" y="3730218"/>
            <a:ext cx="1759063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Um estava sentado no lugar em que estivera a cabeça de Jesus, e o outro onde estiveram os pés. Eles _________ a ela _______________ e perguntaram por que chorava. Ela respondeu: “Porque levaram o meu Senhor, e não sei onde O puseram” (Jo 20:13). [...] _________ falou-lhe com Sua própria voz celestial, dizendo: “Maria!” (v. 16). Ela já conhecia a tonalidade daquela doce voz e prontamente respondeu: “Mestre!” (v. 16).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Rectángulo"/>
          <p:cNvSpPr/>
          <p:nvPr/>
        </p:nvSpPr>
        <p:spPr>
          <a:xfrm>
            <a:off x="1067836" y="3377246"/>
            <a:ext cx="22248328" cy="696150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6" name="Maria preferiu ficar ao lado do sepulcro, pensando no que tinha visto e angustiada com o pensamento de que pudesse ter sido enganada. Pressentia que momentos difíceis a aguardavam. Sua dor se renovou, e ela começou a chorar amargamente. Abaixou-se para o"/>
          <p:cNvSpPr txBox="1"/>
          <p:nvPr/>
        </p:nvSpPr>
        <p:spPr>
          <a:xfrm>
            <a:off x="3329479" y="4362450"/>
            <a:ext cx="1772504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Maria preferiu ficar ao lado do sepulcro, pensando no que tinha visto e angustiada com o pensamento de que pudesse ter sido enganada. Pressentia que momentos difíceis a aguardavam. Sua dor se renovou, e ela começou a chorar amargamente. Abaixou-se para olhar de novo dentro do sepulcro e viu _____________________ vestidos de branco.</a:t>
            </a:r>
          </a:p>
        </p:txBody>
      </p:sp>
      <p:sp>
        <p:nvSpPr>
          <p:cNvPr id="237" name="dois anjos"/>
          <p:cNvSpPr txBox="1"/>
          <p:nvPr/>
        </p:nvSpPr>
        <p:spPr>
          <a:xfrm>
            <a:off x="9056188" y="8452689"/>
            <a:ext cx="382822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dois anjos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1" name="Um estava sentado no lugar em que estivera a cabeça de Jesus, e o outro onde estiveram os pés. Eles _________ a ela _______________ e perguntaram por que chorava. Ela respondeu: “Porque levaram o meu Senhor, e não sei onde O puseram” (Jo 20:13). [...] __"/>
          <p:cNvSpPr txBox="1"/>
          <p:nvPr/>
        </p:nvSpPr>
        <p:spPr>
          <a:xfrm>
            <a:off x="3396682" y="3730218"/>
            <a:ext cx="1759063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Um estava sentado no lugar em que estivera a cabeça de Jesus, e o outro onde estiveram os pés. Eles _________ a ela _______________ e perguntaram por que chorava. Ela respondeu: “Porque levaram o meu Senhor, e não sei onde O puseram” (Jo 20:13). [...] _________ falou-lhe com Sua própria voz celestial, dizendo: “Maria!” (v. 16). Ela já conhecia a tonalidade daquela doce voz e prontamente respondeu: “Mestre!” (v. 16). </a:t>
            </a:r>
          </a:p>
        </p:txBody>
      </p:sp>
      <p:sp>
        <p:nvSpPr>
          <p:cNvPr id="242" name="falaram"/>
          <p:cNvSpPr txBox="1"/>
          <p:nvPr/>
        </p:nvSpPr>
        <p:spPr>
          <a:xfrm>
            <a:off x="16327936" y="4400537"/>
            <a:ext cx="294494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falaram</a:t>
            </a:r>
          </a:p>
        </p:txBody>
      </p:sp>
      <p:sp>
        <p:nvSpPr>
          <p:cNvPr id="243" name="com ternura"/>
          <p:cNvSpPr txBox="1"/>
          <p:nvPr/>
        </p:nvSpPr>
        <p:spPr>
          <a:xfrm>
            <a:off x="4621720" y="5242625"/>
            <a:ext cx="458438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com ternura</a:t>
            </a:r>
          </a:p>
        </p:txBody>
      </p:sp>
      <p:sp>
        <p:nvSpPr>
          <p:cNvPr id="244" name="Jesus"/>
          <p:cNvSpPr txBox="1"/>
          <p:nvPr/>
        </p:nvSpPr>
        <p:spPr>
          <a:xfrm>
            <a:off x="12228390" y="6915779"/>
            <a:ext cx="208724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Jesus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7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8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9" name="04"/>
          <p:cNvSpPr txBox="1"/>
          <p:nvPr/>
        </p:nvSpPr>
        <p:spPr>
          <a:xfrm>
            <a:off x="10803458" y="2362564"/>
            <a:ext cx="277708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04</a:t>
            </a:r>
          </a:p>
        </p:txBody>
      </p:sp>
      <p:sp>
        <p:nvSpPr>
          <p:cNvPr id="250" name="Qual foi a grande comissão que Jesus deixou a seus discípulos e a nós? (Ver p. 50, 51.)"/>
          <p:cNvSpPr txBox="1"/>
          <p:nvPr/>
        </p:nvSpPr>
        <p:spPr>
          <a:xfrm>
            <a:off x="5010291" y="7434722"/>
            <a:ext cx="14363418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Qual foi a grande comissão que Jesus deixou a seus discípulos e a nós? (Ver p. 50, 51.)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4" name="Ele os comissionou a ___________________ das coisas que tinham visto e ouvido, com relação a Seus sofrimentos, Sua morte e ressurreição. Deveriam ___________ que Ele fizera um ___________ pelo pecado e que todos os que quisessem poderiam ir a Ele e encon"/>
          <p:cNvSpPr txBox="1"/>
          <p:nvPr/>
        </p:nvSpPr>
        <p:spPr>
          <a:xfrm>
            <a:off x="3261722" y="3730218"/>
            <a:ext cx="17860557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Ele os comissionou a ___________________ das coisas que tinham visto e ouvido, com relação a Seus sofrimentos, Sua morte e ressurreição. Deveriam ___________ que Ele fizera um ___________ pelo pecado e que todos os que quisessem poderiam ir a Ele e encontrar vida. Com afeição sincera, disse-lhes que seriam perseguidos e enfrentariam tribulações, mas que encontrariam alívio, recordando-se de Sua experiência e lembrando-se de Suas palavras.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8" name="Ele os comissionou a ___________________ das coisas que tinham visto e ouvido, com relação a Seus sofrimentos, Sua morte e ressurreição. Deveriam ___________ que Ele fizera um ___________ pelo pecado e que todos os que quisessem poderiam ir a Ele e encon"/>
          <p:cNvSpPr txBox="1"/>
          <p:nvPr/>
        </p:nvSpPr>
        <p:spPr>
          <a:xfrm>
            <a:off x="3261722" y="3730218"/>
            <a:ext cx="17860557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Ele os comissionou a ___________________ das coisas que tinham visto e ouvido, com relação a Seus sofrimentos, Sua morte e ressurreição. Deveriam ___________ que Ele fizera um ___________ pelo pecado e que todos os que quisessem poderiam ir a Ele e encontrar vida. Com afeição sincera, disse-lhes que seriam perseguidos e enfrentariam tribulações, mas que encontrariam alívio, recordando-se de Sua experiência e lembrando-se de Suas palavras. </a:t>
            </a:r>
          </a:p>
        </p:txBody>
      </p:sp>
      <p:sp>
        <p:nvSpPr>
          <p:cNvPr id="259" name="dar testemunho"/>
          <p:cNvSpPr txBox="1"/>
          <p:nvPr/>
        </p:nvSpPr>
        <p:spPr>
          <a:xfrm>
            <a:off x="10119376" y="3561831"/>
            <a:ext cx="5985257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dar testemunho</a:t>
            </a:r>
          </a:p>
        </p:txBody>
      </p:sp>
      <p:sp>
        <p:nvSpPr>
          <p:cNvPr id="260" name="anunciar"/>
          <p:cNvSpPr txBox="1"/>
          <p:nvPr/>
        </p:nvSpPr>
        <p:spPr>
          <a:xfrm>
            <a:off x="13057778" y="5246007"/>
            <a:ext cx="334695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anunciar</a:t>
            </a:r>
          </a:p>
        </p:txBody>
      </p:sp>
      <p:sp>
        <p:nvSpPr>
          <p:cNvPr id="261" name="sacrifício"/>
          <p:cNvSpPr txBox="1"/>
          <p:nvPr/>
        </p:nvSpPr>
        <p:spPr>
          <a:xfrm>
            <a:off x="4740204" y="6084688"/>
            <a:ext cx="340309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sacrifício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5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6" name="05"/>
          <p:cNvSpPr txBox="1"/>
          <p:nvPr/>
        </p:nvSpPr>
        <p:spPr>
          <a:xfrm>
            <a:off x="10846866" y="2362564"/>
            <a:ext cx="26902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05</a:t>
            </a:r>
          </a:p>
        </p:txBody>
      </p:sp>
      <p:sp>
        <p:nvSpPr>
          <p:cNvPr id="267" name="Jesus disse que ascenderia aos Céus e deixaria seus discípulos e queridos. Então os consolou e fez algumas promessas. Quais foram? (Ver p. 51.)"/>
          <p:cNvSpPr txBox="1"/>
          <p:nvPr/>
        </p:nvSpPr>
        <p:spPr>
          <a:xfrm>
            <a:off x="4628319" y="6996572"/>
            <a:ext cx="15127362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Jesus disse que ascenderia aos Céus e deixaria seus discípulos e queridos. Então os consolou e fez algumas promessas. Quais foram? (Ver p. 51.)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002.jpg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LIÇÃO 5"/>
          <p:cNvSpPr txBox="1"/>
          <p:nvPr/>
        </p:nvSpPr>
        <p:spPr>
          <a:xfrm>
            <a:off x="1270916" y="2526494"/>
            <a:ext cx="4738879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4000" b="1" spc="280">
                <a:solidFill>
                  <a:srgbClr val="604432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LIÇÃO 5</a:t>
            </a:r>
          </a:p>
        </p:txBody>
      </p:sp>
      <p:sp>
        <p:nvSpPr>
          <p:cNvPr id="175" name="O AMOR REVIVEU"/>
          <p:cNvSpPr txBox="1"/>
          <p:nvPr/>
        </p:nvSpPr>
        <p:spPr>
          <a:xfrm>
            <a:off x="5218248" y="5454649"/>
            <a:ext cx="13947503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 AMOR REVIVEU 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0" name="Rectángulo"/>
          <p:cNvSpPr/>
          <p:nvPr/>
        </p:nvSpPr>
        <p:spPr>
          <a:xfrm>
            <a:off x="1067836" y="3406589"/>
            <a:ext cx="22248328" cy="690282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1" name="Novamente o coração deles se encheu de amor e imensa alegria, ao ouvirem Jesus dizer que lhes ____________ moradas, que ______ outra vez e os receberia, para que pudessem estar sempre com Ele. Prometeu também ________ o Consolador, o Espírito Santo, para"/>
          <p:cNvSpPr txBox="1"/>
          <p:nvPr/>
        </p:nvSpPr>
        <p:spPr>
          <a:xfrm>
            <a:off x="3412140" y="4362450"/>
            <a:ext cx="17559720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Novamente o coração deles se encheu de amor e imensa alegria, ao ouvirem Jesus dizer que lhes ____________ moradas, que ______ outra vez e os receberia, para que pudessem estar sempre com Ele. Prometeu também ________ o Consolador, o Espírito Santo, para guiá-los em toda verdade. 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Rectángulo"/>
          <p:cNvSpPr/>
          <p:nvPr/>
        </p:nvSpPr>
        <p:spPr>
          <a:xfrm>
            <a:off x="1067836" y="3406589"/>
            <a:ext cx="22248328" cy="690282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5" name="Novamente o coração deles se encheu de amor e imensa alegria, ao ouvirem Jesus dizer que lhes ____________ moradas, que ______ outra vez e os receberia, para que pudessem estar sempre com Ele. Prometeu também ________ o Consolador, o Espírito Santo, para"/>
          <p:cNvSpPr txBox="1"/>
          <p:nvPr/>
        </p:nvSpPr>
        <p:spPr>
          <a:xfrm>
            <a:off x="3412140" y="4362450"/>
            <a:ext cx="17559720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Novamente o coração deles se encheu de amor e imensa alegria, ao ouvirem Jesus dizer que lhes ____________ moradas, que ______ outra vez e os receberia, para que pudessem estar sempre com Ele. Prometeu também ________ o Consolador, o Espírito Santo, para guiá-los em toda verdade. </a:t>
            </a:r>
          </a:p>
        </p:txBody>
      </p:sp>
      <p:sp>
        <p:nvSpPr>
          <p:cNvPr id="276" name="prepararia"/>
          <p:cNvSpPr txBox="1"/>
          <p:nvPr/>
        </p:nvSpPr>
        <p:spPr>
          <a:xfrm>
            <a:off x="15996180" y="5026700"/>
            <a:ext cx="3996627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prepararia</a:t>
            </a:r>
          </a:p>
        </p:txBody>
      </p:sp>
      <p:sp>
        <p:nvSpPr>
          <p:cNvPr id="277" name="viria"/>
          <p:cNvSpPr txBox="1"/>
          <p:nvPr/>
        </p:nvSpPr>
        <p:spPr>
          <a:xfrm>
            <a:off x="8436903" y="5875888"/>
            <a:ext cx="175374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viria</a:t>
            </a:r>
          </a:p>
        </p:txBody>
      </p:sp>
      <p:sp>
        <p:nvSpPr>
          <p:cNvPr id="278" name="enviar"/>
          <p:cNvSpPr txBox="1"/>
          <p:nvPr/>
        </p:nvSpPr>
        <p:spPr>
          <a:xfrm>
            <a:off x="4029300" y="7552963"/>
            <a:ext cx="243147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enviar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1" name="Rectángulo redondeado"/>
          <p:cNvSpPr/>
          <p:nvPr/>
        </p:nvSpPr>
        <p:spPr>
          <a:xfrm>
            <a:off x="9292813" y="4337658"/>
            <a:ext cx="13594278" cy="6735704"/>
          </a:xfrm>
          <a:prstGeom prst="roundRect">
            <a:avLst>
              <a:gd name="adj" fmla="val 12152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2" name="Consegue ter um vislumbre da comoção que foi a chegada de Cristo nos Céus? Qual foi a reação dos seres celestiais? Você e sua família têm recebido Jesus em sua casa a cada dia? Como tem sido a reação de sua família ao recebê-Lo?"/>
          <p:cNvSpPr txBox="1"/>
          <p:nvPr/>
        </p:nvSpPr>
        <p:spPr>
          <a:xfrm>
            <a:off x="9761911" y="5025809"/>
            <a:ext cx="12656082" cy="535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Consegue ter um vislumbre da comoção que foi a chegada de Cristo nos Céus? Qual foi a reação dos seres celestiais? Você e sua família têm recebido Jesus em sua casa a cada dia? Como tem sido a reação de sua família ao recebê-Lo? </a:t>
            </a:r>
          </a:p>
        </p:txBody>
      </p:sp>
      <p:sp>
        <p:nvSpPr>
          <p:cNvPr id="283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4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7" name="Rectángulo redondeado"/>
          <p:cNvSpPr/>
          <p:nvPr/>
        </p:nvSpPr>
        <p:spPr>
          <a:xfrm>
            <a:off x="1510390" y="2908698"/>
            <a:ext cx="21363220" cy="8122799"/>
          </a:xfrm>
          <a:prstGeom prst="roundRect">
            <a:avLst>
              <a:gd name="adj" fmla="val 10077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8" name="“Subindo eles para a santa cidade, os anjos que acompanhavam Jesus clamavam: ‘Levantai, ó portas, as vossas cabeças; levantai-vos, ó portais eternos, para que entre o Rei da Glória’ (Sl 24:7). Os anjos na cidade clamavam com entusiasmo: ‘Quem é o Rei da "/>
          <p:cNvSpPr txBox="1"/>
          <p:nvPr/>
        </p:nvSpPr>
        <p:spPr>
          <a:xfrm>
            <a:off x="2766818" y="3636347"/>
            <a:ext cx="18850364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“Subindo eles para a santa cidade, os anjos que acompanhavam Jesus clamavam: ‘Levantai, ó portas, as vossas cabeças; levantai-vos, ó portais eternos, para que entre o Rei da Glória’ (Sl 24:7). Os anjos na cidade clamavam com entusiasmo: ‘Quem é o Rei da Glória?’ (v. 8). Ao que os anjos do séquito respondiam em triunfo: ‘O Senhor, forte e poderoso, o Senhor, poderoso nas batalhas. Levantai, ó portas, as vossas cabeças; levantai-vos, ó portais eternos, para que entre o Rei da Glória’ (v. 8, 9). […]" 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1" name="Rectángulo redondeado"/>
          <p:cNvSpPr/>
          <p:nvPr/>
        </p:nvSpPr>
        <p:spPr>
          <a:xfrm>
            <a:off x="2146593" y="3233140"/>
            <a:ext cx="20090814" cy="7249720"/>
          </a:xfrm>
          <a:prstGeom prst="roundRect">
            <a:avLst>
              <a:gd name="adj" fmla="val 11291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2" name="“Então, todo o exército do Céu rodeou seu majestoso Comandante e, com a mais pro- funda adoração, prostrou-se diante Dele, lançando suas coroas brilhantes a Seus pés. Em seguida, tocaram as harpas de ouro e, com doces e melodiosos acordes, encheram o Céu"/>
          <p:cNvSpPr txBox="1"/>
          <p:nvPr/>
        </p:nvSpPr>
        <p:spPr>
          <a:xfrm>
            <a:off x="3575563" y="3943350"/>
            <a:ext cx="17232874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“Então, todo o exército do Céu rodeou seu majestoso Comandante e, com a mais pro- funda adoração, prostrou-se diante Dele, lançando suas coroas brilhantes a Seus pés. Em seguida, tocaram as harpas de ouro e, com doces e melodiosos acordes, encheram o Céu todo com admirável música e cânticos ao Cordeiro que havia sido morto, mas vivia nova- mente em glória e majestade” (p. 51, 52). 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“A noite passou lentamente e, enquanto ainda era escuro, os anjos vigilantes sabiam que estava quase chegando a hora para o livramento do amado Filho de Deus, seu querido Comandante."/>
          <p:cNvSpPr txBox="1"/>
          <p:nvPr/>
        </p:nvSpPr>
        <p:spPr>
          <a:xfrm>
            <a:off x="4810759" y="5200650"/>
            <a:ext cx="14762482" cy="331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“A noite passou lentamente e, enquanto ainda era escuro, os anjos vigilantes sabiam que estava quase chegando a hora para o livramento do amado Filho de Deus, seu querido Comandante.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1" name="“Enquanto esperavam com a mais profunda emoção a hora do triunfo de Cristo, um poderoso anjo veio voando rapidamente do Céu. Seu rosto era como o relâmpago, e suas vestes brancas como neve. Sua luz dissipou as trevas por onde passava e fez com que os anj"/>
          <p:cNvSpPr txBox="1"/>
          <p:nvPr/>
        </p:nvSpPr>
        <p:spPr>
          <a:xfrm>
            <a:off x="3780110" y="3943350"/>
            <a:ext cx="1682378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“Enquanto esperavam com a mais profunda emoção a hora do triunfo de Cristo, um poderoso anjo veio voando rapidamente do Céu. Seu rosto era como o relâmpago, e suas vestes brancas como neve. Sua luz dissipou as trevas por onde passava e fez com que os anjos maus, que triunfantemente reivindicavam o corpo de Jesus, fugissem com terror de seu brilho e glória” (p. 47).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6" name="01"/>
          <p:cNvSpPr txBox="1"/>
          <p:nvPr/>
        </p:nvSpPr>
        <p:spPr>
          <a:xfrm>
            <a:off x="10970890" y="2362564"/>
            <a:ext cx="244222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01</a:t>
            </a:r>
          </a:p>
        </p:txBody>
      </p:sp>
      <p:sp>
        <p:nvSpPr>
          <p:cNvPr id="187" name="Satanás finalmente foi derrotado e a morte foi vencida. Como foi esse momento tão maravilhoso? (Ver p. 47.)"/>
          <p:cNvSpPr txBox="1"/>
          <p:nvPr/>
        </p:nvSpPr>
        <p:spPr>
          <a:xfrm>
            <a:off x="3961801" y="7434721"/>
            <a:ext cx="16460398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Satanás finalmente foi derrotado e a morte foi vencida. Como foi esse momento tão maravilhoso? (Ver p. 47.)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1" name="Então o anjo que chegara do Céu, com uma voz que fez a terra tremer, bradou: “Filho de Deus, ___________________! Sai!” A morte não mais poderia ter domínio sobre Ele. Jesus ressurgiu dos mortos, como um vencedor triunfante. Com solene temor, os anjos co"/>
          <p:cNvSpPr txBox="1"/>
          <p:nvPr/>
        </p:nvSpPr>
        <p:spPr>
          <a:xfrm>
            <a:off x="2260440" y="4149318"/>
            <a:ext cx="1986312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 o anjo que chegara do Céu, com uma voz que fez a terra tremer, bradou: “Filho de Deus, ___________________! Sai!” A morte não mais poderia ter domínio sobre Ele. Jesus ressurgiu dos mortos, como um vencedor triunfante. Com solene temor, os anjos contemplaram a cena. E, ao Jesus sair do sepulcro, aqueles ________ resplandecentes se prostraram em terra, em ___________ , e O ____________ com cânticos de _________ e triunfo.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5" name="Então o anjo que chegara do Céu, com uma voz que fez a terra tremer, bradou: “Filho de Deus, ___________________! Sai!” A morte não mais poderia ter domínio sobre Ele. Jesus ressurgiu dos mortos, como um vencedor triunfante. Com solene temor, os anjos co"/>
          <p:cNvSpPr txBox="1"/>
          <p:nvPr/>
        </p:nvSpPr>
        <p:spPr>
          <a:xfrm>
            <a:off x="2260440" y="4149318"/>
            <a:ext cx="1986312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 o anjo que chegara do Céu, com uma voz que fez a terra tremer, bradou: “Filho de Deus, ___________________! Sai!” A morte não mais poderia ter domínio sobre Ele. Jesus ressurgiu dos mortos, como um vencedor triunfante. Com solene temor, os anjos contemplaram a cena. E, ao Jesus sair do sepulcro, aqueles ________ resplandecentes se prostraram em terra, em ___________ , e O ____________ com cânticos de _________ e triunfo. </a:t>
            </a:r>
          </a:p>
        </p:txBody>
      </p:sp>
      <p:sp>
        <p:nvSpPr>
          <p:cNvPr id="196" name="Teu Pai te chama"/>
          <p:cNvSpPr txBox="1"/>
          <p:nvPr/>
        </p:nvSpPr>
        <p:spPr>
          <a:xfrm>
            <a:off x="12392435" y="4817584"/>
            <a:ext cx="621639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Teu</a:t>
            </a:r>
            <a:r>
              <a:rPr dirty="0"/>
              <a:t> Pai </a:t>
            </a:r>
            <a:r>
              <a:rPr dirty="0" err="1"/>
              <a:t>te</a:t>
            </a:r>
            <a:r>
              <a:rPr dirty="0"/>
              <a:t> chama</a:t>
            </a:r>
          </a:p>
        </p:txBody>
      </p:sp>
      <p:sp>
        <p:nvSpPr>
          <p:cNvPr id="197" name="adoração"/>
          <p:cNvSpPr txBox="1"/>
          <p:nvPr/>
        </p:nvSpPr>
        <p:spPr>
          <a:xfrm>
            <a:off x="16333363" y="8191310"/>
            <a:ext cx="354673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adoração</a:t>
            </a:r>
            <a:endParaRPr dirty="0"/>
          </a:p>
        </p:txBody>
      </p:sp>
      <p:sp>
        <p:nvSpPr>
          <p:cNvPr id="198" name="anjos"/>
          <p:cNvSpPr txBox="1"/>
          <p:nvPr/>
        </p:nvSpPr>
        <p:spPr>
          <a:xfrm>
            <a:off x="19778540" y="7449852"/>
            <a:ext cx="210870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anjos</a:t>
            </a:r>
            <a:endParaRPr dirty="0"/>
          </a:p>
        </p:txBody>
      </p:sp>
      <p:sp>
        <p:nvSpPr>
          <p:cNvPr id="199" name="aclamaram"/>
          <p:cNvSpPr txBox="1"/>
          <p:nvPr/>
        </p:nvSpPr>
        <p:spPr>
          <a:xfrm>
            <a:off x="4876203" y="9051518"/>
            <a:ext cx="418153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aclamaram</a:t>
            </a:r>
            <a:endParaRPr dirty="0"/>
          </a:p>
        </p:txBody>
      </p:sp>
      <p:sp>
        <p:nvSpPr>
          <p:cNvPr id="200" name="vitória"/>
          <p:cNvSpPr txBox="1"/>
          <p:nvPr/>
        </p:nvSpPr>
        <p:spPr>
          <a:xfrm>
            <a:off x="14326207" y="9021412"/>
            <a:ext cx="2528888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vitória</a:t>
            </a:r>
            <a:endParaRPr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Figura"/>
          <p:cNvSpPr/>
          <p:nvPr/>
        </p:nvSpPr>
        <p:spPr>
          <a:xfrm rot="3034451">
            <a:off x="9828604" y="263754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4" name="Rectángulo redondeado"/>
          <p:cNvSpPr/>
          <p:nvPr/>
        </p:nvSpPr>
        <p:spPr>
          <a:xfrm>
            <a:off x="2298449" y="5963772"/>
            <a:ext cx="19787102" cy="4796101"/>
          </a:xfrm>
          <a:prstGeom prst="roundRect">
            <a:avLst>
              <a:gd name="adj" fmla="val 13199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02"/>
          <p:cNvSpPr txBox="1"/>
          <p:nvPr/>
        </p:nvSpPr>
        <p:spPr>
          <a:xfrm>
            <a:off x="10870431" y="1981712"/>
            <a:ext cx="264313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02</a:t>
            </a:r>
          </a:p>
        </p:txBody>
      </p:sp>
      <p:sp>
        <p:nvSpPr>
          <p:cNvPr id="206" name="Os Céus estão sempre atentos àqueles que estão em intimidade com Deus. Que boas novas os anjos anunciaram às mulheres que sofriam por Jesus não estar no sepulcro? O que elas fizeram em seguida? (Ver p. 49.)"/>
          <p:cNvSpPr txBox="1"/>
          <p:nvPr/>
        </p:nvSpPr>
        <p:spPr>
          <a:xfrm>
            <a:off x="3764590" y="6558422"/>
            <a:ext cx="16854820" cy="360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Os Céus estão sempre atentos àqueles que estão em intimidade com Deus. Que boas novas os anjos anunciaram às mulheres que sofriam por Jesus não estar no sepulcro? O que elas fizeram em seguida? (Ver p. 49.)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0" name="Esses seres celestiais compreenderam a intenção das mulheres e, imediatamente, lhes disseram que _______ não estava ali, que havia ______________ , mas que podiam ver o lugar onde havia estado. Pediram que fossem dizer aos discípulos que Ele iria à frent"/>
          <p:cNvSpPr txBox="1"/>
          <p:nvPr/>
        </p:nvSpPr>
        <p:spPr>
          <a:xfrm>
            <a:off x="2116361" y="4149318"/>
            <a:ext cx="20151278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Esses seres celestiais compreenderam a intenção das mulheres e, imediatamente, lhes disseram que _______ não estava ali, que havia ______________ , mas que podiam ver o lugar onde havia estado. Pediram que fossem dizer aos discípulos que Ele iria à frente deles para a Galileia. Com temor e grande alegria, as mulheres foram apressadamente até os entristecidos discípulos e ____________ a eles as coisas que tinham _______ e ouvido.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1428</Words>
  <Application>Microsoft Office PowerPoint</Application>
  <PresentationFormat>Personalizar</PresentationFormat>
  <Paragraphs>49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4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DSA - Maria Cristina Barbosa</cp:lastModifiedBy>
  <cp:revision>1</cp:revision>
  <dcterms:modified xsi:type="dcterms:W3CDTF">2024-10-28T20:22:37Z</dcterms:modified>
</cp:coreProperties>
</file>