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1pPr>
    <a:lvl2pPr marL="0" marR="0" indent="4572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2pPr>
    <a:lvl3pPr marL="0" marR="0" indent="9144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3pPr>
    <a:lvl4pPr marL="0" marR="0" indent="13716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4pPr>
    <a:lvl5pPr marL="0" marR="0" indent="18288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5pPr>
    <a:lvl6pPr marL="0" marR="0" indent="22860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6pPr>
    <a:lvl7pPr marL="0" marR="0" indent="27432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7pPr>
    <a:lvl8pPr marL="0" marR="0" indent="32004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8pPr>
    <a:lvl9pPr marL="0" marR="0" indent="36576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Graphik"/>
          <a:ea typeface="Graphik"/>
          <a:cs typeface="Graphik"/>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Graphik"/>
          <a:ea typeface="Graphik"/>
          <a:cs typeface="Graphik"/>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hueOff val="-217956"/>
              <a:satOff val="14368"/>
              <a:lumOff val="17764"/>
            </a:schemeClr>
          </a:solidFill>
        </a:fill>
      </a:tcStyle>
    </a:firstRow>
  </a:tblStyle>
  <a:tblStyle styleId="{EEE7283C-3CF3-47DC-8721-378D4A62B228}" styleName="">
    <a:tblBg/>
    <a:wholeTbl>
      <a:tcTxStyle b="off" i="off">
        <a:font>
          <a:latin typeface="Graphik"/>
          <a:ea typeface="Graphik"/>
          <a:cs typeface="Graphik"/>
        </a:font>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CEEEE"/>
          </a:solidFill>
        </a:fill>
      </a:tcStyle>
    </a:band2H>
    <a:firstCol>
      <a:tcTxStyle b="on" i="off">
        <a:font>
          <a:latin typeface="Graphik Semibold"/>
          <a:ea typeface="Graphik Semibold"/>
          <a:cs typeface="Graphik Semibold"/>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chemeClr val="accent3">
              <a:hueOff val="571091"/>
              <a:satOff val="15926"/>
              <a:lumOff val="22314"/>
            </a:schemeClr>
          </a:solidFill>
        </a:fill>
      </a:tcStyle>
    </a:firstCol>
    <a:lastRow>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45B43B"/>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45B43B"/>
          </a:solidFill>
        </a:fill>
      </a:tcStyle>
    </a:firstRow>
  </a:tblStyle>
  <a:tblStyle styleId="{CF821DB8-F4EB-4A41-A1BA-3FCAFE7338EE}" styleName="">
    <a:tblBg/>
    <a:wholeTbl>
      <a:tcTxStyle b="off" i="off">
        <a:font>
          <a:latin typeface="Graphik"/>
          <a:ea typeface="Graphik"/>
          <a:cs typeface="Graphik"/>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9036"/>
              <a:lumOff val="17111"/>
            </a:schemeClr>
          </a:solidFill>
        </a:fill>
      </a:tcStyle>
    </a:band2H>
    <a:firstCol>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BD17"/>
          </a:solidFill>
        </a:fill>
      </a:tcStyle>
    </a:firstCol>
    <a:lastRow>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FBD17"/>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8A25"/>
          </a:solidFill>
        </a:fill>
      </a:tcStyle>
    </a:firstRow>
  </a:tblStyle>
  <a:tblStyle styleId="{33BA23B1-9221-436E-865A-0063620EA4FD}" styleName="">
    <a:tblBg/>
    <a:wholeTbl>
      <a:tcTxStyle b="off" i="off">
        <a:font>
          <a:latin typeface="Graphik"/>
          <a:ea typeface="Graphik"/>
          <a:cs typeface="Graphik"/>
        </a:font>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12700" cap="flat">
              <a:solidFill>
                <a:srgbClr val="5E5E5E"/>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wholeTbl>
    <a:band2H>
      <a:tcTxStyle/>
      <a:tcStyle>
        <a:tcBdr/>
        <a:fill>
          <a:solidFill>
            <a:srgbClr val="ECEEEF"/>
          </a:solidFill>
        </a:fill>
      </a:tcStyle>
    </a:band2H>
    <a:firstCol>
      <a:tcTxStyle b="on" i="off">
        <a:font>
          <a:latin typeface="Graphik Semibold"/>
          <a:ea typeface="Graphik Semibold"/>
          <a:cs typeface="Graphik Semibold"/>
        </a:font>
        <a:srgbClr val="FFFFFF"/>
      </a:tcTxStyle>
      <a:tcStyle>
        <a:tcBdr>
          <a:left>
            <a:ln w="12700" cap="flat">
              <a:solidFill>
                <a:srgbClr val="A6AAA9"/>
              </a:solidFill>
              <a:prstDash val="solid"/>
              <a:miter lim="400000"/>
            </a:ln>
          </a:left>
          <a:right>
            <a:ln w="12700" cap="flat">
              <a:solidFill>
                <a:srgbClr val="5E5E5E"/>
              </a:solidFill>
              <a:prstDash val="solid"/>
              <a:miter lim="400000"/>
            </a:ln>
          </a:right>
          <a:top>
            <a:ln w="12700" cap="flat">
              <a:solidFill>
                <a:srgbClr val="5E5E5E"/>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32C5B9"/>
          </a:solidFill>
        </a:fill>
      </a:tcStyle>
    </a:firstCol>
    <a:lastRow>
      <a:tcTxStyle b="on" i="off">
        <a:font>
          <a:latin typeface="Graphik Semibold"/>
          <a:ea typeface="Graphik Semibold"/>
          <a:cs typeface="Graphik Semibold"/>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38100" cap="flat">
              <a:solidFill>
                <a:schemeClr val="accent2">
                  <a:hueOff val="240640"/>
                  <a:satOff val="2542"/>
                  <a:lumOff val="-13198"/>
                </a:schemeClr>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FFFFFF"/>
      </a:tcTxStyle>
      <a:tcStyle>
        <a:tcBdr>
          <a:left>
            <a:ln w="12700" cap="flat">
              <a:solidFill>
                <a:srgbClr val="5E5E5E"/>
              </a:solidFill>
              <a:prstDash val="solid"/>
              <a:miter lim="400000"/>
            </a:ln>
          </a:left>
          <a:right>
            <a:ln w="12700" cap="flat">
              <a:solidFill>
                <a:srgbClr val="5E5E5E"/>
              </a:solidFill>
              <a:prstDash val="solid"/>
              <a:miter lim="400000"/>
            </a:ln>
          </a:right>
          <a:top>
            <a:ln w="12700" cap="flat">
              <a:solidFill>
                <a:srgbClr val="A6AAA9"/>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chemeClr val="accent2">
              <a:hueOff val="240640"/>
              <a:satOff val="2542"/>
              <a:lumOff val="-13198"/>
            </a:schemeClr>
          </a:solidFill>
        </a:fill>
      </a:tcStyle>
    </a:firstRow>
  </a:tblStyle>
  <a:tblStyle styleId="{2708684C-4D16-4618-839F-0558EEFCDFE6}"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F"/>
          </a:solidFill>
        </a:fill>
      </a:tcStyle>
    </a:band2H>
    <a:firstCol>
      <a:tcTxStyle b="on" i="off">
        <a:font>
          <a:latin typeface="Graphik Semibold"/>
          <a:ea typeface="Graphik Semibold"/>
          <a:cs typeface="Graphik Semibold"/>
        </a:font>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754"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SA - Maria Cristina Barbosa" userId="a7deaa94-27fa-4381-b313-ee83126f3c73" providerId="ADAL" clId="{4C3A6B31-E8C1-4FA0-A289-BDCB66474671}"/>
    <pc:docChg chg="modSld">
      <pc:chgData name="DSA - Maria Cristina Barbosa" userId="a7deaa94-27fa-4381-b313-ee83126f3c73" providerId="ADAL" clId="{4C3A6B31-E8C1-4FA0-A289-BDCB66474671}" dt="2024-10-28T20:27:24.262" v="1" actId="1076"/>
      <pc:docMkLst>
        <pc:docMk/>
      </pc:docMkLst>
      <pc:sldChg chg="modSp mod">
        <pc:chgData name="DSA - Maria Cristina Barbosa" userId="a7deaa94-27fa-4381-b313-ee83126f3c73" providerId="ADAL" clId="{4C3A6B31-E8C1-4FA0-A289-BDCB66474671}" dt="2024-10-28T20:27:08.673" v="0" actId="1076"/>
        <pc:sldMkLst>
          <pc:docMk/>
          <pc:sldMk cId="0" sldId="268"/>
        </pc:sldMkLst>
        <pc:spChg chg="mod">
          <ac:chgData name="DSA - Maria Cristina Barbosa" userId="a7deaa94-27fa-4381-b313-ee83126f3c73" providerId="ADAL" clId="{4C3A6B31-E8C1-4FA0-A289-BDCB66474671}" dt="2024-10-28T20:27:08.673" v="0" actId="1076"/>
          <ac:spMkLst>
            <pc:docMk/>
            <pc:sldMk cId="0" sldId="268"/>
            <ac:spMk id="239" creationId="{00000000-0000-0000-0000-000000000000}"/>
          </ac:spMkLst>
        </pc:spChg>
      </pc:sldChg>
      <pc:sldChg chg="modSp mod">
        <pc:chgData name="DSA - Maria Cristina Barbosa" userId="a7deaa94-27fa-4381-b313-ee83126f3c73" providerId="ADAL" clId="{4C3A6B31-E8C1-4FA0-A289-BDCB66474671}" dt="2024-10-28T20:27:24.262" v="1" actId="1076"/>
        <pc:sldMkLst>
          <pc:docMk/>
          <pc:sldMk cId="0" sldId="271"/>
        </pc:sldMkLst>
        <pc:spChg chg="mod">
          <ac:chgData name="DSA - Maria Cristina Barbosa" userId="a7deaa94-27fa-4381-b313-ee83126f3c73" providerId="ADAL" clId="{4C3A6B31-E8C1-4FA0-A289-BDCB66474671}" dt="2024-10-28T20:27:24.262" v="1" actId="1076"/>
          <ac:spMkLst>
            <pc:docMk/>
            <pc:sldMk cId="0" sldId="271"/>
            <ac:spMk id="2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ítulo">
    <p:spTree>
      <p:nvGrpSpPr>
        <p:cNvPr id="1" name=""/>
        <p:cNvGrpSpPr/>
        <p:nvPr/>
      </p:nvGrpSpPr>
      <p:grpSpPr>
        <a:xfrm>
          <a:off x="0" y="0"/>
          <a:ext cx="0" cy="0"/>
          <a:chOff x="0" y="0"/>
          <a:chExt cx="0" cy="0"/>
        </a:xfrm>
      </p:grpSpPr>
      <p:sp>
        <p:nvSpPr>
          <p:cNvPr id="11" name="Autor y fecha"/>
          <p:cNvSpPr txBox="1">
            <a:spLocks noGrp="1"/>
          </p:cNvSpPr>
          <p:nvPr>
            <p:ph type="body" sz="quarter" idx="21" hasCustomPrompt="1"/>
          </p:nvPr>
        </p:nvSpPr>
        <p:spPr>
          <a:xfrm>
            <a:off x="1219200" y="11986162"/>
            <a:ext cx="21945599" cy="605791"/>
          </a:xfrm>
          <a:prstGeom prst="rect">
            <a:avLst/>
          </a:prstGeom>
        </p:spPr>
        <p:txBody>
          <a:bodyPr/>
          <a:lstStyle>
            <a:lvl1pPr marL="0" indent="0" algn="ctr" defTabSz="825500">
              <a:lnSpc>
                <a:spcPct val="100000"/>
              </a:lnSpc>
              <a:spcBef>
                <a:spcPts val="0"/>
              </a:spcBef>
              <a:buSzTx/>
              <a:buNone/>
              <a:defRPr sz="3000" spc="-29">
                <a:latin typeface="Graphik Medium"/>
                <a:ea typeface="Graphik Medium"/>
                <a:cs typeface="Graphik Medium"/>
                <a:sym typeface="Graphik Medium"/>
              </a:defRPr>
            </a:lvl1pPr>
          </a:lstStyle>
          <a:p>
            <a:r>
              <a:t>Autor y fecha</a:t>
            </a:r>
          </a:p>
        </p:txBody>
      </p:sp>
      <p:sp>
        <p:nvSpPr>
          <p:cNvPr id="12" name="Título de presentación"/>
          <p:cNvSpPr txBox="1">
            <a:spLocks noGrp="1"/>
          </p:cNvSpPr>
          <p:nvPr>
            <p:ph type="title" hasCustomPrompt="1"/>
          </p:nvPr>
        </p:nvSpPr>
        <p:spPr>
          <a:xfrm>
            <a:off x="1219200" y="3543300"/>
            <a:ext cx="21945600" cy="4267200"/>
          </a:xfrm>
          <a:prstGeom prst="rect">
            <a:avLst/>
          </a:prstGeom>
        </p:spPr>
        <p:txBody>
          <a:bodyPr anchor="b"/>
          <a:lstStyle>
            <a:lvl1pPr>
              <a:defRPr sz="12800" spc="-128"/>
            </a:lvl1pPr>
          </a:lstStyle>
          <a:p>
            <a:r>
              <a:t>Título de presentación</a:t>
            </a:r>
          </a:p>
        </p:txBody>
      </p:sp>
      <p:sp>
        <p:nvSpPr>
          <p:cNvPr id="13" name="Nivel de texto 1…"/>
          <p:cNvSpPr txBox="1">
            <a:spLocks noGrp="1"/>
          </p:cNvSpPr>
          <p:nvPr>
            <p:ph type="body" sz="quarter" idx="1" hasCustomPrompt="1"/>
          </p:nvPr>
        </p:nvSpPr>
        <p:spPr>
          <a:xfrm>
            <a:off x="1219200" y="7567579"/>
            <a:ext cx="21945600" cy="2250593"/>
          </a:xfrm>
          <a:prstGeom prst="rect">
            <a:avLst/>
          </a:prstGeom>
        </p:spPr>
        <p:txBody>
          <a:bodyPr/>
          <a:lstStyle>
            <a:lvl1pPr marL="0" indent="0" algn="ctr" defTabSz="825500">
              <a:lnSpc>
                <a:spcPct val="100000"/>
              </a:lnSpc>
              <a:spcBef>
                <a:spcPts val="0"/>
              </a:spcBef>
              <a:buSzTx/>
              <a:buNone/>
              <a:defRPr sz="6000" spc="-59">
                <a:latin typeface="Graphik Semibold"/>
                <a:ea typeface="Graphik Semibold"/>
                <a:cs typeface="Graphik Semibold"/>
                <a:sym typeface="Graphik Semibold"/>
              </a:defRPr>
            </a:lvl1pPr>
            <a:lvl2pPr marL="0" indent="457200" algn="ctr" defTabSz="825500">
              <a:lnSpc>
                <a:spcPct val="100000"/>
              </a:lnSpc>
              <a:spcBef>
                <a:spcPts val="0"/>
              </a:spcBef>
              <a:buSzTx/>
              <a:buNone/>
              <a:defRPr sz="6000" spc="-59">
                <a:latin typeface="Graphik Semibold"/>
                <a:ea typeface="Graphik Semibold"/>
                <a:cs typeface="Graphik Semibold"/>
                <a:sym typeface="Graphik Semibold"/>
              </a:defRPr>
            </a:lvl2pPr>
            <a:lvl3pPr marL="0" indent="914400" algn="ctr" defTabSz="825500">
              <a:lnSpc>
                <a:spcPct val="100000"/>
              </a:lnSpc>
              <a:spcBef>
                <a:spcPts val="0"/>
              </a:spcBef>
              <a:buSzTx/>
              <a:buNone/>
              <a:defRPr sz="6000" spc="-59">
                <a:latin typeface="Graphik Semibold"/>
                <a:ea typeface="Graphik Semibold"/>
                <a:cs typeface="Graphik Semibold"/>
                <a:sym typeface="Graphik Semibold"/>
              </a:defRPr>
            </a:lvl3pPr>
            <a:lvl4pPr marL="0" indent="1371600" algn="ctr" defTabSz="825500">
              <a:lnSpc>
                <a:spcPct val="100000"/>
              </a:lnSpc>
              <a:spcBef>
                <a:spcPts val="0"/>
              </a:spcBef>
              <a:buSzTx/>
              <a:buNone/>
              <a:defRPr sz="6000" spc="-59">
                <a:latin typeface="Graphik Semibold"/>
                <a:ea typeface="Graphik Semibold"/>
                <a:cs typeface="Graphik Semibold"/>
                <a:sym typeface="Graphik Semibold"/>
              </a:defRPr>
            </a:lvl4pPr>
            <a:lvl5pPr marL="0" indent="1828800" algn="ctr" defTabSz="825500">
              <a:lnSpc>
                <a:spcPct val="100000"/>
              </a:lnSpc>
              <a:spcBef>
                <a:spcPts val="0"/>
              </a:spcBef>
              <a:buSzTx/>
              <a:buNone/>
              <a:defRPr sz="6000" spc="-59">
                <a:latin typeface="Graphik Semibold"/>
                <a:ea typeface="Graphik Semibold"/>
                <a:cs typeface="Graphik Semibold"/>
                <a:sym typeface="Graphik Semibold"/>
              </a:defRPr>
            </a:lvl5pPr>
          </a:lstStyle>
          <a:p>
            <a:r>
              <a:t>Subtítulo de presentación</a:t>
            </a:r>
          </a:p>
          <a:p>
            <a:pPr lvl="1"/>
            <a:endParaRPr/>
          </a:p>
          <a:p>
            <a:pPr lvl="2"/>
            <a:endParaRPr/>
          </a:p>
          <a:p>
            <a:pPr lvl="3"/>
            <a:endParaRPr/>
          </a:p>
          <a:p>
            <a:pPr lvl="4"/>
            <a:endParaRPr/>
          </a:p>
        </p:txBody>
      </p:sp>
      <p:sp>
        <p:nvSpPr>
          <p:cNvPr id="14"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ólo título">
    <p:spTree>
      <p:nvGrpSpPr>
        <p:cNvPr id="1" name=""/>
        <p:cNvGrpSpPr/>
        <p:nvPr/>
      </p:nvGrpSpPr>
      <p:grpSpPr>
        <a:xfrm>
          <a:off x="0" y="0"/>
          <a:ext cx="0" cy="0"/>
          <a:chOff x="0" y="0"/>
          <a:chExt cx="0" cy="0"/>
        </a:xfrm>
      </p:grpSpPr>
      <p:sp>
        <p:nvSpPr>
          <p:cNvPr id="99" name="Título de diapositiva"/>
          <p:cNvSpPr txBox="1">
            <a:spLocks noGrp="1"/>
          </p:cNvSpPr>
          <p:nvPr>
            <p:ph type="title" hasCustomPrompt="1"/>
          </p:nvPr>
        </p:nvSpPr>
        <p:spPr>
          <a:prstGeom prst="rect">
            <a:avLst/>
          </a:prstGeom>
        </p:spPr>
        <p:txBody>
          <a:bodyPr/>
          <a:lstStyle/>
          <a:p>
            <a:r>
              <a:t>Título de diapositiva</a:t>
            </a:r>
          </a:p>
        </p:txBody>
      </p:sp>
      <p:sp>
        <p:nvSpPr>
          <p:cNvPr id="100" name="Subtítulo de diapositiva"/>
          <p:cNvSpPr txBox="1">
            <a:spLocks noGrp="1"/>
          </p:cNvSpPr>
          <p:nvPr>
            <p:ph type="body" sz="quarter" idx="21" hasCustomPrompt="1"/>
          </p:nvPr>
        </p:nvSpPr>
        <p:spPr>
          <a:xfrm>
            <a:off x="1219200" y="2384648"/>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101"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108" name="Título de agenda"/>
          <p:cNvSpPr txBox="1">
            <a:spLocks noGrp="1"/>
          </p:cNvSpPr>
          <p:nvPr>
            <p:ph type="title" hasCustomPrompt="1"/>
          </p:nvPr>
        </p:nvSpPr>
        <p:spPr>
          <a:prstGeom prst="rect">
            <a:avLst/>
          </a:prstGeom>
        </p:spPr>
        <p:txBody>
          <a:bodyPr/>
          <a:lstStyle/>
          <a:p>
            <a:r>
              <a:t>Título de agenda</a:t>
            </a:r>
          </a:p>
        </p:txBody>
      </p:sp>
      <p:sp>
        <p:nvSpPr>
          <p:cNvPr id="109" name="Nivel de texto 1…"/>
          <p:cNvSpPr txBox="1">
            <a:spLocks noGrp="1"/>
          </p:cNvSpPr>
          <p:nvPr>
            <p:ph type="body" idx="1" hasCustomPrompt="1"/>
          </p:nvPr>
        </p:nvSpPr>
        <p:spPr>
          <a:xfrm>
            <a:off x="1219200" y="4013200"/>
            <a:ext cx="21945600" cy="8385548"/>
          </a:xfrm>
          <a:prstGeom prst="rect">
            <a:avLst/>
          </a:prstGeom>
        </p:spPr>
        <p:txBody>
          <a:bodyPr/>
          <a:lstStyle>
            <a:lvl1pPr marL="0" indent="0" defTabSz="825500">
              <a:lnSpc>
                <a:spcPct val="100000"/>
              </a:lnSpc>
              <a:buSzTx/>
              <a:buNone/>
              <a:defRPr sz="6800" spc="-136">
                <a:latin typeface="Canela Deck Regular"/>
                <a:ea typeface="Canela Deck Regular"/>
                <a:cs typeface="Canela Deck Regular"/>
                <a:sym typeface="Canela Deck Regular"/>
              </a:defRPr>
            </a:lvl1pPr>
            <a:lvl2pPr marL="0" indent="457200" defTabSz="825500">
              <a:lnSpc>
                <a:spcPct val="100000"/>
              </a:lnSpc>
              <a:buSzTx/>
              <a:buNone/>
              <a:defRPr sz="6800" spc="-136">
                <a:latin typeface="Canela Deck Regular"/>
                <a:ea typeface="Canela Deck Regular"/>
                <a:cs typeface="Canela Deck Regular"/>
                <a:sym typeface="Canela Deck Regular"/>
              </a:defRPr>
            </a:lvl2pPr>
            <a:lvl3pPr marL="0" indent="914400" defTabSz="825500">
              <a:lnSpc>
                <a:spcPct val="100000"/>
              </a:lnSpc>
              <a:buSzTx/>
              <a:buNone/>
              <a:defRPr sz="6800" spc="-136">
                <a:latin typeface="Canela Deck Regular"/>
                <a:ea typeface="Canela Deck Regular"/>
                <a:cs typeface="Canela Deck Regular"/>
                <a:sym typeface="Canela Deck Regular"/>
              </a:defRPr>
            </a:lvl3pPr>
            <a:lvl4pPr marL="0" indent="1371600" defTabSz="825500">
              <a:lnSpc>
                <a:spcPct val="100000"/>
              </a:lnSpc>
              <a:buSzTx/>
              <a:buNone/>
              <a:defRPr sz="6800" spc="-136">
                <a:latin typeface="Canela Deck Regular"/>
                <a:ea typeface="Canela Deck Regular"/>
                <a:cs typeface="Canela Deck Regular"/>
                <a:sym typeface="Canela Deck Regular"/>
              </a:defRPr>
            </a:lvl4pPr>
            <a:lvl5pPr marL="0" indent="1828800" defTabSz="825500">
              <a:lnSpc>
                <a:spcPct val="100000"/>
              </a:lnSpc>
              <a:buSzTx/>
              <a:buNone/>
              <a:defRPr sz="6800" spc="-136">
                <a:latin typeface="Canela Deck Regular"/>
                <a:ea typeface="Canela Deck Regular"/>
                <a:cs typeface="Canela Deck Regular"/>
                <a:sym typeface="Canela Deck Regular"/>
              </a:defRPr>
            </a:lvl5pPr>
          </a:lstStyle>
          <a:p>
            <a:r>
              <a:t>Temas de agenda</a:t>
            </a:r>
          </a:p>
          <a:p>
            <a:pPr lvl="1"/>
            <a:endParaRPr/>
          </a:p>
          <a:p>
            <a:pPr lvl="2"/>
            <a:endParaRPr/>
          </a:p>
          <a:p>
            <a:pPr lvl="3"/>
            <a:endParaRPr/>
          </a:p>
          <a:p>
            <a:pPr lvl="4"/>
            <a:endParaRPr/>
          </a:p>
        </p:txBody>
      </p:sp>
      <p:sp>
        <p:nvSpPr>
          <p:cNvPr id="110" name="Subtítulo de agenda"/>
          <p:cNvSpPr txBox="1">
            <a:spLocks noGrp="1"/>
          </p:cNvSpPr>
          <p:nvPr>
            <p:ph type="body" sz="quarter" idx="21" hasCustomPrompt="1"/>
          </p:nvPr>
        </p:nvSpPr>
        <p:spPr>
          <a:xfrm>
            <a:off x="1219200" y="2387115"/>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agenda</a:t>
            </a:r>
          </a:p>
        </p:txBody>
      </p:sp>
      <p:sp>
        <p:nvSpPr>
          <p:cNvPr id="111"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claración">
    <p:spTree>
      <p:nvGrpSpPr>
        <p:cNvPr id="1" name=""/>
        <p:cNvGrpSpPr/>
        <p:nvPr/>
      </p:nvGrpSpPr>
      <p:grpSpPr>
        <a:xfrm>
          <a:off x="0" y="0"/>
          <a:ext cx="0" cy="0"/>
          <a:chOff x="0" y="0"/>
          <a:chExt cx="0" cy="0"/>
        </a:xfrm>
      </p:grpSpPr>
      <p:sp>
        <p:nvSpPr>
          <p:cNvPr id="118" name="Nivel de texto 1…"/>
          <p:cNvSpPr txBox="1">
            <a:spLocks noGrp="1"/>
          </p:cNvSpPr>
          <p:nvPr>
            <p:ph type="body" idx="1" hasCustomPrompt="1"/>
          </p:nvPr>
        </p:nvSpPr>
        <p:spPr>
          <a:xfrm>
            <a:off x="1219200" y="3251200"/>
            <a:ext cx="21945600" cy="6604000"/>
          </a:xfrm>
          <a:prstGeom prst="rect">
            <a:avLst/>
          </a:prstGeom>
        </p:spPr>
        <p:txBody>
          <a:bodyPr anchor="ctr"/>
          <a:lstStyle>
            <a:lvl1pPr marL="0" indent="0" algn="ctr" defTabSz="2438400">
              <a:lnSpc>
                <a:spcPct val="80000"/>
              </a:lnSpc>
              <a:spcBef>
                <a:spcPts val="0"/>
              </a:spcBef>
              <a:buSzTx/>
              <a:buNone/>
              <a:defRPr sz="12800">
                <a:latin typeface="Canela Regular"/>
                <a:ea typeface="Canela Regular"/>
                <a:cs typeface="Canela Regular"/>
                <a:sym typeface="Canela Regular"/>
              </a:defRPr>
            </a:lvl1pPr>
            <a:lvl2pPr marL="0" indent="457200" algn="ctr" defTabSz="2438400">
              <a:lnSpc>
                <a:spcPct val="80000"/>
              </a:lnSpc>
              <a:spcBef>
                <a:spcPts val="0"/>
              </a:spcBef>
              <a:buSzTx/>
              <a:buNone/>
              <a:defRPr sz="12800">
                <a:latin typeface="Canela Regular"/>
                <a:ea typeface="Canela Regular"/>
                <a:cs typeface="Canela Regular"/>
                <a:sym typeface="Canela Regular"/>
              </a:defRPr>
            </a:lvl2pPr>
            <a:lvl3pPr marL="0" indent="914400" algn="ctr" defTabSz="2438400">
              <a:lnSpc>
                <a:spcPct val="80000"/>
              </a:lnSpc>
              <a:spcBef>
                <a:spcPts val="0"/>
              </a:spcBef>
              <a:buSzTx/>
              <a:buNone/>
              <a:defRPr sz="12800">
                <a:latin typeface="Canela Regular"/>
                <a:ea typeface="Canela Regular"/>
                <a:cs typeface="Canela Regular"/>
                <a:sym typeface="Canela Regular"/>
              </a:defRPr>
            </a:lvl3pPr>
            <a:lvl4pPr marL="0" indent="1371600" algn="ctr" defTabSz="2438400">
              <a:lnSpc>
                <a:spcPct val="80000"/>
              </a:lnSpc>
              <a:spcBef>
                <a:spcPts val="0"/>
              </a:spcBef>
              <a:buSzTx/>
              <a:buNone/>
              <a:defRPr sz="12800">
                <a:latin typeface="Canela Regular"/>
                <a:ea typeface="Canela Regular"/>
                <a:cs typeface="Canela Regular"/>
                <a:sym typeface="Canela Regular"/>
              </a:defRPr>
            </a:lvl4pPr>
            <a:lvl5pPr marL="0" indent="1828800" algn="ctr" defTabSz="2438400">
              <a:lnSpc>
                <a:spcPct val="80000"/>
              </a:lnSpc>
              <a:spcBef>
                <a:spcPts val="0"/>
              </a:spcBef>
              <a:buSzTx/>
              <a:buNone/>
              <a:defRPr sz="12800">
                <a:latin typeface="Canela Regular"/>
                <a:ea typeface="Canela Regular"/>
                <a:cs typeface="Canela Regular"/>
                <a:sym typeface="Canela Regular"/>
              </a:defRPr>
            </a:lvl5pPr>
          </a:lstStyle>
          <a:p>
            <a:r>
              <a:t>Declaración</a:t>
            </a:r>
          </a:p>
          <a:p>
            <a:pPr lvl="1"/>
            <a:endParaRPr/>
          </a:p>
          <a:p>
            <a:pPr lvl="2"/>
            <a:endParaRPr/>
          </a:p>
          <a:p>
            <a:pPr lvl="3"/>
            <a:endParaRPr/>
          </a:p>
          <a:p>
            <a:pPr lvl="4"/>
            <a:endParaRPr/>
          </a:p>
        </p:txBody>
      </p:sp>
      <p:sp>
        <p:nvSpPr>
          <p:cNvPr id="119"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ato (grande)">
    <p:spTree>
      <p:nvGrpSpPr>
        <p:cNvPr id="1" name=""/>
        <p:cNvGrpSpPr/>
        <p:nvPr/>
      </p:nvGrpSpPr>
      <p:grpSpPr>
        <a:xfrm>
          <a:off x="0" y="0"/>
          <a:ext cx="0" cy="0"/>
          <a:chOff x="0" y="0"/>
          <a:chExt cx="0" cy="0"/>
        </a:xfrm>
      </p:grpSpPr>
      <p:sp>
        <p:nvSpPr>
          <p:cNvPr id="126" name="Información del dato"/>
          <p:cNvSpPr txBox="1">
            <a:spLocks noGrp="1"/>
          </p:cNvSpPr>
          <p:nvPr>
            <p:ph type="body" sz="quarter" idx="21" hasCustomPrompt="1"/>
          </p:nvPr>
        </p:nvSpPr>
        <p:spPr>
          <a:xfrm>
            <a:off x="1219200" y="8462239"/>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Información del dato</a:t>
            </a:r>
          </a:p>
        </p:txBody>
      </p:sp>
      <p:sp>
        <p:nvSpPr>
          <p:cNvPr id="127" name="Nivel de texto 1…"/>
          <p:cNvSpPr txBox="1">
            <a:spLocks noGrp="1"/>
          </p:cNvSpPr>
          <p:nvPr>
            <p:ph type="body" sz="half" idx="1" hasCustomPrompt="1"/>
          </p:nvPr>
        </p:nvSpPr>
        <p:spPr>
          <a:xfrm>
            <a:off x="1219200" y="4214484"/>
            <a:ext cx="21945600" cy="4269708"/>
          </a:xfrm>
          <a:prstGeom prst="rect">
            <a:avLst/>
          </a:prstGeom>
        </p:spPr>
        <p:txBody>
          <a:bodyPr anchor="b"/>
          <a:lstStyle>
            <a:lvl1pPr marL="0" indent="0" algn="ctr" defTabSz="2438400">
              <a:lnSpc>
                <a:spcPct val="80000"/>
              </a:lnSpc>
              <a:spcBef>
                <a:spcPts val="0"/>
              </a:spcBef>
              <a:buSzTx/>
              <a:buNone/>
              <a:defRPr sz="22400">
                <a:latin typeface="+mn-lt"/>
                <a:ea typeface="+mn-ea"/>
                <a:cs typeface="+mn-cs"/>
                <a:sym typeface="Canela Bold"/>
              </a:defRPr>
            </a:lvl1pPr>
            <a:lvl2pPr marL="0" indent="457200" algn="ctr" defTabSz="2438400">
              <a:lnSpc>
                <a:spcPct val="80000"/>
              </a:lnSpc>
              <a:spcBef>
                <a:spcPts val="0"/>
              </a:spcBef>
              <a:buSzTx/>
              <a:buNone/>
              <a:defRPr sz="22400">
                <a:latin typeface="+mn-lt"/>
                <a:ea typeface="+mn-ea"/>
                <a:cs typeface="+mn-cs"/>
                <a:sym typeface="Canela Bold"/>
              </a:defRPr>
            </a:lvl2pPr>
            <a:lvl3pPr marL="0" indent="914400" algn="ctr" defTabSz="2438400">
              <a:lnSpc>
                <a:spcPct val="80000"/>
              </a:lnSpc>
              <a:spcBef>
                <a:spcPts val="0"/>
              </a:spcBef>
              <a:buSzTx/>
              <a:buNone/>
              <a:defRPr sz="22400">
                <a:latin typeface="+mn-lt"/>
                <a:ea typeface="+mn-ea"/>
                <a:cs typeface="+mn-cs"/>
                <a:sym typeface="Canela Bold"/>
              </a:defRPr>
            </a:lvl3pPr>
            <a:lvl4pPr marL="0" indent="1371600" algn="ctr" defTabSz="2438400">
              <a:lnSpc>
                <a:spcPct val="80000"/>
              </a:lnSpc>
              <a:spcBef>
                <a:spcPts val="0"/>
              </a:spcBef>
              <a:buSzTx/>
              <a:buNone/>
              <a:defRPr sz="22400">
                <a:latin typeface="+mn-lt"/>
                <a:ea typeface="+mn-ea"/>
                <a:cs typeface="+mn-cs"/>
                <a:sym typeface="Canela Bold"/>
              </a:defRPr>
            </a:lvl4pPr>
            <a:lvl5pPr marL="0" indent="1828800" algn="ctr" defTabSz="2438400">
              <a:lnSpc>
                <a:spcPct val="80000"/>
              </a:lnSpc>
              <a:spcBef>
                <a:spcPts val="0"/>
              </a:spcBef>
              <a:buSzTx/>
              <a:buNone/>
              <a:defRPr sz="22400">
                <a:latin typeface="+mn-lt"/>
                <a:ea typeface="+mn-ea"/>
                <a:cs typeface="+mn-cs"/>
                <a:sym typeface="Canela Bold"/>
              </a:defRPr>
            </a:lvl5pPr>
          </a:lstStyle>
          <a:p>
            <a:r>
              <a:t>100%</a:t>
            </a:r>
          </a:p>
          <a:p>
            <a:pPr lvl="1"/>
            <a:endParaRPr/>
          </a:p>
          <a:p>
            <a:pPr lvl="2"/>
            <a:endParaRPr/>
          </a:p>
          <a:p>
            <a:pPr lvl="3"/>
            <a:endParaRPr/>
          </a:p>
          <a:p>
            <a:pPr lvl="4"/>
            <a:endParaRPr/>
          </a:p>
        </p:txBody>
      </p:sp>
      <p:sp>
        <p:nvSpPr>
          <p:cNvPr id="128"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Cita">
    <p:spTree>
      <p:nvGrpSpPr>
        <p:cNvPr id="1" name=""/>
        <p:cNvGrpSpPr/>
        <p:nvPr/>
      </p:nvGrpSpPr>
      <p:grpSpPr>
        <a:xfrm>
          <a:off x="0" y="0"/>
          <a:ext cx="0" cy="0"/>
          <a:chOff x="0" y="0"/>
          <a:chExt cx="0" cy="0"/>
        </a:xfrm>
      </p:grpSpPr>
      <p:sp>
        <p:nvSpPr>
          <p:cNvPr id="135" name="Atribución"/>
          <p:cNvSpPr txBox="1">
            <a:spLocks noGrp="1"/>
          </p:cNvSpPr>
          <p:nvPr>
            <p:ph type="body" sz="quarter" idx="21" hasCustomPrompt="1"/>
          </p:nvPr>
        </p:nvSpPr>
        <p:spPr>
          <a:xfrm>
            <a:off x="1219200" y="11100053"/>
            <a:ext cx="21945602" cy="832613"/>
          </a:xfrm>
          <a:prstGeom prst="rect">
            <a:avLst/>
          </a:prstGeom>
        </p:spPr>
        <p:txBody>
          <a:bodyPr anchor="ct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Atribución</a:t>
            </a:r>
          </a:p>
        </p:txBody>
      </p:sp>
      <p:sp>
        <p:nvSpPr>
          <p:cNvPr id="136" name="Nivel de texto 1…"/>
          <p:cNvSpPr txBox="1">
            <a:spLocks noGrp="1"/>
          </p:cNvSpPr>
          <p:nvPr>
            <p:ph type="body" sz="half" idx="1" hasCustomPrompt="1"/>
          </p:nvPr>
        </p:nvSpPr>
        <p:spPr>
          <a:xfrm>
            <a:off x="1219200" y="4178300"/>
            <a:ext cx="21945600" cy="4416425"/>
          </a:xfrm>
          <a:prstGeom prst="rect">
            <a:avLst/>
          </a:prstGeom>
        </p:spPr>
        <p:txBody>
          <a:bodyPr anchor="ctr"/>
          <a:lstStyle>
            <a:lvl1pPr marL="0" indent="0" algn="ctr" defTabSz="2438400">
              <a:lnSpc>
                <a:spcPct val="80000"/>
              </a:lnSpc>
              <a:spcBef>
                <a:spcPts val="0"/>
              </a:spcBef>
              <a:buSzTx/>
              <a:buNone/>
              <a:defRPr sz="8400">
                <a:latin typeface="+mn-lt"/>
                <a:ea typeface="+mn-ea"/>
                <a:cs typeface="+mn-cs"/>
                <a:sym typeface="Canela Bold"/>
              </a:defRPr>
            </a:lvl1pPr>
            <a:lvl2pPr marL="0" indent="457200" algn="ctr" defTabSz="2438400">
              <a:lnSpc>
                <a:spcPct val="80000"/>
              </a:lnSpc>
              <a:spcBef>
                <a:spcPts val="0"/>
              </a:spcBef>
              <a:buSzTx/>
              <a:buNone/>
              <a:defRPr sz="8400">
                <a:latin typeface="+mn-lt"/>
                <a:ea typeface="+mn-ea"/>
                <a:cs typeface="+mn-cs"/>
                <a:sym typeface="Canela Bold"/>
              </a:defRPr>
            </a:lvl2pPr>
            <a:lvl3pPr marL="0" indent="914400" algn="ctr" defTabSz="2438400">
              <a:lnSpc>
                <a:spcPct val="80000"/>
              </a:lnSpc>
              <a:spcBef>
                <a:spcPts val="0"/>
              </a:spcBef>
              <a:buSzTx/>
              <a:buNone/>
              <a:defRPr sz="8400">
                <a:latin typeface="+mn-lt"/>
                <a:ea typeface="+mn-ea"/>
                <a:cs typeface="+mn-cs"/>
                <a:sym typeface="Canela Bold"/>
              </a:defRPr>
            </a:lvl3pPr>
            <a:lvl4pPr marL="0" indent="1371600" algn="ctr" defTabSz="2438400">
              <a:lnSpc>
                <a:spcPct val="80000"/>
              </a:lnSpc>
              <a:spcBef>
                <a:spcPts val="0"/>
              </a:spcBef>
              <a:buSzTx/>
              <a:buNone/>
              <a:defRPr sz="8400">
                <a:latin typeface="+mn-lt"/>
                <a:ea typeface="+mn-ea"/>
                <a:cs typeface="+mn-cs"/>
                <a:sym typeface="Canela Bold"/>
              </a:defRPr>
            </a:lvl4pPr>
            <a:lvl5pPr marL="0" indent="1828800" algn="ctr" defTabSz="2438400">
              <a:lnSpc>
                <a:spcPct val="80000"/>
              </a:lnSpc>
              <a:spcBef>
                <a:spcPts val="0"/>
              </a:spcBef>
              <a:buSzTx/>
              <a:buNone/>
              <a:defRPr sz="8400">
                <a:latin typeface="+mn-lt"/>
                <a:ea typeface="+mn-ea"/>
                <a:cs typeface="+mn-cs"/>
                <a:sym typeface="Canela Bold"/>
              </a:defRPr>
            </a:lvl5pPr>
          </a:lstStyle>
          <a:p>
            <a:r>
              <a:t>“Frase celebre”</a:t>
            </a:r>
          </a:p>
          <a:p>
            <a:pPr lvl="1"/>
            <a:endParaRPr/>
          </a:p>
          <a:p>
            <a:pPr lvl="2"/>
            <a:endParaRPr/>
          </a:p>
          <a:p>
            <a:pPr lvl="3"/>
            <a:endParaRPr/>
          </a:p>
          <a:p>
            <a:pPr lvl="4"/>
            <a:endParaRPr/>
          </a:p>
        </p:txBody>
      </p:sp>
      <p:sp>
        <p:nvSpPr>
          <p:cNvPr id="137"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3 fotos">
    <p:spTree>
      <p:nvGrpSpPr>
        <p:cNvPr id="1" name=""/>
        <p:cNvGrpSpPr/>
        <p:nvPr/>
      </p:nvGrpSpPr>
      <p:grpSpPr>
        <a:xfrm>
          <a:off x="0" y="0"/>
          <a:ext cx="0" cy="0"/>
          <a:chOff x="0" y="0"/>
          <a:chExt cx="0" cy="0"/>
        </a:xfrm>
      </p:grpSpPr>
      <p:sp>
        <p:nvSpPr>
          <p:cNvPr id="144" name="Mar al atardecer con el cielo de fondo 2"/>
          <p:cNvSpPr>
            <a:spLocks noGrp="1"/>
          </p:cNvSpPr>
          <p:nvPr>
            <p:ph type="pic" sz="quarter" idx="21"/>
          </p:nvPr>
        </p:nvSpPr>
        <p:spPr>
          <a:xfrm>
            <a:off x="15744825" y="5581752"/>
            <a:ext cx="7365408" cy="8280401"/>
          </a:xfrm>
          <a:prstGeom prst="rect">
            <a:avLst/>
          </a:prstGeom>
        </p:spPr>
        <p:txBody>
          <a:bodyPr lIns="91439" tIns="45719" rIns="91439" bIns="45719">
            <a:noAutofit/>
          </a:bodyPr>
          <a:lstStyle/>
          <a:p>
            <a:endParaRPr/>
          </a:p>
        </p:txBody>
      </p:sp>
      <p:sp>
        <p:nvSpPr>
          <p:cNvPr id="145" name="Mar al atardecer con el cielo de fondo 1"/>
          <p:cNvSpPr>
            <a:spLocks noGrp="1"/>
          </p:cNvSpPr>
          <p:nvPr>
            <p:ph type="pic" sz="quarter" idx="22"/>
          </p:nvPr>
        </p:nvSpPr>
        <p:spPr>
          <a:xfrm>
            <a:off x="15363825" y="1270000"/>
            <a:ext cx="8115300" cy="5409006"/>
          </a:xfrm>
          <a:prstGeom prst="rect">
            <a:avLst/>
          </a:prstGeom>
        </p:spPr>
        <p:txBody>
          <a:bodyPr lIns="91439" tIns="45719" rIns="91439" bIns="45719">
            <a:noAutofit/>
          </a:bodyPr>
          <a:lstStyle/>
          <a:p>
            <a:endParaRPr/>
          </a:p>
        </p:txBody>
      </p:sp>
      <p:sp>
        <p:nvSpPr>
          <p:cNvPr id="146" name="Playa y mar al atardecer"/>
          <p:cNvSpPr>
            <a:spLocks noGrp="1"/>
          </p:cNvSpPr>
          <p:nvPr>
            <p:ph type="pic" idx="23"/>
          </p:nvPr>
        </p:nvSpPr>
        <p:spPr>
          <a:xfrm>
            <a:off x="-63500" y="1270000"/>
            <a:ext cx="16764000" cy="11176000"/>
          </a:xfrm>
          <a:prstGeom prst="rect">
            <a:avLst/>
          </a:prstGeom>
        </p:spPr>
        <p:txBody>
          <a:bodyPr lIns="91439" tIns="45719" rIns="91439" bIns="45719">
            <a:noAutofit/>
          </a:bodyPr>
          <a:lstStyle/>
          <a:p>
            <a:endParaRPr/>
          </a:p>
        </p:txBody>
      </p:sp>
      <p:sp>
        <p:nvSpPr>
          <p:cNvPr id="147"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54" name="playa y mar al atardecer"/>
          <p:cNvSpPr>
            <a:spLocks noGrp="1"/>
          </p:cNvSpPr>
          <p:nvPr>
            <p:ph type="pic" idx="21"/>
          </p:nvPr>
        </p:nvSpPr>
        <p:spPr>
          <a:xfrm>
            <a:off x="1270000" y="-423334"/>
            <a:ext cx="21844000" cy="14562668"/>
          </a:xfrm>
          <a:prstGeom prst="rect">
            <a:avLst/>
          </a:prstGeom>
        </p:spPr>
        <p:txBody>
          <a:bodyPr lIns="91439" tIns="45719" rIns="91439" bIns="45719">
            <a:noAutofit/>
          </a:bodyPr>
          <a:lstStyle/>
          <a:p>
            <a:endParaRPr/>
          </a:p>
        </p:txBody>
      </p:sp>
      <p:sp>
        <p:nvSpPr>
          <p:cNvPr id="155"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162"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foto">
    <p:spTree>
      <p:nvGrpSpPr>
        <p:cNvPr id="1" name=""/>
        <p:cNvGrpSpPr/>
        <p:nvPr/>
      </p:nvGrpSpPr>
      <p:grpSpPr>
        <a:xfrm>
          <a:off x="0" y="0"/>
          <a:ext cx="0" cy="0"/>
          <a:chOff x="0" y="0"/>
          <a:chExt cx="0" cy="0"/>
        </a:xfrm>
      </p:grpSpPr>
      <p:sp>
        <p:nvSpPr>
          <p:cNvPr id="21" name="Playa y mar al atardecer"/>
          <p:cNvSpPr>
            <a:spLocks noGrp="1"/>
          </p:cNvSpPr>
          <p:nvPr>
            <p:ph type="pic" idx="21"/>
          </p:nvPr>
        </p:nvSpPr>
        <p:spPr>
          <a:xfrm>
            <a:off x="0" y="-1270000"/>
            <a:ext cx="24384000" cy="16256000"/>
          </a:xfrm>
          <a:prstGeom prst="rect">
            <a:avLst/>
          </a:prstGeom>
        </p:spPr>
        <p:txBody>
          <a:bodyPr lIns="91439" tIns="45719" rIns="91439" bIns="45719">
            <a:noAutofit/>
          </a:bodyPr>
          <a:lstStyle/>
          <a:p>
            <a:endParaRPr/>
          </a:p>
        </p:txBody>
      </p:sp>
      <p:sp>
        <p:nvSpPr>
          <p:cNvPr id="22" name="Título de presentación"/>
          <p:cNvSpPr txBox="1">
            <a:spLocks noGrp="1"/>
          </p:cNvSpPr>
          <p:nvPr>
            <p:ph type="title" hasCustomPrompt="1"/>
          </p:nvPr>
        </p:nvSpPr>
        <p:spPr>
          <a:xfrm>
            <a:off x="1219200" y="3543300"/>
            <a:ext cx="21945600" cy="4267200"/>
          </a:xfrm>
          <a:prstGeom prst="rect">
            <a:avLst/>
          </a:prstGeom>
        </p:spPr>
        <p:txBody>
          <a:bodyPr anchor="b"/>
          <a:lstStyle>
            <a:lvl1pPr>
              <a:defRPr sz="12800" spc="-128">
                <a:solidFill>
                  <a:srgbClr val="FFFFFF"/>
                </a:solidFill>
              </a:defRPr>
            </a:lvl1pPr>
          </a:lstStyle>
          <a:p>
            <a:r>
              <a:t>Título de presentación</a:t>
            </a:r>
          </a:p>
        </p:txBody>
      </p:sp>
      <p:sp>
        <p:nvSpPr>
          <p:cNvPr id="23" name="Nivel de texto 1…"/>
          <p:cNvSpPr txBox="1">
            <a:spLocks noGrp="1"/>
          </p:cNvSpPr>
          <p:nvPr>
            <p:ph type="body" sz="quarter" idx="1" hasCustomPrompt="1"/>
          </p:nvPr>
        </p:nvSpPr>
        <p:spPr>
          <a:xfrm>
            <a:off x="1219200" y="7569200"/>
            <a:ext cx="21945600" cy="2252112"/>
          </a:xfrm>
          <a:prstGeom prst="rect">
            <a:avLst/>
          </a:prstGeom>
        </p:spPr>
        <p:txBody>
          <a:bodyPr/>
          <a:lstStyle>
            <a:lvl1pPr marL="0" indent="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1pPr>
            <a:lvl2pPr marL="0" indent="45720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2pPr>
            <a:lvl3pPr marL="0" indent="91440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3pPr>
            <a:lvl4pPr marL="0" indent="137160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4pPr>
            <a:lvl5pPr marL="0" indent="182880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5pPr>
          </a:lstStyle>
          <a:p>
            <a:r>
              <a:t>Subtítulo de presentación</a:t>
            </a:r>
          </a:p>
          <a:p>
            <a:pPr lvl="1"/>
            <a:endParaRPr/>
          </a:p>
          <a:p>
            <a:pPr lvl="2"/>
            <a:endParaRPr/>
          </a:p>
          <a:p>
            <a:pPr lvl="3"/>
            <a:endParaRPr/>
          </a:p>
          <a:p>
            <a:pPr lvl="4"/>
            <a:endParaRPr/>
          </a:p>
        </p:txBody>
      </p:sp>
      <p:sp>
        <p:nvSpPr>
          <p:cNvPr id="24" name="Autor y fecha"/>
          <p:cNvSpPr txBox="1">
            <a:spLocks noGrp="1"/>
          </p:cNvSpPr>
          <p:nvPr>
            <p:ph type="body" sz="quarter" idx="22" hasCustomPrompt="1"/>
          </p:nvPr>
        </p:nvSpPr>
        <p:spPr>
          <a:xfrm>
            <a:off x="1219200" y="11988800"/>
            <a:ext cx="21945602" cy="605791"/>
          </a:xfrm>
          <a:prstGeom prst="rect">
            <a:avLst/>
          </a:prstGeom>
        </p:spPr>
        <p:txBody>
          <a:bodyPr/>
          <a:lstStyle>
            <a:lvl1pPr marL="0" indent="0" algn="ctr" defTabSz="825500">
              <a:lnSpc>
                <a:spcPct val="100000"/>
              </a:lnSpc>
              <a:spcBef>
                <a:spcPts val="0"/>
              </a:spcBef>
              <a:buSzTx/>
              <a:buNone/>
              <a:defRPr sz="3000" spc="-29">
                <a:solidFill>
                  <a:srgbClr val="FFFFFF"/>
                </a:solidFill>
                <a:latin typeface="Graphik Medium"/>
                <a:ea typeface="Graphik Medium"/>
                <a:cs typeface="Graphik Medium"/>
                <a:sym typeface="Graphik Medium"/>
              </a:defRPr>
            </a:lvl1pPr>
          </a:lstStyle>
          <a:p>
            <a:r>
              <a:t>Autor y fecha</a:t>
            </a:r>
          </a:p>
        </p:txBody>
      </p:sp>
      <p:sp>
        <p:nvSpPr>
          <p:cNvPr id="25" name="Número de diapositiva"/>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ítulo y foto alternativa">
    <p:spTree>
      <p:nvGrpSpPr>
        <p:cNvPr id="1" name=""/>
        <p:cNvGrpSpPr/>
        <p:nvPr/>
      </p:nvGrpSpPr>
      <p:grpSpPr>
        <a:xfrm>
          <a:off x="0" y="0"/>
          <a:ext cx="0" cy="0"/>
          <a:chOff x="0" y="0"/>
          <a:chExt cx="0" cy="0"/>
        </a:xfrm>
      </p:grpSpPr>
      <p:sp>
        <p:nvSpPr>
          <p:cNvPr id="32" name="Título de diapositiva"/>
          <p:cNvSpPr txBox="1">
            <a:spLocks noGrp="1"/>
          </p:cNvSpPr>
          <p:nvPr>
            <p:ph type="title" hasCustomPrompt="1"/>
          </p:nvPr>
        </p:nvSpPr>
        <p:spPr>
          <a:xfrm>
            <a:off x="1215495" y="4585102"/>
            <a:ext cx="9757338" cy="2540001"/>
          </a:xfrm>
          <a:prstGeom prst="rect">
            <a:avLst/>
          </a:prstGeom>
        </p:spPr>
        <p:txBody>
          <a:bodyPr anchor="b"/>
          <a:lstStyle/>
          <a:p>
            <a:r>
              <a:t>Título de diapositiva</a:t>
            </a:r>
          </a:p>
        </p:txBody>
      </p:sp>
      <p:sp>
        <p:nvSpPr>
          <p:cNvPr id="33" name="Mar al atardecer con el cielo de fondo"/>
          <p:cNvSpPr>
            <a:spLocks noGrp="1"/>
          </p:cNvSpPr>
          <p:nvPr>
            <p:ph type="pic" idx="21"/>
          </p:nvPr>
        </p:nvSpPr>
        <p:spPr>
          <a:xfrm>
            <a:off x="9283700" y="1270000"/>
            <a:ext cx="16751300" cy="11176000"/>
          </a:xfrm>
          <a:prstGeom prst="rect">
            <a:avLst/>
          </a:prstGeom>
        </p:spPr>
        <p:txBody>
          <a:bodyPr lIns="91439" tIns="45719" rIns="91439" bIns="45719">
            <a:noAutofit/>
          </a:bodyPr>
          <a:lstStyle/>
          <a:p>
            <a:endParaRPr/>
          </a:p>
        </p:txBody>
      </p:sp>
      <p:sp>
        <p:nvSpPr>
          <p:cNvPr id="34" name="Nivel de texto 1…"/>
          <p:cNvSpPr txBox="1">
            <a:spLocks noGrp="1"/>
          </p:cNvSpPr>
          <p:nvPr>
            <p:ph type="body" sz="quarter" idx="1" hasCustomPrompt="1"/>
          </p:nvPr>
        </p:nvSpPr>
        <p:spPr>
          <a:xfrm>
            <a:off x="1219200" y="7016750"/>
            <a:ext cx="9753600" cy="5416550"/>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vl2pPr marL="0" indent="457200" algn="ctr" defTabSz="825500">
              <a:lnSpc>
                <a:spcPct val="100000"/>
              </a:lnSpc>
              <a:spcBef>
                <a:spcPts val="0"/>
              </a:spcBef>
              <a:buSzTx/>
              <a:buNone/>
              <a:defRPr spc="-44">
                <a:latin typeface="Graphik Semibold"/>
                <a:ea typeface="Graphik Semibold"/>
                <a:cs typeface="Graphik Semibold"/>
                <a:sym typeface="Graphik Semibold"/>
              </a:defRPr>
            </a:lvl2pPr>
            <a:lvl3pPr marL="0" indent="914400" algn="ctr" defTabSz="825500">
              <a:lnSpc>
                <a:spcPct val="100000"/>
              </a:lnSpc>
              <a:spcBef>
                <a:spcPts val="0"/>
              </a:spcBef>
              <a:buSzTx/>
              <a:buNone/>
              <a:defRPr spc="-44">
                <a:latin typeface="Graphik Semibold"/>
                <a:ea typeface="Graphik Semibold"/>
                <a:cs typeface="Graphik Semibold"/>
                <a:sym typeface="Graphik Semibold"/>
              </a:defRPr>
            </a:lvl3pPr>
            <a:lvl4pPr marL="0" indent="1371600" algn="ctr" defTabSz="825500">
              <a:lnSpc>
                <a:spcPct val="100000"/>
              </a:lnSpc>
              <a:spcBef>
                <a:spcPts val="0"/>
              </a:spcBef>
              <a:buSzTx/>
              <a:buNone/>
              <a:defRPr spc="-44">
                <a:latin typeface="Graphik Semibold"/>
                <a:ea typeface="Graphik Semibold"/>
                <a:cs typeface="Graphik Semibold"/>
                <a:sym typeface="Graphik Semibold"/>
              </a:defRPr>
            </a:lvl4pPr>
            <a:lvl5pPr marL="0" indent="1828800" algn="ctr" defTabSz="825500">
              <a:lnSpc>
                <a:spcPct val="100000"/>
              </a:lnSpc>
              <a:spcBef>
                <a:spcPts val="0"/>
              </a:spcBef>
              <a:buSzTx/>
              <a:buNone/>
              <a:defRPr spc="-44">
                <a:latin typeface="Graphik Semibold"/>
                <a:ea typeface="Graphik Semibold"/>
                <a:cs typeface="Graphik Semibold"/>
                <a:sym typeface="Graphik Semibold"/>
              </a:defRPr>
            </a:lvl5pPr>
          </a:lstStyle>
          <a:p>
            <a:r>
              <a:t>Subtítulo de diapositiva</a:t>
            </a:r>
          </a:p>
          <a:p>
            <a:pPr lvl="1"/>
            <a:endParaRPr/>
          </a:p>
          <a:p>
            <a:pPr lvl="2"/>
            <a:endParaRPr/>
          </a:p>
          <a:p>
            <a:pPr lvl="3"/>
            <a:endParaRPr/>
          </a:p>
          <a:p>
            <a:pPr lvl="4"/>
            <a:endParaRPr/>
          </a:p>
        </p:txBody>
      </p:sp>
      <p:sp>
        <p:nvSpPr>
          <p:cNvPr id="3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ítulo y viñetas">
    <p:spTree>
      <p:nvGrpSpPr>
        <p:cNvPr id="1" name=""/>
        <p:cNvGrpSpPr/>
        <p:nvPr/>
      </p:nvGrpSpPr>
      <p:grpSpPr>
        <a:xfrm>
          <a:off x="0" y="0"/>
          <a:ext cx="0" cy="0"/>
          <a:chOff x="0" y="0"/>
          <a:chExt cx="0" cy="0"/>
        </a:xfrm>
      </p:grpSpPr>
      <p:sp>
        <p:nvSpPr>
          <p:cNvPr id="42" name="Título de diapositiva"/>
          <p:cNvSpPr txBox="1">
            <a:spLocks noGrp="1"/>
          </p:cNvSpPr>
          <p:nvPr>
            <p:ph type="title" hasCustomPrompt="1"/>
          </p:nvPr>
        </p:nvSpPr>
        <p:spPr>
          <a:prstGeom prst="rect">
            <a:avLst/>
          </a:prstGeom>
        </p:spPr>
        <p:txBody>
          <a:bodyPr/>
          <a:lstStyle/>
          <a:p>
            <a:r>
              <a:t>Título de diapositiva</a:t>
            </a:r>
          </a:p>
        </p:txBody>
      </p:sp>
      <p:sp>
        <p:nvSpPr>
          <p:cNvPr id="43" name="Nivel de texto 1…"/>
          <p:cNvSpPr txBox="1">
            <a:spLocks noGrp="1"/>
          </p:cNvSpPr>
          <p:nvPr>
            <p:ph type="body" idx="1" hasCustomPrompt="1"/>
          </p:nvPr>
        </p:nvSpPr>
        <p:spPr>
          <a:prstGeom prst="rect">
            <a:avLst/>
          </a:prstGeom>
        </p:spPr>
        <p:txBody>
          <a:bodyPr/>
          <a:lstStyle/>
          <a:p>
            <a:r>
              <a:t>Texto en viñeta de diapositiva</a:t>
            </a:r>
          </a:p>
          <a:p>
            <a:pPr lvl="1"/>
            <a:endParaRPr/>
          </a:p>
          <a:p>
            <a:pPr lvl="2"/>
            <a:endParaRPr/>
          </a:p>
          <a:p>
            <a:pPr lvl="3"/>
            <a:endParaRPr/>
          </a:p>
          <a:p>
            <a:pPr lvl="4"/>
            <a:endParaRPr/>
          </a:p>
        </p:txBody>
      </p:sp>
      <p:sp>
        <p:nvSpPr>
          <p:cNvPr id="44" name="Subtítulo de diapositiva"/>
          <p:cNvSpPr txBox="1">
            <a:spLocks noGrp="1"/>
          </p:cNvSpPr>
          <p:nvPr>
            <p:ph type="body" sz="quarter" idx="21" hasCustomPrompt="1"/>
          </p:nvPr>
        </p:nvSpPr>
        <p:spPr>
          <a:xfrm>
            <a:off x="1219200" y="2384648"/>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4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Viñetas">
    <p:spTree>
      <p:nvGrpSpPr>
        <p:cNvPr id="1" name=""/>
        <p:cNvGrpSpPr/>
        <p:nvPr/>
      </p:nvGrpSpPr>
      <p:grpSpPr>
        <a:xfrm>
          <a:off x="0" y="0"/>
          <a:ext cx="0" cy="0"/>
          <a:chOff x="0" y="0"/>
          <a:chExt cx="0" cy="0"/>
        </a:xfrm>
      </p:grpSpPr>
      <p:sp>
        <p:nvSpPr>
          <p:cNvPr id="52" name="Nivel de texto 1…"/>
          <p:cNvSpPr txBox="1">
            <a:spLocks noGrp="1"/>
          </p:cNvSpPr>
          <p:nvPr>
            <p:ph type="body" idx="1" hasCustomPrompt="1"/>
          </p:nvPr>
        </p:nvSpPr>
        <p:spPr>
          <a:xfrm>
            <a:off x="1219200" y="4013200"/>
            <a:ext cx="21945600" cy="8487148"/>
          </a:xfrm>
          <a:prstGeom prst="rect">
            <a:avLst/>
          </a:prstGeom>
        </p:spPr>
        <p:txBody>
          <a:bodyPr numCol="2" spcCol="2558384"/>
          <a:lstStyle/>
          <a:p>
            <a:r>
              <a:t>Texto en viñeta de diapositiva</a:t>
            </a:r>
          </a:p>
          <a:p>
            <a:pPr lvl="1"/>
            <a:endParaRPr/>
          </a:p>
          <a:p>
            <a:pPr lvl="2"/>
            <a:endParaRPr/>
          </a:p>
          <a:p>
            <a:pPr lvl="3"/>
            <a:endParaRPr/>
          </a:p>
          <a:p>
            <a:pPr lvl="4"/>
            <a:endParaRPr/>
          </a:p>
        </p:txBody>
      </p:sp>
      <p:sp>
        <p:nvSpPr>
          <p:cNvPr id="53"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ítulo, viñetas y foto">
    <p:spTree>
      <p:nvGrpSpPr>
        <p:cNvPr id="1" name=""/>
        <p:cNvGrpSpPr/>
        <p:nvPr/>
      </p:nvGrpSpPr>
      <p:grpSpPr>
        <a:xfrm>
          <a:off x="0" y="0"/>
          <a:ext cx="0" cy="0"/>
          <a:chOff x="0" y="0"/>
          <a:chExt cx="0" cy="0"/>
        </a:xfrm>
      </p:grpSpPr>
      <p:sp>
        <p:nvSpPr>
          <p:cNvPr id="60" name="Título de diapositiva"/>
          <p:cNvSpPr txBox="1">
            <a:spLocks noGrp="1"/>
          </p:cNvSpPr>
          <p:nvPr>
            <p:ph type="title" hasCustomPrompt="1"/>
          </p:nvPr>
        </p:nvSpPr>
        <p:spPr>
          <a:xfrm>
            <a:off x="1219200" y="774700"/>
            <a:ext cx="9753600" cy="1600200"/>
          </a:xfrm>
          <a:prstGeom prst="rect">
            <a:avLst/>
          </a:prstGeom>
        </p:spPr>
        <p:txBody>
          <a:bodyPr/>
          <a:lstStyle/>
          <a:p>
            <a:r>
              <a:t>Título de diapositiva</a:t>
            </a:r>
          </a:p>
        </p:txBody>
      </p:sp>
      <p:sp>
        <p:nvSpPr>
          <p:cNvPr id="61" name="Mar al atardecer con el cielo de fondo"/>
          <p:cNvSpPr>
            <a:spLocks noGrp="1"/>
          </p:cNvSpPr>
          <p:nvPr>
            <p:ph type="pic" idx="21"/>
          </p:nvPr>
        </p:nvSpPr>
        <p:spPr>
          <a:xfrm>
            <a:off x="12192644" y="718588"/>
            <a:ext cx="10972801" cy="12329624"/>
          </a:xfrm>
          <a:prstGeom prst="rect">
            <a:avLst/>
          </a:prstGeom>
        </p:spPr>
        <p:txBody>
          <a:bodyPr lIns="91439" tIns="45719" rIns="91439" bIns="45719">
            <a:noAutofit/>
          </a:bodyPr>
          <a:lstStyle/>
          <a:p>
            <a:endParaRPr/>
          </a:p>
        </p:txBody>
      </p:sp>
      <p:sp>
        <p:nvSpPr>
          <p:cNvPr id="62" name="Subtítulo de diapositiva"/>
          <p:cNvSpPr txBox="1">
            <a:spLocks noGrp="1"/>
          </p:cNvSpPr>
          <p:nvPr>
            <p:ph type="body" sz="quarter" idx="22" hasCustomPrompt="1"/>
          </p:nvPr>
        </p:nvSpPr>
        <p:spPr>
          <a:xfrm>
            <a:off x="1219200" y="2387600"/>
            <a:ext cx="9757569" cy="832612"/>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63" name="Nivel de texto 1…"/>
          <p:cNvSpPr txBox="1">
            <a:spLocks noGrp="1"/>
          </p:cNvSpPr>
          <p:nvPr>
            <p:ph type="body" sz="half" idx="1" hasCustomPrompt="1"/>
          </p:nvPr>
        </p:nvSpPr>
        <p:spPr>
          <a:xfrm>
            <a:off x="1219200" y="4023221"/>
            <a:ext cx="9757569" cy="8384679"/>
          </a:xfrm>
          <a:prstGeom prst="rect">
            <a:avLst/>
          </a:prstGeom>
        </p:spPr>
        <p:txBody>
          <a:bodyPr/>
          <a:lstStyle/>
          <a:p>
            <a:r>
              <a:t>Texto en viñeta de diapositiva</a:t>
            </a:r>
          </a:p>
          <a:p>
            <a:pPr lvl="1"/>
            <a:endParaRPr/>
          </a:p>
          <a:p>
            <a:pPr lvl="2"/>
            <a:endParaRPr/>
          </a:p>
          <a:p>
            <a:pPr lvl="3"/>
            <a:endParaRPr/>
          </a:p>
          <a:p>
            <a:pPr lvl="4"/>
            <a:endParaRPr/>
          </a:p>
        </p:txBody>
      </p:sp>
      <p:sp>
        <p:nvSpPr>
          <p:cNvPr id="64" name="Número de diapositiva"/>
          <p:cNvSpPr txBox="1">
            <a:spLocks noGrp="1"/>
          </p:cNvSpPr>
          <p:nvPr>
            <p:ph type="sldNum" sz="quarter" idx="2"/>
          </p:nvPr>
        </p:nvSpPr>
        <p:spPr>
          <a:xfrm>
            <a:off x="1200403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ítulo, viñetas, y video en vivo (pequeño)">
    <p:spTree>
      <p:nvGrpSpPr>
        <p:cNvPr id="1" name=""/>
        <p:cNvGrpSpPr/>
        <p:nvPr/>
      </p:nvGrpSpPr>
      <p:grpSpPr>
        <a:xfrm>
          <a:off x="0" y="0"/>
          <a:ext cx="0" cy="0"/>
          <a:chOff x="0" y="0"/>
          <a:chExt cx="0" cy="0"/>
        </a:xfrm>
      </p:grpSpPr>
      <p:sp>
        <p:nvSpPr>
          <p:cNvPr id="71" name="Título de diapositiva"/>
          <p:cNvSpPr txBox="1">
            <a:spLocks noGrp="1"/>
          </p:cNvSpPr>
          <p:nvPr>
            <p:ph type="title" hasCustomPrompt="1"/>
          </p:nvPr>
        </p:nvSpPr>
        <p:spPr>
          <a:xfrm>
            <a:off x="1219200" y="774700"/>
            <a:ext cx="9753600" cy="1600200"/>
          </a:xfrm>
          <a:prstGeom prst="rect">
            <a:avLst/>
          </a:prstGeom>
        </p:spPr>
        <p:txBody>
          <a:bodyPr/>
          <a:lstStyle/>
          <a:p>
            <a:r>
              <a:t>Título de diapositiva</a:t>
            </a:r>
          </a:p>
        </p:txBody>
      </p:sp>
      <p:sp>
        <p:nvSpPr>
          <p:cNvPr id="72" name="Subtítulo de diapositiva"/>
          <p:cNvSpPr txBox="1">
            <a:spLocks noGrp="1"/>
          </p:cNvSpPr>
          <p:nvPr>
            <p:ph type="body" sz="quarter" idx="21" hasCustomPrompt="1"/>
          </p:nvPr>
        </p:nvSpPr>
        <p:spPr>
          <a:xfrm>
            <a:off x="1219200" y="2387600"/>
            <a:ext cx="9757569" cy="832612"/>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73" name="Nivel de texto 1…"/>
          <p:cNvSpPr txBox="1">
            <a:spLocks noGrp="1"/>
          </p:cNvSpPr>
          <p:nvPr>
            <p:ph type="body" sz="half" idx="1" hasCustomPrompt="1"/>
          </p:nvPr>
        </p:nvSpPr>
        <p:spPr>
          <a:xfrm>
            <a:off x="1219200" y="4023221"/>
            <a:ext cx="9757569" cy="8384679"/>
          </a:xfrm>
          <a:prstGeom prst="rect">
            <a:avLst/>
          </a:prstGeom>
        </p:spPr>
        <p:txBody>
          <a:bodyPr/>
          <a:lstStyle/>
          <a:p>
            <a:r>
              <a:t>Texto en viñeta de diapositiva</a:t>
            </a:r>
          </a:p>
          <a:p>
            <a:pPr lvl="1"/>
            <a:endParaRPr/>
          </a:p>
          <a:p>
            <a:pPr lvl="2"/>
            <a:endParaRPr/>
          </a:p>
          <a:p>
            <a:pPr lvl="3"/>
            <a:endParaRPr/>
          </a:p>
          <a:p>
            <a:pPr lvl="4"/>
            <a:endParaRPr/>
          </a:p>
        </p:txBody>
      </p:sp>
      <p:sp>
        <p:nvSpPr>
          <p:cNvPr id="74" name="Número de diapositiva"/>
          <p:cNvSpPr txBox="1">
            <a:spLocks noGrp="1"/>
          </p:cNvSpPr>
          <p:nvPr>
            <p:ph type="sldNum" sz="quarter" idx="2"/>
          </p:nvPr>
        </p:nvSpPr>
        <p:spPr>
          <a:xfrm>
            <a:off x="1200403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ítulo, viñetas, y video en vivo (grande)">
    <p:spTree>
      <p:nvGrpSpPr>
        <p:cNvPr id="1" name=""/>
        <p:cNvGrpSpPr/>
        <p:nvPr/>
      </p:nvGrpSpPr>
      <p:grpSpPr>
        <a:xfrm>
          <a:off x="0" y="0"/>
          <a:ext cx="0" cy="0"/>
          <a:chOff x="0" y="0"/>
          <a:chExt cx="0" cy="0"/>
        </a:xfrm>
      </p:grpSpPr>
      <p:sp>
        <p:nvSpPr>
          <p:cNvPr id="81" name="Título de diapositiva"/>
          <p:cNvSpPr txBox="1">
            <a:spLocks noGrp="1"/>
          </p:cNvSpPr>
          <p:nvPr>
            <p:ph type="title" hasCustomPrompt="1"/>
          </p:nvPr>
        </p:nvSpPr>
        <p:spPr>
          <a:xfrm>
            <a:off x="1219200" y="774700"/>
            <a:ext cx="9753600" cy="1600200"/>
          </a:xfrm>
          <a:prstGeom prst="rect">
            <a:avLst/>
          </a:prstGeom>
        </p:spPr>
        <p:txBody>
          <a:bodyPr/>
          <a:lstStyle/>
          <a:p>
            <a:r>
              <a:t>Título de diapositiva</a:t>
            </a:r>
          </a:p>
        </p:txBody>
      </p:sp>
      <p:sp>
        <p:nvSpPr>
          <p:cNvPr id="82" name="Subtítulo de diapositiva"/>
          <p:cNvSpPr txBox="1">
            <a:spLocks noGrp="1"/>
          </p:cNvSpPr>
          <p:nvPr>
            <p:ph type="body" sz="quarter" idx="21" hasCustomPrompt="1"/>
          </p:nvPr>
        </p:nvSpPr>
        <p:spPr>
          <a:xfrm>
            <a:off x="1219200" y="2387600"/>
            <a:ext cx="9757569" cy="832612"/>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83" name="Nivel de texto 1…"/>
          <p:cNvSpPr txBox="1">
            <a:spLocks noGrp="1"/>
          </p:cNvSpPr>
          <p:nvPr>
            <p:ph type="body" sz="half" idx="1" hasCustomPrompt="1"/>
          </p:nvPr>
        </p:nvSpPr>
        <p:spPr>
          <a:xfrm>
            <a:off x="1219200" y="4023221"/>
            <a:ext cx="9757569" cy="8384679"/>
          </a:xfrm>
          <a:prstGeom prst="rect">
            <a:avLst/>
          </a:prstGeom>
        </p:spPr>
        <p:txBody>
          <a:bodyPr/>
          <a:lstStyle/>
          <a:p>
            <a:r>
              <a:t>Texto en viñeta de diapositiva</a:t>
            </a:r>
          </a:p>
          <a:p>
            <a:pPr lvl="1"/>
            <a:endParaRPr/>
          </a:p>
          <a:p>
            <a:pPr lvl="2"/>
            <a:endParaRPr/>
          </a:p>
          <a:p>
            <a:pPr lvl="3"/>
            <a:endParaRPr/>
          </a:p>
          <a:p>
            <a:pPr lvl="4"/>
            <a:endParaRPr/>
          </a:p>
        </p:txBody>
      </p:sp>
      <p:sp>
        <p:nvSpPr>
          <p:cNvPr id="84" name="Número de diapositiva"/>
          <p:cNvSpPr txBox="1">
            <a:spLocks noGrp="1"/>
          </p:cNvSpPr>
          <p:nvPr>
            <p:ph type="sldNum" sz="quarter" idx="2"/>
          </p:nvPr>
        </p:nvSpPr>
        <p:spPr>
          <a:xfrm>
            <a:off x="1200403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ección">
    <p:spTree>
      <p:nvGrpSpPr>
        <p:cNvPr id="1" name=""/>
        <p:cNvGrpSpPr/>
        <p:nvPr/>
      </p:nvGrpSpPr>
      <p:grpSpPr>
        <a:xfrm>
          <a:off x="0" y="0"/>
          <a:ext cx="0" cy="0"/>
          <a:chOff x="0" y="0"/>
          <a:chExt cx="0" cy="0"/>
        </a:xfrm>
      </p:grpSpPr>
      <p:sp>
        <p:nvSpPr>
          <p:cNvPr id="91" name="Título de sección"/>
          <p:cNvSpPr txBox="1">
            <a:spLocks noGrp="1"/>
          </p:cNvSpPr>
          <p:nvPr>
            <p:ph type="title" hasCustomPrompt="1"/>
          </p:nvPr>
        </p:nvSpPr>
        <p:spPr>
          <a:xfrm>
            <a:off x="1219200" y="3242270"/>
            <a:ext cx="21945600" cy="6604001"/>
          </a:xfrm>
          <a:prstGeom prst="rect">
            <a:avLst/>
          </a:prstGeom>
        </p:spPr>
        <p:txBody>
          <a:bodyPr anchor="ctr"/>
          <a:lstStyle>
            <a:lvl1pPr>
              <a:defRPr sz="12800" spc="0"/>
            </a:lvl1pPr>
          </a:lstStyle>
          <a:p>
            <a:r>
              <a:t>Título de sección</a:t>
            </a:r>
          </a:p>
        </p:txBody>
      </p:sp>
      <p:sp>
        <p:nvSpPr>
          <p:cNvPr id="92"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de diapositiva"/>
          <p:cNvSpPr txBox="1">
            <a:spLocks noGrp="1"/>
          </p:cNvSpPr>
          <p:nvPr>
            <p:ph type="title" hasCustomPrompt="1"/>
          </p:nvPr>
        </p:nvSpPr>
        <p:spPr>
          <a:xfrm>
            <a:off x="1219200" y="774700"/>
            <a:ext cx="21945600" cy="17272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Título de diapositiva</a:t>
            </a:r>
          </a:p>
        </p:txBody>
      </p:sp>
      <p:sp>
        <p:nvSpPr>
          <p:cNvPr id="3" name="Nivel de texto 1…"/>
          <p:cNvSpPr txBox="1">
            <a:spLocks noGrp="1"/>
          </p:cNvSpPr>
          <p:nvPr>
            <p:ph type="body" idx="1" hasCustomPrompt="1"/>
          </p:nvPr>
        </p:nvSpPr>
        <p:spPr>
          <a:xfrm>
            <a:off x="1219200" y="4013200"/>
            <a:ext cx="21948577" cy="8483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Texto en viñeta de diapositiva</a:t>
            </a:r>
          </a:p>
          <a:p>
            <a:pPr lvl="1"/>
            <a:endParaRPr/>
          </a:p>
          <a:p>
            <a:pPr lvl="2"/>
            <a:endParaRPr/>
          </a:p>
          <a:p>
            <a:pPr lvl="3"/>
            <a:endParaRPr/>
          </a:p>
          <a:p>
            <a:pPr lvl="4"/>
            <a:endParaRPr/>
          </a:p>
        </p:txBody>
      </p:sp>
      <p:sp>
        <p:nvSpPr>
          <p:cNvPr id="4" name="Número de diapositiva"/>
          <p:cNvSpPr txBox="1">
            <a:spLocks noGrp="1"/>
          </p:cNvSpPr>
          <p:nvPr>
            <p:ph type="sldNum" sz="quarter" idx="2"/>
          </p:nvPr>
        </p:nvSpPr>
        <p:spPr>
          <a:xfrm>
            <a:off x="11997689" y="12700000"/>
            <a:ext cx="388621" cy="429261"/>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2000">
                <a:solidFill>
                  <a:srgbClr val="5E5E5E"/>
                </a:solidFill>
                <a:latin typeface="Graphik"/>
                <a:ea typeface="Graphik"/>
                <a:cs typeface="Graphik"/>
                <a:sym typeface="Graphik"/>
              </a:defRPr>
            </a:lvl1p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ransition spd="med"/>
  <p:txStyles>
    <p:titleStyle>
      <a:lvl1pPr marL="0" marR="0" indent="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1pPr>
      <a:lvl2pPr marL="0" marR="0" indent="4572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2pPr>
      <a:lvl3pPr marL="0" marR="0" indent="9144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3pPr>
      <a:lvl4pPr marL="0" marR="0" indent="13716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4pPr>
      <a:lvl5pPr marL="0" marR="0" indent="18288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5pPr>
      <a:lvl6pPr marL="0" marR="0" indent="22860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6pPr>
      <a:lvl7pPr marL="0" marR="0" indent="27432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7pPr>
      <a:lvl8pPr marL="0" marR="0" indent="32004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8pPr>
      <a:lvl9pPr marL="0" marR="0" indent="36576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9pPr>
    </p:titleStyle>
    <p:bodyStyle>
      <a:lvl1pPr marL="5461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1pPr>
      <a:lvl2pPr marL="10922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2pPr>
      <a:lvl3pPr marL="16383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3pPr>
      <a:lvl4pPr marL="21844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4pPr>
      <a:lvl5pPr marL="27305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5pPr>
      <a:lvl6pPr marL="32766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6pPr>
      <a:lvl7pPr marL="38227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7pPr>
      <a:lvl8pPr marL="43688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8pPr>
      <a:lvl9pPr marL="49149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9pPr>
    </p:bodyStyle>
    <p:otherStyle>
      <a:lvl1pPr marL="0" marR="0" indent="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1pPr>
      <a:lvl2pPr marL="0" marR="0" indent="4572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2pPr>
      <a:lvl3pPr marL="0" marR="0" indent="9144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3pPr>
      <a:lvl4pPr marL="0" marR="0" indent="13716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4pPr>
      <a:lvl5pPr marL="0" marR="0" indent="18288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5pPr>
      <a:lvl6pPr marL="0" marR="0" indent="22860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6pPr>
      <a:lvl7pPr marL="0" marR="0" indent="27432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7pPr>
      <a:lvl8pPr marL="0" marR="0" indent="32004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8pPr>
      <a:lvl9pPr marL="0" marR="0" indent="36576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 name="001.jpg" descr="001.jpg"/>
          <p:cNvPicPr>
            <a:picLocks noChangeAspect="1"/>
          </p:cNvPicPr>
          <p:nvPr/>
        </p:nvPicPr>
        <p:blipFill>
          <a:blip r:embed="rId2"/>
          <a:stretch>
            <a:fillRect/>
          </a:stretch>
        </p:blipFill>
        <p:spPr>
          <a:xfrm>
            <a:off x="0" y="0"/>
            <a:ext cx="24384000" cy="1371600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3"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14"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15" name="[...] Então não haverá sangue expiatório que purifique o culpado, nem Salvador compassivo que pleiteie a favor deles e clame: “Poupa, poupa o pecador por mais algum tempo!” O Céu todo se unirá a Jesus, quando forem ouvidas as terríveis palavras: “Está fe"/>
          <p:cNvSpPr txBox="1"/>
          <p:nvPr/>
        </p:nvSpPr>
        <p:spPr>
          <a:xfrm>
            <a:off x="2679716" y="3311118"/>
            <a:ext cx="19024568" cy="7505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 Então não haverá sangue expiatório que purifique o culpado, nem Salvador compassivo que pleiteie a favor deles e clame: “Poupa, poupa o pecador por mais algum tempo!” O Céu todo se unirá a Jesus, quando forem ouvidas as terríveis palavras: “Está feito. Está consumado.” O ________ da ___________ terá sido _____________, mas poucos terão escolhido aceitá-lo. _________________ a doce voz de misericórdia, o _______ e o horror vão se apoderar dos ímpios. Com terrível clareza __________ as palavras: “Tarde demais! Tarde demais!” </a:t>
            </a:r>
          </a:p>
        </p:txBody>
      </p:sp>
      <p:sp>
        <p:nvSpPr>
          <p:cNvPr id="216" name="plano"/>
          <p:cNvSpPr txBox="1"/>
          <p:nvPr/>
        </p:nvSpPr>
        <p:spPr>
          <a:xfrm>
            <a:off x="11010138" y="6483350"/>
            <a:ext cx="2230883"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plano</a:t>
            </a:r>
          </a:p>
        </p:txBody>
      </p:sp>
      <p:sp>
        <p:nvSpPr>
          <p:cNvPr id="217" name="salvação"/>
          <p:cNvSpPr txBox="1"/>
          <p:nvPr/>
        </p:nvSpPr>
        <p:spPr>
          <a:xfrm>
            <a:off x="14841909" y="6483350"/>
            <a:ext cx="3290825"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salvação</a:t>
            </a:r>
          </a:p>
        </p:txBody>
      </p:sp>
      <p:sp>
        <p:nvSpPr>
          <p:cNvPr id="218" name="cumprido"/>
          <p:cNvSpPr txBox="1"/>
          <p:nvPr/>
        </p:nvSpPr>
        <p:spPr>
          <a:xfrm>
            <a:off x="4781821" y="7342346"/>
            <a:ext cx="3679636"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cumprido</a:t>
            </a:r>
          </a:p>
        </p:txBody>
      </p:sp>
      <p:sp>
        <p:nvSpPr>
          <p:cNvPr id="219" name="Silenciando-se"/>
          <p:cNvSpPr txBox="1"/>
          <p:nvPr/>
        </p:nvSpPr>
        <p:spPr>
          <a:xfrm>
            <a:off x="3361665" y="8182730"/>
            <a:ext cx="549243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Silenciando-se</a:t>
            </a:r>
          </a:p>
        </p:txBody>
      </p:sp>
      <p:sp>
        <p:nvSpPr>
          <p:cNvPr id="220" name="medo"/>
          <p:cNvSpPr txBox="1"/>
          <p:nvPr/>
        </p:nvSpPr>
        <p:spPr>
          <a:xfrm>
            <a:off x="17851403" y="8182730"/>
            <a:ext cx="2228406"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medo</a:t>
            </a:r>
          </a:p>
        </p:txBody>
      </p:sp>
      <p:sp>
        <p:nvSpPr>
          <p:cNvPr id="221" name="ouvirão"/>
          <p:cNvSpPr txBox="1"/>
          <p:nvPr/>
        </p:nvSpPr>
        <p:spPr>
          <a:xfrm>
            <a:off x="4631697" y="9854232"/>
            <a:ext cx="2952370"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ouvirão</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3"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24" name="Figura"/>
          <p:cNvSpPr/>
          <p:nvPr/>
        </p:nvSpPr>
        <p:spPr>
          <a:xfrm rot="3034451">
            <a:off x="9828604" y="6446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25"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26" name="03"/>
          <p:cNvSpPr txBox="1"/>
          <p:nvPr/>
        </p:nvSpPr>
        <p:spPr>
          <a:xfrm>
            <a:off x="10843766" y="2362564"/>
            <a:ext cx="2696468"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03</a:t>
            </a:r>
          </a:p>
        </p:txBody>
      </p:sp>
      <p:sp>
        <p:nvSpPr>
          <p:cNvPr id="227" name="Para os justos, como será o resgate mais esperado da história da humanidade? (Ver p. 68.)"/>
          <p:cNvSpPr txBox="1"/>
          <p:nvPr/>
        </p:nvSpPr>
        <p:spPr>
          <a:xfrm>
            <a:off x="4934203" y="7434721"/>
            <a:ext cx="14515595" cy="185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Para os justos, como será o resgate mais esperado da história da humanidade? (Ver p. 68.) </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9"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30"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31" name="Logo ____________ a grande ________________ sobre a qual estará sentado o Filho de Deus. A princípio, quando aparecer ao longe, essa nuvem vai parecer bem pequena. Será o sinal do Filho do Homem. Ao se aproximar mais da Terra, serão ________ a suprema gl"/>
          <p:cNvSpPr txBox="1"/>
          <p:nvPr/>
        </p:nvSpPr>
        <p:spPr>
          <a:xfrm>
            <a:off x="3159760" y="3730218"/>
            <a:ext cx="18064480" cy="6667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Logo ____________ a grande ________________ sobre a qual estará sentado o Filho de Deus. A princípio, quando aparecer ao longe, essa nuvem vai parecer bem pequena. Será o sinal do Filho do Homem. Ao se aproximar mais da Terra, serão ________ a suprema glória e majestade de Jesus, enquanto Ele sairá ____________ e para vencer. Um séquito de santos anjos, com ____________________ sobre a cabeça, vai acompanhá-Lo em Seu trajeto. </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3"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34"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35" name="Logo ____________ a grande ________________ sobre a qual estará sentado o Filho de Deus. A princípio, quando aparecer ao longe, essa nuvem vai parecer bem pequena. Será o sinal do Filho do Homem. Ao se aproximar mais da Terra, serão ________ a suprema gl"/>
          <p:cNvSpPr txBox="1"/>
          <p:nvPr/>
        </p:nvSpPr>
        <p:spPr>
          <a:xfrm>
            <a:off x="3159760" y="3730218"/>
            <a:ext cx="18064480" cy="6667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rPr dirty="0"/>
              <a:t>Logo ____________ a </a:t>
            </a:r>
            <a:r>
              <a:rPr dirty="0" err="1"/>
              <a:t>grande</a:t>
            </a:r>
            <a:r>
              <a:rPr dirty="0"/>
              <a:t> ________________ </a:t>
            </a:r>
            <a:r>
              <a:rPr dirty="0" err="1"/>
              <a:t>sobre</a:t>
            </a:r>
            <a:r>
              <a:rPr dirty="0"/>
              <a:t> a qual </a:t>
            </a:r>
            <a:r>
              <a:rPr dirty="0" err="1"/>
              <a:t>estará</a:t>
            </a:r>
            <a:r>
              <a:rPr dirty="0"/>
              <a:t> </a:t>
            </a:r>
            <a:r>
              <a:rPr dirty="0" err="1"/>
              <a:t>sentado</a:t>
            </a:r>
            <a:r>
              <a:rPr dirty="0"/>
              <a:t> o Filho de Deus. A </a:t>
            </a:r>
            <a:r>
              <a:rPr dirty="0" err="1"/>
              <a:t>princípio</a:t>
            </a:r>
            <a:r>
              <a:rPr dirty="0"/>
              <a:t>, </a:t>
            </a:r>
            <a:r>
              <a:rPr dirty="0" err="1"/>
              <a:t>quando</a:t>
            </a:r>
            <a:r>
              <a:rPr dirty="0"/>
              <a:t> </a:t>
            </a:r>
            <a:r>
              <a:rPr dirty="0" err="1"/>
              <a:t>aparecer</a:t>
            </a:r>
            <a:r>
              <a:rPr dirty="0"/>
              <a:t> </a:t>
            </a:r>
            <a:r>
              <a:rPr dirty="0" err="1"/>
              <a:t>ao</a:t>
            </a:r>
            <a:r>
              <a:rPr dirty="0"/>
              <a:t> </a:t>
            </a:r>
            <a:r>
              <a:rPr dirty="0" err="1"/>
              <a:t>longe</a:t>
            </a:r>
            <a:r>
              <a:rPr dirty="0"/>
              <a:t>, </a:t>
            </a:r>
            <a:r>
              <a:rPr dirty="0" err="1"/>
              <a:t>essa</a:t>
            </a:r>
            <a:r>
              <a:rPr dirty="0"/>
              <a:t> </a:t>
            </a:r>
            <a:r>
              <a:rPr dirty="0" err="1"/>
              <a:t>nuvem</a:t>
            </a:r>
            <a:r>
              <a:rPr dirty="0"/>
              <a:t> </a:t>
            </a:r>
            <a:r>
              <a:rPr dirty="0" err="1"/>
              <a:t>vai</a:t>
            </a:r>
            <a:r>
              <a:rPr dirty="0"/>
              <a:t> </a:t>
            </a:r>
            <a:r>
              <a:rPr dirty="0" err="1"/>
              <a:t>parecer</a:t>
            </a:r>
            <a:r>
              <a:rPr dirty="0"/>
              <a:t> </a:t>
            </a:r>
            <a:r>
              <a:rPr dirty="0" err="1"/>
              <a:t>bem</a:t>
            </a:r>
            <a:r>
              <a:rPr dirty="0"/>
              <a:t> </a:t>
            </a:r>
            <a:r>
              <a:rPr dirty="0" err="1"/>
              <a:t>pequena</a:t>
            </a:r>
            <a:r>
              <a:rPr dirty="0"/>
              <a:t>. </a:t>
            </a:r>
            <a:r>
              <a:rPr dirty="0" err="1"/>
              <a:t>Será</a:t>
            </a:r>
            <a:r>
              <a:rPr dirty="0"/>
              <a:t> o </a:t>
            </a:r>
            <a:r>
              <a:rPr dirty="0" err="1"/>
              <a:t>sinal</a:t>
            </a:r>
            <a:r>
              <a:rPr dirty="0"/>
              <a:t> do Filho do </a:t>
            </a:r>
            <a:r>
              <a:rPr dirty="0" err="1"/>
              <a:t>Homem</a:t>
            </a:r>
            <a:r>
              <a:rPr dirty="0"/>
              <a:t>. Ao se </a:t>
            </a:r>
            <a:r>
              <a:rPr dirty="0" err="1"/>
              <a:t>aproximar</a:t>
            </a:r>
            <a:r>
              <a:rPr dirty="0"/>
              <a:t> </a:t>
            </a:r>
            <a:r>
              <a:rPr dirty="0" err="1"/>
              <a:t>mais</a:t>
            </a:r>
            <a:r>
              <a:rPr dirty="0"/>
              <a:t> da Terra, </a:t>
            </a:r>
            <a:r>
              <a:rPr dirty="0" err="1"/>
              <a:t>serão</a:t>
            </a:r>
            <a:r>
              <a:rPr dirty="0"/>
              <a:t> ________ a suprema </a:t>
            </a:r>
            <a:r>
              <a:rPr dirty="0" err="1"/>
              <a:t>glória</a:t>
            </a:r>
            <a:r>
              <a:rPr dirty="0"/>
              <a:t> e </a:t>
            </a:r>
            <a:r>
              <a:rPr dirty="0" err="1"/>
              <a:t>majestade</a:t>
            </a:r>
            <a:r>
              <a:rPr dirty="0"/>
              <a:t> de Jesus, </a:t>
            </a:r>
            <a:r>
              <a:rPr dirty="0" err="1"/>
              <a:t>enquanto</a:t>
            </a:r>
            <a:r>
              <a:rPr dirty="0"/>
              <a:t> Ele </a:t>
            </a:r>
            <a:r>
              <a:rPr dirty="0" err="1"/>
              <a:t>sairá</a:t>
            </a:r>
            <a:r>
              <a:rPr dirty="0"/>
              <a:t> ____________ e para </a:t>
            </a:r>
            <a:r>
              <a:rPr dirty="0" err="1"/>
              <a:t>vencer</a:t>
            </a:r>
            <a:r>
              <a:rPr dirty="0"/>
              <a:t>. Um </a:t>
            </a:r>
            <a:r>
              <a:rPr dirty="0" err="1"/>
              <a:t>séquito</a:t>
            </a:r>
            <a:r>
              <a:rPr dirty="0"/>
              <a:t> de santos </a:t>
            </a:r>
            <a:r>
              <a:rPr dirty="0" err="1"/>
              <a:t>anjos</a:t>
            </a:r>
            <a:r>
              <a:rPr dirty="0"/>
              <a:t>, com ____________________ </a:t>
            </a:r>
            <a:r>
              <a:rPr dirty="0" err="1"/>
              <a:t>sobre</a:t>
            </a:r>
            <a:r>
              <a:rPr dirty="0"/>
              <a:t> a </a:t>
            </a:r>
            <a:r>
              <a:rPr dirty="0" err="1"/>
              <a:t>cabeça</a:t>
            </a:r>
            <a:r>
              <a:rPr dirty="0"/>
              <a:t>, </a:t>
            </a:r>
            <a:r>
              <a:rPr dirty="0" err="1"/>
              <a:t>vai</a:t>
            </a:r>
            <a:r>
              <a:rPr dirty="0"/>
              <a:t> </a:t>
            </a:r>
            <a:r>
              <a:rPr dirty="0" err="1"/>
              <a:t>acompanhá</a:t>
            </a:r>
            <a:r>
              <a:rPr dirty="0"/>
              <a:t>-Lo </a:t>
            </a:r>
            <a:r>
              <a:rPr dirty="0" err="1"/>
              <a:t>em</a:t>
            </a:r>
            <a:r>
              <a:rPr dirty="0"/>
              <a:t> Seu </a:t>
            </a:r>
            <a:r>
              <a:rPr dirty="0" err="1"/>
              <a:t>trajeto</a:t>
            </a:r>
            <a:r>
              <a:rPr dirty="0"/>
              <a:t>. </a:t>
            </a:r>
          </a:p>
        </p:txBody>
      </p:sp>
      <p:sp>
        <p:nvSpPr>
          <p:cNvPr id="236" name="aparecerá"/>
          <p:cNvSpPr txBox="1"/>
          <p:nvPr/>
        </p:nvSpPr>
        <p:spPr>
          <a:xfrm>
            <a:off x="5058239" y="3565288"/>
            <a:ext cx="3762186"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aparecerá</a:t>
            </a:r>
          </a:p>
        </p:txBody>
      </p:sp>
      <p:sp>
        <p:nvSpPr>
          <p:cNvPr id="237" name="nuvem branca"/>
          <p:cNvSpPr txBox="1"/>
          <p:nvPr/>
        </p:nvSpPr>
        <p:spPr>
          <a:xfrm>
            <a:off x="12025097" y="3565288"/>
            <a:ext cx="5346320"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nuvem branca</a:t>
            </a:r>
          </a:p>
        </p:txBody>
      </p:sp>
      <p:sp>
        <p:nvSpPr>
          <p:cNvPr id="238" name="vistas"/>
          <p:cNvSpPr txBox="1"/>
          <p:nvPr/>
        </p:nvSpPr>
        <p:spPr>
          <a:xfrm>
            <a:off x="3873400" y="6915829"/>
            <a:ext cx="2233359"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vistas</a:t>
            </a:r>
          </a:p>
        </p:txBody>
      </p:sp>
      <p:sp>
        <p:nvSpPr>
          <p:cNvPr id="239" name="vencendo"/>
          <p:cNvSpPr txBox="1"/>
          <p:nvPr/>
        </p:nvSpPr>
        <p:spPr>
          <a:xfrm>
            <a:off x="5894104" y="7765919"/>
            <a:ext cx="3710179"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rPr dirty="0" err="1"/>
              <a:t>vencendo</a:t>
            </a:r>
            <a:endParaRPr dirty="0"/>
          </a:p>
        </p:txBody>
      </p:sp>
      <p:sp>
        <p:nvSpPr>
          <p:cNvPr id="240" name="coroas brilhantes"/>
          <p:cNvSpPr txBox="1"/>
          <p:nvPr/>
        </p:nvSpPr>
        <p:spPr>
          <a:xfrm>
            <a:off x="7779177" y="8606818"/>
            <a:ext cx="6450013"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coroas brilhantes</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2"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43" name="Figura"/>
          <p:cNvSpPr/>
          <p:nvPr/>
        </p:nvSpPr>
        <p:spPr>
          <a:xfrm rot="3034451">
            <a:off x="9828604" y="6446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44"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45" name="04"/>
          <p:cNvSpPr txBox="1"/>
          <p:nvPr/>
        </p:nvSpPr>
        <p:spPr>
          <a:xfrm>
            <a:off x="10803458" y="2362564"/>
            <a:ext cx="2777084"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04</a:t>
            </a:r>
          </a:p>
        </p:txBody>
      </p:sp>
      <p:sp>
        <p:nvSpPr>
          <p:cNvPr id="246" name="Quando Jesus regressar nas nuvens dos Céus, em poder e glória, como será a reação dos santos e dos ímpios? (Ver p. 68.)"/>
          <p:cNvSpPr txBox="1"/>
          <p:nvPr/>
        </p:nvSpPr>
        <p:spPr>
          <a:xfrm>
            <a:off x="4557923" y="6996572"/>
            <a:ext cx="15268153" cy="27305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Quando Jesus regressar nas nuvens dos Céus, em poder e glória, como será a reação dos santos e dos ímpios? (Ver p. 68.) </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8"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49"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50" name="Aqueles que, pouco tempo antes, queriam _____________ da Terra os fiéis filhos de Deus vão _______________ então a glória divina que se concentrará sobre eles. Em meio a todo o seu espanto, se __________ as vozes dos _________ em alegres acordes, dizendo"/>
          <p:cNvSpPr txBox="1"/>
          <p:nvPr/>
        </p:nvSpPr>
        <p:spPr>
          <a:xfrm>
            <a:off x="3358591" y="4568418"/>
            <a:ext cx="17666818"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Aqueles que, pouco tempo antes, queriam _____________ da Terra os fiéis filhos de Deus vão _______________ então a glória divina que se concentrará sobre eles. Em meio a todo o seu espanto, se __________ as vozes dos _________ em alegres acordes, dizendo: “Eis que Este é o ______________ , a quem aguardávamos, e Ele nos salvará” (Is 25:9). </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2"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53"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54" name="Aqueles que, pouco tempo antes, queriam _____________ da Terra os fiéis filhos de Deus vão _______________ então a glória divina que se concentrará sobre eles. Em meio a todo o seu espanto, se __________ as vozes dos _________ em alegres acordes, dizendo"/>
          <p:cNvSpPr txBox="1"/>
          <p:nvPr/>
        </p:nvSpPr>
        <p:spPr>
          <a:xfrm>
            <a:off x="3358591" y="4568418"/>
            <a:ext cx="17666818"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Aqueles que, pouco tempo antes, queriam _____________ da Terra os fiéis filhos de Deus vão _______________ então a glória divina que se concentrará sobre eles. Em meio a todo o seu espanto, se __________ as vozes dos _________ em alegres acordes, dizendo: “Eis que Este é o ______________ , a quem aguardávamos, e Ele nos salvará” (Is 25:9). </a:t>
            </a:r>
          </a:p>
        </p:txBody>
      </p:sp>
      <p:sp>
        <p:nvSpPr>
          <p:cNvPr id="255" name="exterminar"/>
          <p:cNvSpPr txBox="1"/>
          <p:nvPr/>
        </p:nvSpPr>
        <p:spPr>
          <a:xfrm>
            <a:off x="16326916" y="4402266"/>
            <a:ext cx="419722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exterminar</a:t>
            </a:r>
          </a:p>
        </p:txBody>
      </p:sp>
      <p:sp>
        <p:nvSpPr>
          <p:cNvPr id="256" name="testemunhar"/>
          <p:cNvSpPr txBox="1"/>
          <p:nvPr/>
        </p:nvSpPr>
        <p:spPr>
          <a:xfrm>
            <a:off x="13588854" y="5243477"/>
            <a:ext cx="485019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testemunhar</a:t>
            </a:r>
          </a:p>
        </p:txBody>
      </p:sp>
      <p:sp>
        <p:nvSpPr>
          <p:cNvPr id="257" name="ouvirão"/>
          <p:cNvSpPr txBox="1"/>
          <p:nvPr/>
        </p:nvSpPr>
        <p:spPr>
          <a:xfrm>
            <a:off x="9205178" y="6915779"/>
            <a:ext cx="2952370"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ouvirão</a:t>
            </a:r>
          </a:p>
        </p:txBody>
      </p:sp>
      <p:sp>
        <p:nvSpPr>
          <p:cNvPr id="258" name="santos"/>
          <p:cNvSpPr txBox="1"/>
          <p:nvPr/>
        </p:nvSpPr>
        <p:spPr>
          <a:xfrm>
            <a:off x="16479167" y="6915779"/>
            <a:ext cx="252063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rPr dirty="0"/>
              <a:t>santos</a:t>
            </a:r>
          </a:p>
        </p:txBody>
      </p:sp>
      <p:sp>
        <p:nvSpPr>
          <p:cNvPr id="259" name="nosso Deus"/>
          <p:cNvSpPr txBox="1"/>
          <p:nvPr/>
        </p:nvSpPr>
        <p:spPr>
          <a:xfrm>
            <a:off x="16119789" y="7754410"/>
            <a:ext cx="4283902"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nosso Deus</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1"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62" name="Figura"/>
          <p:cNvSpPr/>
          <p:nvPr/>
        </p:nvSpPr>
        <p:spPr>
          <a:xfrm rot="3034451">
            <a:off x="9828604" y="1493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63" name="Rectángulo redondeado"/>
          <p:cNvSpPr/>
          <p:nvPr/>
        </p:nvSpPr>
        <p:spPr>
          <a:xfrm>
            <a:off x="2253416" y="6011627"/>
            <a:ext cx="19877168" cy="4700389"/>
          </a:xfrm>
          <a:prstGeom prst="roundRect">
            <a:avLst>
              <a:gd name="adj" fmla="val 13468"/>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64" name="05"/>
          <p:cNvSpPr txBox="1"/>
          <p:nvPr/>
        </p:nvSpPr>
        <p:spPr>
          <a:xfrm>
            <a:off x="10846866" y="1867264"/>
            <a:ext cx="2690268"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05</a:t>
            </a:r>
          </a:p>
        </p:txBody>
      </p:sp>
      <p:sp>
        <p:nvSpPr>
          <p:cNvPr id="265" name="“Tragada foi a morte pela vitória. Onde está, ó morte, a tua vitória? Onde está, ó morte, o teu aguilhão?” (1Co 15:54, 55). O que acontecerá com os mortos após serem ressuscitados? (Ver p. 69.)"/>
          <p:cNvSpPr txBox="1"/>
          <p:nvPr/>
        </p:nvSpPr>
        <p:spPr>
          <a:xfrm>
            <a:off x="3682114" y="6558422"/>
            <a:ext cx="17019772" cy="3606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“Tragada foi a morte pela vitória. Onde está, ó morte, a tua vitória? Onde está, ó morte, o teu aguilhão?” (1Co 15:54, 55). O que acontecerá com os mortos após serem ressuscitados? (Ver p. 69.) </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7"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68"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69" name="Então os santos vivos e os ressuscitados erguerão a voz em uma aclamação de vitória, longa e arrebatadora. Corpos que desceram à sepultura levando os sinais da enfermidade e da morte _____________ com ________ e _______ imortais. Os santos vivos serão tr"/>
          <p:cNvSpPr txBox="1"/>
          <p:nvPr/>
        </p:nvSpPr>
        <p:spPr>
          <a:xfrm>
            <a:off x="2979304" y="3311118"/>
            <a:ext cx="18425392" cy="7505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Então os santos vivos e os ressuscitados erguerão a voz em uma aclamação de vitória, longa e arrebatadora. Corpos que desceram à sepultura levando os sinais da enfermidade e da morte _____________ com ________ e _______ imortais. Os santos vivos serão transformados em um momento, num abrir e fechar de olhos, e serão arrebatados com os ressuscitados; e juntos ______________ o _________ nos ares. Que encontro glorioso! Amigos que a morte separou serão reunidos para nunca mais se separarem.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1"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72"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73" name="Então os santos vivos e os ressuscitados erguerão a voz em uma aclamação de vitória, longa e arrebatadora. Corpos que desceram à sepultura levando os sinais da enfermidade e da morte _____________ com ________ e _______ imortais. Os santos vivos serão tr"/>
          <p:cNvSpPr txBox="1"/>
          <p:nvPr/>
        </p:nvSpPr>
        <p:spPr>
          <a:xfrm>
            <a:off x="2979304" y="3311118"/>
            <a:ext cx="18425392" cy="7505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Então os santos vivos e os ressuscitados erguerão a voz em uma aclamação de vitória, longa e arrebatadora. Corpos que desceram à sepultura levando os sinais da enfermidade e da morte _____________ com ________ e _______ imortais. Os santos vivos serão transformados em um momento, num abrir e fechar de olhos, e serão arrebatados com os ressuscitados; e juntos ______________ o _________ nos ares. Que encontro glorioso! Amigos que a morte separou serão reunidos para nunca mais se separarem. </a:t>
            </a:r>
          </a:p>
        </p:txBody>
      </p:sp>
      <p:sp>
        <p:nvSpPr>
          <p:cNvPr id="274" name="ressurgirão"/>
          <p:cNvSpPr txBox="1"/>
          <p:nvPr/>
        </p:nvSpPr>
        <p:spPr>
          <a:xfrm>
            <a:off x="5519475" y="5670846"/>
            <a:ext cx="4288029"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ressurgirão</a:t>
            </a:r>
          </a:p>
        </p:txBody>
      </p:sp>
      <p:sp>
        <p:nvSpPr>
          <p:cNvPr id="275" name="saúde"/>
          <p:cNvSpPr txBox="1"/>
          <p:nvPr/>
        </p:nvSpPr>
        <p:spPr>
          <a:xfrm>
            <a:off x="11786425" y="5670846"/>
            <a:ext cx="2317561"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saúde</a:t>
            </a:r>
          </a:p>
        </p:txBody>
      </p:sp>
      <p:sp>
        <p:nvSpPr>
          <p:cNvPr id="276" name="vigor"/>
          <p:cNvSpPr txBox="1"/>
          <p:nvPr/>
        </p:nvSpPr>
        <p:spPr>
          <a:xfrm>
            <a:off x="15175067" y="5670846"/>
            <a:ext cx="2050924"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vigor</a:t>
            </a:r>
          </a:p>
        </p:txBody>
      </p:sp>
      <p:sp>
        <p:nvSpPr>
          <p:cNvPr id="277" name="encontrarão"/>
          <p:cNvSpPr txBox="1"/>
          <p:nvPr/>
        </p:nvSpPr>
        <p:spPr>
          <a:xfrm>
            <a:off x="5522364" y="8179097"/>
            <a:ext cx="4612451"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encontrarão</a:t>
            </a:r>
          </a:p>
        </p:txBody>
      </p:sp>
      <p:sp>
        <p:nvSpPr>
          <p:cNvPr id="278" name="Senhor"/>
          <p:cNvSpPr txBox="1"/>
          <p:nvPr/>
        </p:nvSpPr>
        <p:spPr>
          <a:xfrm>
            <a:off x="11183008" y="8179097"/>
            <a:ext cx="2759203"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Senhor</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 name="002.jpg" descr="002.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74" name="LIÇÃO 7"/>
          <p:cNvSpPr txBox="1"/>
          <p:nvPr/>
        </p:nvSpPr>
        <p:spPr>
          <a:xfrm>
            <a:off x="1270916" y="2526494"/>
            <a:ext cx="4738879" cy="1879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14000" b="1" spc="280">
                <a:solidFill>
                  <a:srgbClr val="604432"/>
                </a:solidFill>
                <a:latin typeface="MyriadPro-SemiboldCond"/>
                <a:ea typeface="MyriadPro-SemiboldCond"/>
                <a:cs typeface="MyriadPro-SemiboldCond"/>
                <a:sym typeface="MyriadPro-SemiboldCond"/>
              </a:defRPr>
            </a:lvl1pPr>
          </a:lstStyle>
          <a:p>
            <a:r>
              <a:t>LIÇÃO 7</a:t>
            </a:r>
          </a:p>
        </p:txBody>
      </p:sp>
      <p:sp>
        <p:nvSpPr>
          <p:cNvPr id="175" name="O AMOR"/>
          <p:cNvSpPr txBox="1"/>
          <p:nvPr/>
        </p:nvSpPr>
        <p:spPr>
          <a:xfrm>
            <a:off x="8981213" y="3949277"/>
            <a:ext cx="6421574" cy="2806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17000">
                <a:solidFill>
                  <a:srgbClr val="49655F"/>
                </a:solidFill>
                <a:latin typeface="Fjalla One"/>
                <a:ea typeface="Fjalla One"/>
                <a:cs typeface="Fjalla One"/>
                <a:sym typeface="Fjalla One"/>
              </a:defRPr>
            </a:lvl1pPr>
          </a:lstStyle>
          <a:p>
            <a:r>
              <a:t>O AMOR</a:t>
            </a:r>
          </a:p>
        </p:txBody>
      </p:sp>
      <p:sp>
        <p:nvSpPr>
          <p:cNvPr id="176" name="QUE RESGATA"/>
          <p:cNvSpPr txBox="1"/>
          <p:nvPr/>
        </p:nvSpPr>
        <p:spPr>
          <a:xfrm>
            <a:off x="6807454" y="6832934"/>
            <a:ext cx="10769092" cy="2806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17000">
                <a:solidFill>
                  <a:srgbClr val="49655F"/>
                </a:solidFill>
                <a:latin typeface="Fjalla One"/>
                <a:ea typeface="Fjalla One"/>
                <a:cs typeface="Fjalla One"/>
                <a:sym typeface="Fjalla One"/>
              </a:defRPr>
            </a:lvl1pPr>
          </a:lstStyle>
          <a:p>
            <a:r>
              <a:t>QUE RESGATA</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0" name="004.jpg" descr="004.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81" name="Rectángulo redondeado"/>
          <p:cNvSpPr/>
          <p:nvPr/>
        </p:nvSpPr>
        <p:spPr>
          <a:xfrm>
            <a:off x="8800548" y="4042559"/>
            <a:ext cx="14981467" cy="7143548"/>
          </a:xfrm>
          <a:prstGeom prst="roundRect">
            <a:avLst>
              <a:gd name="adj" fmla="val 11458"/>
            </a:avLst>
          </a:prstGeom>
          <a:solidFill>
            <a:srgbClr val="D7D2A5">
              <a:alpha val="61728"/>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82" name="Nossa mente e nossas palavras são limitadas demais para falarmos de como será o reencontro com o nosso Deus, ao qual tanto tempo aguardamos. Ao lermos as palavras descritas por Ellen White, que sentimentos vêm ao seu coração? Como manter acesa a chama do"/>
          <p:cNvSpPr txBox="1"/>
          <p:nvPr/>
        </p:nvSpPr>
        <p:spPr>
          <a:xfrm>
            <a:off x="9485972" y="4496483"/>
            <a:ext cx="13610619" cy="6235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Nossa mente e nossas palavras são limitadas demais para falarmos de como será o reencontro com o nosso Deus, ao qual tanto tempo aguardamos. Ao lermos as palavras descritas por Ellen White, que sentimentos vêm ao seu coração? Como manter acesa a chama do “breve virá” em minha família, igreja e comunidade? </a:t>
            </a:r>
          </a:p>
        </p:txBody>
      </p:sp>
      <p:sp>
        <p:nvSpPr>
          <p:cNvPr id="283" name="Rectángulo redondeado"/>
          <p:cNvSpPr/>
          <p:nvPr/>
        </p:nvSpPr>
        <p:spPr>
          <a:xfrm>
            <a:off x="8855944" y="2148077"/>
            <a:ext cx="6672112" cy="1856261"/>
          </a:xfrm>
          <a:prstGeom prst="roundRect">
            <a:avLst>
              <a:gd name="adj" fmla="val 10263"/>
            </a:avLst>
          </a:prstGeom>
          <a:solidFill>
            <a:srgbClr val="9FBBB2">
              <a:alpha val="54506"/>
            </a:srgbClr>
          </a:solidFill>
          <a:ln w="12700">
            <a:miter lim="400000"/>
          </a:ln>
          <a:effectLst>
            <a:outerShdw blurRad="355600" rotWithShape="0">
              <a:srgbClr val="000000">
                <a:alpha val="75000"/>
              </a:srgb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84" name="PARA REFLETIR:"/>
          <p:cNvSpPr txBox="1"/>
          <p:nvPr/>
        </p:nvSpPr>
        <p:spPr>
          <a:xfrm>
            <a:off x="9556749" y="2517407"/>
            <a:ext cx="5270501" cy="1117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8000" b="1">
                <a:solidFill>
                  <a:srgbClr val="B51700"/>
                </a:solidFill>
                <a:latin typeface="MyriadPro-SemiboldCond"/>
                <a:ea typeface="MyriadPro-SemiboldCond"/>
                <a:cs typeface="MyriadPro-SemiboldCond"/>
                <a:sym typeface="MyriadPro-SemiboldCond"/>
              </a:defRPr>
            </a:lvl1pPr>
          </a:lstStyle>
          <a:p>
            <a:r>
              <a:t>PARA REFLETIR:</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87" name="Rectángulo redondeado"/>
          <p:cNvSpPr/>
          <p:nvPr/>
        </p:nvSpPr>
        <p:spPr>
          <a:xfrm>
            <a:off x="2146593" y="3233140"/>
            <a:ext cx="20090814" cy="7249720"/>
          </a:xfrm>
          <a:prstGeom prst="roundRect">
            <a:avLst>
              <a:gd name="adj" fmla="val 11291"/>
            </a:avLst>
          </a:prstGeom>
          <a:solidFill>
            <a:srgbClr val="D7D2A5">
              <a:alpha val="34459"/>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88" name="“Jesus conduzirá a multidão dos remidos até a entrada da cidade. Ele vai segurar o portão e girar suas dobradiças brilhantes e mandará que entrem as nações que seguiram a verdade. Dentro da cidade, haverá de tudo para satisfazer os olhos. Contemplarão po"/>
          <p:cNvSpPr txBox="1"/>
          <p:nvPr/>
        </p:nvSpPr>
        <p:spPr>
          <a:xfrm>
            <a:off x="3623049" y="4362450"/>
            <a:ext cx="17137901"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“Jesus conduzirá a multidão dos remidos até a entrada da cidade. Ele vai segurar o portão e girar suas dobradiças brilhantes e mandará que entrem as nações que seguiram a verdade. Dentro da cidade, haverá de tudo para satisfazer os olhos. Contemplarão por toda parte uma glória maravilhosa. </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0"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91" name="Rectángulo redondeado"/>
          <p:cNvSpPr/>
          <p:nvPr/>
        </p:nvSpPr>
        <p:spPr>
          <a:xfrm>
            <a:off x="2146593" y="3233140"/>
            <a:ext cx="20090814" cy="7249720"/>
          </a:xfrm>
          <a:prstGeom prst="roundRect">
            <a:avLst>
              <a:gd name="adj" fmla="val 11291"/>
            </a:avLst>
          </a:prstGeom>
          <a:solidFill>
            <a:srgbClr val="D7D2A5">
              <a:alpha val="34459"/>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92" name="“Então, Jesus levará Seu povo à árvore da vida, e novamente ouvirão Sua voz adorável, mais preciosa do que qualquer música que já tenha sido ouvida por mortais, dizendo: “‘As folhas da árvore são para a saúde das nações” (Ap 22:2). Comam todos dela.’"/>
          <p:cNvSpPr txBox="1"/>
          <p:nvPr/>
        </p:nvSpPr>
        <p:spPr>
          <a:xfrm>
            <a:off x="3427135" y="4781550"/>
            <a:ext cx="17529731" cy="4152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“Então, Jesus levará Seu povo à árvore da vida, e novamente ouvirão Sua voz adorável, mais preciosa do que qualquer música que já tenha sido ouvida por mortais, dizendo: “‘As folhas da árvore são para a saúde das nações” (Ap 22:2). Comam todos dela.’</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4"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95" name="Rectángulo redondeado"/>
          <p:cNvSpPr/>
          <p:nvPr/>
        </p:nvSpPr>
        <p:spPr>
          <a:xfrm>
            <a:off x="2146593" y="3233140"/>
            <a:ext cx="20090814" cy="7249720"/>
          </a:xfrm>
          <a:prstGeom prst="roundRect">
            <a:avLst>
              <a:gd name="adj" fmla="val 11291"/>
            </a:avLst>
          </a:prstGeom>
          <a:solidFill>
            <a:srgbClr val="D7D2A5">
              <a:alpha val="34459"/>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96" name="Na árvore da vida há um fruto belíssimo, do qual os santos poderão comer livremente. Na cidade há um trono muito glorioso, do qual provém um rio puro da água da vida, claro como cristal. De cada lado desse rio estará a árvore da vida e, nas margens, have"/>
          <p:cNvSpPr txBox="1"/>
          <p:nvPr/>
        </p:nvSpPr>
        <p:spPr>
          <a:xfrm>
            <a:off x="3507991" y="4362450"/>
            <a:ext cx="17368019"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Na árvore da vida há um fruto belíssimo, do qual os santos poderão comer livremente. Na cidade há um trono muito glorioso, do qual provém um rio puro da água da vida, claro como cristal. De cada lado desse rio estará a árvore da vida e, nas margens, haverá outras belas árvores, que produzirão frutos bons para comer” (p. 69). </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8" name="001.jpg" descr="001.jpg"/>
          <p:cNvPicPr>
            <a:picLocks noChangeAspect="1"/>
          </p:cNvPicPr>
          <p:nvPr/>
        </p:nvPicPr>
        <p:blipFill>
          <a:blip r:embed="rId2"/>
          <a:stretch>
            <a:fillRect/>
          </a:stretch>
        </p:blipFill>
        <p:spPr>
          <a:xfrm>
            <a:off x="0" y="0"/>
            <a:ext cx="24384000" cy="13716000"/>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8"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79" name="“Anjos irão rapidamente de um lado para o outro no Céu. Um anjo com um tinteiro de escrivão voltará da Terra e informará a Jesus que sua obra está feita, e os santos estarão numerados e selados. Então Jesus, que estivera ministrando diante da arca, a qua"/>
          <p:cNvSpPr txBox="1"/>
          <p:nvPr/>
        </p:nvSpPr>
        <p:spPr>
          <a:xfrm>
            <a:off x="4819077" y="3943350"/>
            <a:ext cx="14745846"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“Anjos irão rapidamente de um lado para o outro no Céu. Um anjo com um tinteiro de escrivão voltará da Terra e informará a Jesus que sua obra está feita, e os santos estarão numerados e selados. Então Jesus, que estivera ministrando diante da arca, a qual contém os Dez Mandamentos, lançará o incensário fora.</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1"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82" name="Levantará as mãos e, com grande voz, dirá: ‘Está feito’ (Ap 16:17). Todo o exército dos anjos tirará suas coroas quando Jesus fizer a solene declaração: ‘Continue o injusto fazendo injustiça, continue o imundo ainda sendo imundo; o justo continue na prát"/>
          <p:cNvSpPr txBox="1"/>
          <p:nvPr/>
        </p:nvSpPr>
        <p:spPr>
          <a:xfrm>
            <a:off x="4714339" y="3943350"/>
            <a:ext cx="14955321"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Levantará as mãos e, com grande voz, dirá: ‘Está feito’ (Ap 16:17). Todo o exército dos anjos tirará suas coroas quando Jesus fizer a solene declaração: ‘Continue o injusto fazendo injustiça, continue o imundo ainda sendo imundo; o justo continue na prática da justiça, e o santo continue a santificar-se’ (Ap 22:11)” (p. 66).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85" name="Figura"/>
          <p:cNvSpPr/>
          <p:nvPr/>
        </p:nvSpPr>
        <p:spPr>
          <a:xfrm rot="3034451">
            <a:off x="9828604" y="6446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186"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87" name="01"/>
          <p:cNvSpPr txBox="1"/>
          <p:nvPr/>
        </p:nvSpPr>
        <p:spPr>
          <a:xfrm>
            <a:off x="10970890" y="2362564"/>
            <a:ext cx="2442220"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01</a:t>
            </a:r>
          </a:p>
        </p:txBody>
      </p:sp>
      <p:sp>
        <p:nvSpPr>
          <p:cNvPr id="188" name="Quando Jesus sair do lugar santíssimo estará finalizada a mediação pelo ser humano. Como ficará a terra? (Ver p. 66.)"/>
          <p:cNvSpPr txBox="1"/>
          <p:nvPr/>
        </p:nvSpPr>
        <p:spPr>
          <a:xfrm>
            <a:off x="3828969" y="7434722"/>
            <a:ext cx="16726062" cy="185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Quando Jesus sair do lugar santíssimo estará finalizada a mediação pelo ser humano. Como ficará a terra? (Ver p. 66.)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0"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91"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92" name="Retirando-Se Jesus do lugar santíssimo, o tilintar das campainhas de Suas vestes será ouvido. Ao sair, uma nuvem de _______________ os habitantes da ________. Então, _____________ mediador entre o ser humano culpado e Deus, que foi ofendido. Enquanto Jes"/>
          <p:cNvSpPr txBox="1"/>
          <p:nvPr/>
        </p:nvSpPr>
        <p:spPr>
          <a:xfrm>
            <a:off x="3224557" y="3311118"/>
            <a:ext cx="17934886" cy="7505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Retirando-Se Jesus do lugar santíssimo, o tilintar das campainhas de Suas vestes será ouvido. Ao sair, uma nuvem de _______________ os habitantes da ________. Então, _____________ mediador entre o ser humano culpado e Deus, que foi ofendido. Enquanto Jesus permanece entre Deus e a humanidade, as pessoas estão contidas. No entanto, quando Ele sair de entre o ser humano e o Pai, essa restrição será removida, e __________ terá completo ___________ sobre os que não se arrependeram. </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95"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96" name="Retirando-Se Jesus do lugar santíssimo, o tilintar das campainhas de Suas vestes será ouvido. Ao sair, uma nuvem de _______________ os habitantes da ________. Então, _____________ mediador entre o ser humano culpado e Deus, que foi ofendido. Enquanto Jes"/>
          <p:cNvSpPr txBox="1"/>
          <p:nvPr/>
        </p:nvSpPr>
        <p:spPr>
          <a:xfrm>
            <a:off x="3224557" y="3311118"/>
            <a:ext cx="17934886" cy="7505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Retirando-Se Jesus do lugar santíssimo, o tilintar das campainhas de Suas vestes será ouvido. Ao sair, uma nuvem de _______________ os habitantes da ________. Então, _____________ mediador entre o ser humano culpado e Deus, que foi ofendido. Enquanto Jesus permanece entre Deus e a humanidade, as pessoas estão contidas. No entanto, quando Ele sair de entre o ser humano e o Pai, essa restrição será removida, e __________ terá completo ___________ sobre os que não se arrependeram. </a:t>
            </a:r>
          </a:p>
        </p:txBody>
      </p:sp>
      <p:sp>
        <p:nvSpPr>
          <p:cNvPr id="197" name="trevas cobrirá"/>
          <p:cNvSpPr txBox="1"/>
          <p:nvPr/>
        </p:nvSpPr>
        <p:spPr>
          <a:xfrm>
            <a:off x="5095878" y="4817534"/>
            <a:ext cx="5161408"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trevas cobrirá</a:t>
            </a:r>
          </a:p>
        </p:txBody>
      </p:sp>
      <p:sp>
        <p:nvSpPr>
          <p:cNvPr id="198" name="Terra"/>
          <p:cNvSpPr txBox="1"/>
          <p:nvPr/>
        </p:nvSpPr>
        <p:spPr>
          <a:xfrm>
            <a:off x="15733872" y="4817534"/>
            <a:ext cx="1989837"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Terra</a:t>
            </a:r>
          </a:p>
        </p:txBody>
      </p:sp>
      <p:sp>
        <p:nvSpPr>
          <p:cNvPr id="199" name="não haverá"/>
          <p:cNvSpPr txBox="1"/>
          <p:nvPr/>
        </p:nvSpPr>
        <p:spPr>
          <a:xfrm>
            <a:off x="4214749" y="5654249"/>
            <a:ext cx="4188143"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não haverá</a:t>
            </a:r>
          </a:p>
        </p:txBody>
      </p:sp>
      <p:sp>
        <p:nvSpPr>
          <p:cNvPr id="200" name="Satanás"/>
          <p:cNvSpPr txBox="1"/>
          <p:nvPr/>
        </p:nvSpPr>
        <p:spPr>
          <a:xfrm>
            <a:off x="8984137" y="9012119"/>
            <a:ext cx="3012632"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Satanás</a:t>
            </a:r>
          </a:p>
        </p:txBody>
      </p:sp>
      <p:sp>
        <p:nvSpPr>
          <p:cNvPr id="201" name="domínio"/>
          <p:cNvSpPr txBox="1"/>
          <p:nvPr/>
        </p:nvSpPr>
        <p:spPr>
          <a:xfrm>
            <a:off x="17022015" y="9012119"/>
            <a:ext cx="3204973"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domínio</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04" name="Figura"/>
          <p:cNvSpPr/>
          <p:nvPr/>
        </p:nvSpPr>
        <p:spPr>
          <a:xfrm rot="3034451">
            <a:off x="9828604" y="6446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05"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06" name="02"/>
          <p:cNvSpPr txBox="1"/>
          <p:nvPr/>
        </p:nvSpPr>
        <p:spPr>
          <a:xfrm>
            <a:off x="10870431" y="2362564"/>
            <a:ext cx="2643138"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02</a:t>
            </a:r>
          </a:p>
        </p:txBody>
      </p:sp>
      <p:sp>
        <p:nvSpPr>
          <p:cNvPr id="207" name="O que acontecerá quando não houver expiação para purificar os pecadores? (Ver p. 67.)"/>
          <p:cNvSpPr txBox="1"/>
          <p:nvPr/>
        </p:nvSpPr>
        <p:spPr>
          <a:xfrm>
            <a:off x="4137490" y="7434722"/>
            <a:ext cx="16109020" cy="185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O que acontecerá quando não houver expiação para purificar os pecadores? (Ver p. 67.)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10"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11" name="[...] Então não haverá sangue expiatório que purifique o culpado, nem Salvador compassivo que pleiteie a favor deles e clame: “Poupa, poupa o pecador por mais algum tempo!” O Céu todo se unirá a Jesus, quando forem ouvidas as terríveis palavras: “Está fe"/>
          <p:cNvSpPr txBox="1"/>
          <p:nvPr/>
        </p:nvSpPr>
        <p:spPr>
          <a:xfrm>
            <a:off x="2679716" y="3311118"/>
            <a:ext cx="19024568" cy="7505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 Então não haverá sangue expiatório que purifique o culpado, nem Salvador compassivo que pleiteie a favor deles e clame: “Poupa, poupa o pecador por mais algum tempo!” O Céu todo se unirá a Jesus, quando forem ouvidas as terríveis palavras: “Está feito. Está consumado.” O ________ da ___________ terá sido _____________, mas poucos terão escolhido aceitá-lo. _________________ a doce voz de misericórdia, o _______ e o horror vão se apoderar dos ímpios. Com terrível clareza __________ as palavras: “Tarde demais! Tarde demais!” </a:t>
            </a:r>
          </a:p>
        </p:txBody>
      </p:sp>
    </p:spTree>
  </p:cSld>
  <p:clrMapOvr>
    <a:masterClrMapping/>
  </p:clrMapOvr>
  <p:transition spd="med"/>
</p:sld>
</file>

<file path=ppt/theme/theme1.xml><?xml version="1.0" encoding="utf-8"?>
<a:theme xmlns:a="http://schemas.openxmlformats.org/drawingml/2006/main"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Canela Bold"/>
        <a:ea typeface="Canela Bold"/>
        <a:cs typeface="Canela Bold"/>
      </a:majorFont>
      <a:minorFont>
        <a:latin typeface="Canela Bold"/>
        <a:ea typeface="Canela Bold"/>
        <a:cs typeface="Canela Bold"/>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1303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Canela Bold"/>
        <a:ea typeface="Canela Bold"/>
        <a:cs typeface="Canela Bold"/>
      </a:majorFont>
      <a:minorFont>
        <a:latin typeface="Canela Bold"/>
        <a:ea typeface="Canela Bold"/>
        <a:cs typeface="Canela Bold"/>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1303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1418</Words>
  <Application>Microsoft Office PowerPoint</Application>
  <PresentationFormat>Personalizar</PresentationFormat>
  <Paragraphs>56</Paragraphs>
  <Slides>24</Slides>
  <Notes>0</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24</vt:i4>
      </vt:variant>
    </vt:vector>
  </HeadingPairs>
  <TitlesOfParts>
    <vt:vector size="33" baseType="lpstr">
      <vt:lpstr>Canela Bold</vt:lpstr>
      <vt:lpstr>Canela Deck Regular</vt:lpstr>
      <vt:lpstr>Canela Regular</vt:lpstr>
      <vt:lpstr>Canela Text Regular</vt:lpstr>
      <vt:lpstr>Graphik</vt:lpstr>
      <vt:lpstr>Graphik Medium</vt:lpstr>
      <vt:lpstr>Graphik Semibold</vt:lpstr>
      <vt:lpstr>Helvetica Neue</vt:lpstr>
      <vt:lpstr>23_ClassicWhite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DSA - Maria Cristina Barbosa</cp:lastModifiedBy>
  <cp:revision>1</cp:revision>
  <dcterms:modified xsi:type="dcterms:W3CDTF">2024-10-28T20:27:28Z</dcterms:modified>
</cp:coreProperties>
</file>