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2438338" rtl="0" fontAlgn="auto" latinLnBrk="0" hangingPunct="0">
      <a:lnSpc>
        <a:spcPct val="90000"/>
      </a:lnSpc>
      <a:spcBef>
        <a:spcPts val="2400"/>
      </a:spcBef>
      <a:spcAft>
        <a:spcPts val="0"/>
      </a:spcAft>
      <a:buClrTx/>
      <a:buSzTx/>
      <a:buFontTx/>
      <a:buNone/>
      <a:tabLst/>
      <a:defRPr kumimoji="0" sz="4400" b="0" i="0" u="none" strike="noStrike" cap="none" spc="0" normalizeH="0" baseline="0">
        <a:ln>
          <a:noFill/>
        </a:ln>
        <a:solidFill>
          <a:srgbClr val="000000"/>
        </a:solidFill>
        <a:effectLst/>
        <a:uFillTx/>
        <a:latin typeface="Canela Text Regular"/>
        <a:ea typeface="Canela Text Regular"/>
        <a:cs typeface="Canela Text Regular"/>
        <a:sym typeface="Canela Text Regular"/>
      </a:defRPr>
    </a:lvl1pPr>
    <a:lvl2pPr marL="0" marR="0" indent="457200" algn="l" defTabSz="2438338" rtl="0" fontAlgn="auto" latinLnBrk="0" hangingPunct="0">
      <a:lnSpc>
        <a:spcPct val="90000"/>
      </a:lnSpc>
      <a:spcBef>
        <a:spcPts val="2400"/>
      </a:spcBef>
      <a:spcAft>
        <a:spcPts val="0"/>
      </a:spcAft>
      <a:buClrTx/>
      <a:buSzTx/>
      <a:buFontTx/>
      <a:buNone/>
      <a:tabLst/>
      <a:defRPr kumimoji="0" sz="4400" b="0" i="0" u="none" strike="noStrike" cap="none" spc="0" normalizeH="0" baseline="0">
        <a:ln>
          <a:noFill/>
        </a:ln>
        <a:solidFill>
          <a:srgbClr val="000000"/>
        </a:solidFill>
        <a:effectLst/>
        <a:uFillTx/>
        <a:latin typeface="Canela Text Regular"/>
        <a:ea typeface="Canela Text Regular"/>
        <a:cs typeface="Canela Text Regular"/>
        <a:sym typeface="Canela Text Regular"/>
      </a:defRPr>
    </a:lvl2pPr>
    <a:lvl3pPr marL="0" marR="0" indent="914400" algn="l" defTabSz="2438338" rtl="0" fontAlgn="auto" latinLnBrk="0" hangingPunct="0">
      <a:lnSpc>
        <a:spcPct val="90000"/>
      </a:lnSpc>
      <a:spcBef>
        <a:spcPts val="2400"/>
      </a:spcBef>
      <a:spcAft>
        <a:spcPts val="0"/>
      </a:spcAft>
      <a:buClrTx/>
      <a:buSzTx/>
      <a:buFontTx/>
      <a:buNone/>
      <a:tabLst/>
      <a:defRPr kumimoji="0" sz="4400" b="0" i="0" u="none" strike="noStrike" cap="none" spc="0" normalizeH="0" baseline="0">
        <a:ln>
          <a:noFill/>
        </a:ln>
        <a:solidFill>
          <a:srgbClr val="000000"/>
        </a:solidFill>
        <a:effectLst/>
        <a:uFillTx/>
        <a:latin typeface="Canela Text Regular"/>
        <a:ea typeface="Canela Text Regular"/>
        <a:cs typeface="Canela Text Regular"/>
        <a:sym typeface="Canela Text Regular"/>
      </a:defRPr>
    </a:lvl3pPr>
    <a:lvl4pPr marL="0" marR="0" indent="1371600" algn="l" defTabSz="2438338" rtl="0" fontAlgn="auto" latinLnBrk="0" hangingPunct="0">
      <a:lnSpc>
        <a:spcPct val="90000"/>
      </a:lnSpc>
      <a:spcBef>
        <a:spcPts val="2400"/>
      </a:spcBef>
      <a:spcAft>
        <a:spcPts val="0"/>
      </a:spcAft>
      <a:buClrTx/>
      <a:buSzTx/>
      <a:buFontTx/>
      <a:buNone/>
      <a:tabLst/>
      <a:defRPr kumimoji="0" sz="4400" b="0" i="0" u="none" strike="noStrike" cap="none" spc="0" normalizeH="0" baseline="0">
        <a:ln>
          <a:noFill/>
        </a:ln>
        <a:solidFill>
          <a:srgbClr val="000000"/>
        </a:solidFill>
        <a:effectLst/>
        <a:uFillTx/>
        <a:latin typeface="Canela Text Regular"/>
        <a:ea typeface="Canela Text Regular"/>
        <a:cs typeface="Canela Text Regular"/>
        <a:sym typeface="Canela Text Regular"/>
      </a:defRPr>
    </a:lvl4pPr>
    <a:lvl5pPr marL="0" marR="0" indent="1828800" algn="l" defTabSz="2438338" rtl="0" fontAlgn="auto" latinLnBrk="0" hangingPunct="0">
      <a:lnSpc>
        <a:spcPct val="90000"/>
      </a:lnSpc>
      <a:spcBef>
        <a:spcPts val="2400"/>
      </a:spcBef>
      <a:spcAft>
        <a:spcPts val="0"/>
      </a:spcAft>
      <a:buClrTx/>
      <a:buSzTx/>
      <a:buFontTx/>
      <a:buNone/>
      <a:tabLst/>
      <a:defRPr kumimoji="0" sz="4400" b="0" i="0" u="none" strike="noStrike" cap="none" spc="0" normalizeH="0" baseline="0">
        <a:ln>
          <a:noFill/>
        </a:ln>
        <a:solidFill>
          <a:srgbClr val="000000"/>
        </a:solidFill>
        <a:effectLst/>
        <a:uFillTx/>
        <a:latin typeface="Canela Text Regular"/>
        <a:ea typeface="Canela Text Regular"/>
        <a:cs typeface="Canela Text Regular"/>
        <a:sym typeface="Canela Text Regular"/>
      </a:defRPr>
    </a:lvl5pPr>
    <a:lvl6pPr marL="0" marR="0" indent="2286000" algn="l" defTabSz="2438338" rtl="0" fontAlgn="auto" latinLnBrk="0" hangingPunct="0">
      <a:lnSpc>
        <a:spcPct val="90000"/>
      </a:lnSpc>
      <a:spcBef>
        <a:spcPts val="2400"/>
      </a:spcBef>
      <a:spcAft>
        <a:spcPts val="0"/>
      </a:spcAft>
      <a:buClrTx/>
      <a:buSzTx/>
      <a:buFontTx/>
      <a:buNone/>
      <a:tabLst/>
      <a:defRPr kumimoji="0" sz="4400" b="0" i="0" u="none" strike="noStrike" cap="none" spc="0" normalizeH="0" baseline="0">
        <a:ln>
          <a:noFill/>
        </a:ln>
        <a:solidFill>
          <a:srgbClr val="000000"/>
        </a:solidFill>
        <a:effectLst/>
        <a:uFillTx/>
        <a:latin typeface="Canela Text Regular"/>
        <a:ea typeface="Canela Text Regular"/>
        <a:cs typeface="Canela Text Regular"/>
        <a:sym typeface="Canela Text Regular"/>
      </a:defRPr>
    </a:lvl6pPr>
    <a:lvl7pPr marL="0" marR="0" indent="2743200" algn="l" defTabSz="2438338" rtl="0" fontAlgn="auto" latinLnBrk="0" hangingPunct="0">
      <a:lnSpc>
        <a:spcPct val="90000"/>
      </a:lnSpc>
      <a:spcBef>
        <a:spcPts val="2400"/>
      </a:spcBef>
      <a:spcAft>
        <a:spcPts val="0"/>
      </a:spcAft>
      <a:buClrTx/>
      <a:buSzTx/>
      <a:buFontTx/>
      <a:buNone/>
      <a:tabLst/>
      <a:defRPr kumimoji="0" sz="4400" b="0" i="0" u="none" strike="noStrike" cap="none" spc="0" normalizeH="0" baseline="0">
        <a:ln>
          <a:noFill/>
        </a:ln>
        <a:solidFill>
          <a:srgbClr val="000000"/>
        </a:solidFill>
        <a:effectLst/>
        <a:uFillTx/>
        <a:latin typeface="Canela Text Regular"/>
        <a:ea typeface="Canela Text Regular"/>
        <a:cs typeface="Canela Text Regular"/>
        <a:sym typeface="Canela Text Regular"/>
      </a:defRPr>
    </a:lvl7pPr>
    <a:lvl8pPr marL="0" marR="0" indent="3200400" algn="l" defTabSz="2438338" rtl="0" fontAlgn="auto" latinLnBrk="0" hangingPunct="0">
      <a:lnSpc>
        <a:spcPct val="90000"/>
      </a:lnSpc>
      <a:spcBef>
        <a:spcPts val="2400"/>
      </a:spcBef>
      <a:spcAft>
        <a:spcPts val="0"/>
      </a:spcAft>
      <a:buClrTx/>
      <a:buSzTx/>
      <a:buFontTx/>
      <a:buNone/>
      <a:tabLst/>
      <a:defRPr kumimoji="0" sz="4400" b="0" i="0" u="none" strike="noStrike" cap="none" spc="0" normalizeH="0" baseline="0">
        <a:ln>
          <a:noFill/>
        </a:ln>
        <a:solidFill>
          <a:srgbClr val="000000"/>
        </a:solidFill>
        <a:effectLst/>
        <a:uFillTx/>
        <a:latin typeface="Canela Text Regular"/>
        <a:ea typeface="Canela Text Regular"/>
        <a:cs typeface="Canela Text Regular"/>
        <a:sym typeface="Canela Text Regular"/>
      </a:defRPr>
    </a:lvl8pPr>
    <a:lvl9pPr marL="0" marR="0" indent="3657600" algn="l" defTabSz="2438338" rtl="0" fontAlgn="auto" latinLnBrk="0" hangingPunct="0">
      <a:lnSpc>
        <a:spcPct val="90000"/>
      </a:lnSpc>
      <a:spcBef>
        <a:spcPts val="2400"/>
      </a:spcBef>
      <a:spcAft>
        <a:spcPts val="0"/>
      </a:spcAft>
      <a:buClrTx/>
      <a:buSzTx/>
      <a:buFontTx/>
      <a:buNone/>
      <a:tabLst/>
      <a:defRPr kumimoji="0" sz="4400" b="0" i="0" u="none" strike="noStrike" cap="none" spc="0" normalizeH="0" baseline="0">
        <a:ln>
          <a:noFill/>
        </a:ln>
        <a:solidFill>
          <a:srgbClr val="000000"/>
        </a:solidFill>
        <a:effectLst/>
        <a:uFillTx/>
        <a:latin typeface="Canela Text Regular"/>
        <a:ea typeface="Canela Text Regular"/>
        <a:cs typeface="Canela Text Regular"/>
        <a:sym typeface="Canela Text Regular"/>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Graphik"/>
          <a:ea typeface="Graphik"/>
          <a:cs typeface="Graphik"/>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a:tcStyle>
        <a:tcBdr/>
        <a:fill>
          <a:solidFill>
            <a:srgbClr val="E3E5E8"/>
          </a:solidFill>
        </a:fill>
      </a:tcStyle>
    </a:band2H>
    <a:firstCol>
      <a:tcTxStyle b="on" i="off">
        <a:font>
          <a:latin typeface="Graphik Semibold"/>
          <a:ea typeface="Graphik Semibold"/>
          <a:cs typeface="Graphik Semibold"/>
        </a:font>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
          <a:latin typeface="Graphik Semibold"/>
          <a:ea typeface="Graphik Semibold"/>
          <a:cs typeface="Graphik Semi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
          <a:latin typeface="Graphik Semibold"/>
          <a:ea typeface="Graphik Semibold"/>
          <a:cs typeface="Graphik Semi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
          <a:latin typeface="Graphik"/>
          <a:ea typeface="Graphik"/>
          <a:cs typeface="Graphik"/>
        </a:font>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wholeTbl>
    <a:band2H>
      <a:tcTxStyle/>
      <a:tcStyle>
        <a:tcBdr/>
        <a:fill>
          <a:solidFill>
            <a:srgbClr val="E3E5E8"/>
          </a:solidFill>
        </a:fill>
      </a:tcStyle>
    </a:band2H>
    <a:firstCol>
      <a:tcTxStyle b="on" i="off">
        <a:font>
          <a:latin typeface="Graphik Semibold"/>
          <a:ea typeface="Graphik Semibold"/>
          <a:cs typeface="Graphik Semibold"/>
        </a:font>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
          <a:latin typeface="Graphik"/>
          <a:ea typeface="Graphik"/>
          <a:cs typeface="Graphik"/>
        </a:font>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lastRow>
    <a:firstRow>
      <a:tcTxStyle b="on" i="off">
        <a:font>
          <a:latin typeface="Graphik Semibold"/>
          <a:ea typeface="Graphik Semibold"/>
          <a:cs typeface="Graphik Semibold"/>
        </a:font>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solidFill>
            <a:schemeClr val="accent1">
              <a:hueOff val="-217956"/>
              <a:satOff val="14368"/>
              <a:lumOff val="17764"/>
            </a:schemeClr>
          </a:solidFill>
        </a:fill>
      </a:tcStyle>
    </a:firstRow>
  </a:tblStyle>
  <a:tblStyle styleId="{EEE7283C-3CF3-47DC-8721-378D4A62B228}" styleName="">
    <a:tblBg/>
    <a:wholeTbl>
      <a:tcTxStyle b="off" i="off">
        <a:font>
          <a:latin typeface="Graphik"/>
          <a:ea typeface="Graphik"/>
          <a:cs typeface="Graphik"/>
        </a:font>
        <a:srgbClr val="000000"/>
      </a:tcTxStyle>
      <a:tcStyle>
        <a:tcBdr>
          <a:left>
            <a:ln w="12700" cap="flat">
              <a:solidFill>
                <a:srgbClr val="838383"/>
              </a:solidFill>
              <a:prstDash val="solid"/>
              <a:miter lim="400000"/>
            </a:ln>
          </a:left>
          <a:right>
            <a:ln w="12700" cap="flat">
              <a:solidFill>
                <a:srgbClr val="838383"/>
              </a:solidFill>
              <a:prstDash val="solid"/>
              <a:miter lim="400000"/>
            </a:ln>
          </a:right>
          <a:top>
            <a:ln w="12700" cap="flat">
              <a:solidFill>
                <a:srgbClr val="838383"/>
              </a:solidFill>
              <a:prstDash val="solid"/>
              <a:miter lim="400000"/>
            </a:ln>
          </a:top>
          <a:bottom>
            <a:ln w="12700" cap="flat">
              <a:solidFill>
                <a:srgbClr val="838383"/>
              </a:solidFill>
              <a:prstDash val="solid"/>
              <a:miter lim="400000"/>
            </a:ln>
          </a:bottom>
          <a:insideH>
            <a:ln w="12700" cap="flat">
              <a:solidFill>
                <a:srgbClr val="838383"/>
              </a:solidFill>
              <a:prstDash val="solid"/>
              <a:miter lim="400000"/>
            </a:ln>
          </a:insideH>
          <a:insideV>
            <a:ln w="12700" cap="flat">
              <a:solidFill>
                <a:srgbClr val="838383"/>
              </a:solidFill>
              <a:prstDash val="solid"/>
              <a:miter lim="400000"/>
            </a:ln>
          </a:insideV>
        </a:tcBdr>
        <a:fill>
          <a:noFill/>
        </a:fill>
      </a:tcStyle>
    </a:wholeTbl>
    <a:band2H>
      <a:tcTxStyle/>
      <a:tcStyle>
        <a:tcBdr/>
        <a:fill>
          <a:solidFill>
            <a:srgbClr val="ECEEEE"/>
          </a:solidFill>
        </a:fill>
      </a:tcStyle>
    </a:band2H>
    <a:firstCol>
      <a:tcTxStyle b="on" i="off">
        <a:font>
          <a:latin typeface="Graphik Semibold"/>
          <a:ea typeface="Graphik Semibold"/>
          <a:cs typeface="Graphik Semibold"/>
        </a:font>
        <a:srgbClr val="000000"/>
      </a:tcTxStyle>
      <a:tcStyle>
        <a:tcBdr>
          <a:left>
            <a:ln w="12700" cap="flat">
              <a:solidFill>
                <a:srgbClr val="4D4D4D"/>
              </a:solidFill>
              <a:prstDash val="solid"/>
              <a:miter lim="400000"/>
            </a:ln>
          </a:left>
          <a:right>
            <a:ln w="12700" cap="flat">
              <a:solidFill>
                <a:srgbClr val="808080"/>
              </a:solidFill>
              <a:prstDash val="solid"/>
              <a:miter lim="400000"/>
            </a:ln>
          </a:right>
          <a:top>
            <a:ln w="12700" cap="flat">
              <a:solidFill>
                <a:srgbClr val="808080"/>
              </a:solidFill>
              <a:prstDash val="solid"/>
              <a:miter lim="400000"/>
            </a:ln>
          </a:top>
          <a:bottom>
            <a:ln w="12700" cap="flat">
              <a:solidFill>
                <a:srgbClr val="808080"/>
              </a:solidFill>
              <a:prstDash val="solid"/>
              <a:miter lim="400000"/>
            </a:ln>
          </a:bottom>
          <a:insideH>
            <a:ln w="12700" cap="flat">
              <a:solidFill>
                <a:srgbClr val="808080"/>
              </a:solidFill>
              <a:prstDash val="solid"/>
              <a:miter lim="400000"/>
            </a:ln>
          </a:insideH>
          <a:insideV>
            <a:ln w="12700" cap="flat">
              <a:solidFill>
                <a:srgbClr val="808080"/>
              </a:solidFill>
              <a:prstDash val="solid"/>
              <a:miter lim="400000"/>
            </a:ln>
          </a:insideV>
        </a:tcBdr>
        <a:fill>
          <a:solidFill>
            <a:schemeClr val="accent3">
              <a:hueOff val="571091"/>
              <a:satOff val="15926"/>
              <a:lumOff val="22314"/>
            </a:schemeClr>
          </a:solidFill>
        </a:fill>
      </a:tcStyle>
    </a:firstCol>
    <a:lastRow>
      <a:tcTxStyle b="off" i="off">
        <a:font>
          <a:latin typeface="Graphik"/>
          <a:ea typeface="Graphik"/>
          <a:cs typeface="Graphik"/>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45B43B"/>
              </a:solidFill>
              <a:prstDash val="solid"/>
              <a:miter lim="400000"/>
            </a:ln>
          </a:top>
          <a:bottom>
            <a:ln w="12700" cap="flat">
              <a:solidFill>
                <a:srgbClr val="4D4D4D"/>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
          <a:latin typeface="Graphik Semibold"/>
          <a:ea typeface="Graphik Semibold"/>
          <a:cs typeface="Graphik Semibold"/>
        </a:font>
        <a:srgbClr val="000000"/>
      </a:tcTxStyle>
      <a:tcStyle>
        <a:tcBdr>
          <a:left>
            <a:ln w="12700" cap="flat">
              <a:solidFill>
                <a:srgbClr val="4D4D4D"/>
              </a:solidFill>
              <a:prstDash val="solid"/>
              <a:miter lim="400000"/>
            </a:ln>
          </a:left>
          <a:right>
            <a:ln w="12700" cap="flat">
              <a:solidFill>
                <a:srgbClr val="4D4D4D"/>
              </a:solidFill>
              <a:prstDash val="solid"/>
              <a:miter lim="400000"/>
            </a:ln>
          </a:right>
          <a:top>
            <a:ln w="12700" cap="flat">
              <a:solidFill>
                <a:srgbClr val="4D4D4D"/>
              </a:solidFill>
              <a:prstDash val="solid"/>
              <a:miter lim="400000"/>
            </a:ln>
          </a:top>
          <a:bottom>
            <a:ln w="12700" cap="flat">
              <a:solidFill>
                <a:srgbClr val="4D4D4D"/>
              </a:solidFill>
              <a:prstDash val="solid"/>
              <a:miter lim="400000"/>
            </a:ln>
          </a:bottom>
          <a:insideH>
            <a:ln w="12700" cap="flat">
              <a:solidFill>
                <a:srgbClr val="4D4D4D"/>
              </a:solidFill>
              <a:prstDash val="solid"/>
              <a:miter lim="400000"/>
            </a:ln>
          </a:insideH>
          <a:insideV>
            <a:ln w="12700" cap="flat">
              <a:solidFill>
                <a:srgbClr val="4D4D4D"/>
              </a:solidFill>
              <a:prstDash val="solid"/>
              <a:miter lim="400000"/>
            </a:ln>
          </a:insideV>
        </a:tcBdr>
        <a:fill>
          <a:solidFill>
            <a:srgbClr val="45B43B"/>
          </a:solidFill>
        </a:fill>
      </a:tcStyle>
    </a:firstRow>
  </a:tblStyle>
  <a:tblStyle styleId="{CF821DB8-F4EB-4A41-A1BA-3FCAFE7338EE}" styleName="">
    <a:tblBg/>
    <a:wholeTbl>
      <a:tcTxStyle b="off" i="off">
        <a:font>
          <a:latin typeface="Graphik"/>
          <a:ea typeface="Graphik"/>
          <a:cs typeface="Graphik"/>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wholeTbl>
    <a:band2H>
      <a:tcTxStyle/>
      <a:tcStyle>
        <a:tcBdr/>
        <a:fill>
          <a:solidFill>
            <a:schemeClr val="accent4">
              <a:hueOff val="349036"/>
              <a:lumOff val="17111"/>
            </a:schemeClr>
          </a:solidFill>
        </a:fill>
      </a:tcStyle>
    </a:band2H>
    <a:firstCol>
      <a:tcTxStyle b="on" i="off">
        <a:font>
          <a:latin typeface="Graphik Semibold"/>
          <a:ea typeface="Graphik Semibold"/>
          <a:cs typeface="Graphik Semibold"/>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BD17"/>
          </a:solidFill>
        </a:fill>
      </a:tcStyle>
    </a:firstCol>
    <a:lastRow>
      <a:tcTxStyle b="on" i="off">
        <a:font>
          <a:latin typeface="Graphik Semibold"/>
          <a:ea typeface="Graphik Semibold"/>
          <a:cs typeface="Graphik Semibold"/>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38100" cap="flat">
              <a:solidFill>
                <a:srgbClr val="FFBD17"/>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lastRow>
    <a:firstRow>
      <a:tcTxStyle b="on" i="off">
        <a:font>
          <a:latin typeface="Graphik Semibold"/>
          <a:ea typeface="Graphik Semibold"/>
          <a:cs typeface="Graphik Semibold"/>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8A25"/>
          </a:solidFill>
        </a:fill>
      </a:tcStyle>
    </a:firstRow>
  </a:tblStyle>
  <a:tblStyle styleId="{33BA23B1-9221-436E-865A-0063620EA4FD}" styleName="">
    <a:tblBg/>
    <a:wholeTbl>
      <a:tcTxStyle b="off" i="off">
        <a:font>
          <a:latin typeface="Graphik"/>
          <a:ea typeface="Graphik"/>
          <a:cs typeface="Graphik"/>
        </a:font>
        <a:srgbClr val="000000"/>
      </a:tcTxStyle>
      <a:tcStyle>
        <a:tcBdr>
          <a:left>
            <a:ln w="12700" cap="flat">
              <a:solidFill>
                <a:srgbClr val="5E5E5E"/>
              </a:solidFill>
              <a:prstDash val="solid"/>
              <a:miter lim="400000"/>
            </a:ln>
          </a:left>
          <a:right>
            <a:ln w="12700" cap="flat">
              <a:solidFill>
                <a:srgbClr val="5E5E5E"/>
              </a:solidFill>
              <a:prstDash val="solid"/>
              <a:miter lim="400000"/>
            </a:ln>
          </a:right>
          <a:top>
            <a:ln w="12700" cap="flat">
              <a:solidFill>
                <a:srgbClr val="5E5E5E"/>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noFill/>
        </a:fill>
      </a:tcStyle>
    </a:wholeTbl>
    <a:band2H>
      <a:tcTxStyle/>
      <a:tcStyle>
        <a:tcBdr/>
        <a:fill>
          <a:solidFill>
            <a:srgbClr val="ECEEEF"/>
          </a:solidFill>
        </a:fill>
      </a:tcStyle>
    </a:band2H>
    <a:firstCol>
      <a:tcTxStyle b="on" i="off">
        <a:font>
          <a:latin typeface="Graphik Semibold"/>
          <a:ea typeface="Graphik Semibold"/>
          <a:cs typeface="Graphik Semibold"/>
        </a:font>
        <a:srgbClr val="FFFFFF"/>
      </a:tcTxStyle>
      <a:tcStyle>
        <a:tcBdr>
          <a:left>
            <a:ln w="12700" cap="flat">
              <a:solidFill>
                <a:srgbClr val="A6AAA9"/>
              </a:solidFill>
              <a:prstDash val="solid"/>
              <a:miter lim="400000"/>
            </a:ln>
          </a:left>
          <a:right>
            <a:ln w="12700" cap="flat">
              <a:solidFill>
                <a:srgbClr val="5E5E5E"/>
              </a:solidFill>
              <a:prstDash val="solid"/>
              <a:miter lim="400000"/>
            </a:ln>
          </a:right>
          <a:top>
            <a:ln w="12700" cap="flat">
              <a:solidFill>
                <a:srgbClr val="5E5E5E"/>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solidFill>
            <a:srgbClr val="32C5B9"/>
          </a:solidFill>
        </a:fill>
      </a:tcStyle>
    </a:firstCol>
    <a:lastRow>
      <a:tcTxStyle b="on" i="off">
        <a:font>
          <a:latin typeface="Graphik Semibold"/>
          <a:ea typeface="Graphik Semibold"/>
          <a:cs typeface="Graphik Semibold"/>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38100" cap="flat">
              <a:solidFill>
                <a:schemeClr val="accent2">
                  <a:hueOff val="240640"/>
                  <a:satOff val="2542"/>
                  <a:lumOff val="-13198"/>
                </a:schemeClr>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FFFFFF"/>
          </a:solidFill>
        </a:fill>
      </a:tcStyle>
    </a:lastRow>
    <a:firstRow>
      <a:tcTxStyle b="on" i="off">
        <a:font>
          <a:latin typeface="Graphik Semibold"/>
          <a:ea typeface="Graphik Semibold"/>
          <a:cs typeface="Graphik Semibold"/>
        </a:font>
        <a:srgbClr val="FFFFFF"/>
      </a:tcTxStyle>
      <a:tcStyle>
        <a:tcBdr>
          <a:left>
            <a:ln w="12700" cap="flat">
              <a:solidFill>
                <a:srgbClr val="5E5E5E"/>
              </a:solidFill>
              <a:prstDash val="solid"/>
              <a:miter lim="400000"/>
            </a:ln>
          </a:left>
          <a:right>
            <a:ln w="12700" cap="flat">
              <a:solidFill>
                <a:srgbClr val="5E5E5E"/>
              </a:solidFill>
              <a:prstDash val="solid"/>
              <a:miter lim="400000"/>
            </a:ln>
          </a:right>
          <a:top>
            <a:ln w="12700" cap="flat">
              <a:solidFill>
                <a:srgbClr val="A6AAA9"/>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solidFill>
            <a:schemeClr val="accent2">
              <a:hueOff val="240640"/>
              <a:satOff val="2542"/>
              <a:lumOff val="-13198"/>
            </a:schemeClr>
          </a:solidFill>
        </a:fill>
      </a:tcStyle>
    </a:firstRow>
  </a:tblStyle>
  <a:tblStyle styleId="{2708684C-4D16-4618-839F-0558EEFCDFE6}" styleName="">
    <a:tblBg/>
    <a:wholeTbl>
      <a:tcTxStyle b="off" i="off">
        <a:font>
          <a:latin typeface="Graphik"/>
          <a:ea typeface="Graphik"/>
          <a:cs typeface="Graphik"/>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wholeTbl>
    <a:band2H>
      <a:tcTxStyle/>
      <a:tcStyle>
        <a:tcBdr/>
        <a:fill>
          <a:solidFill>
            <a:srgbClr val="EDEEEF"/>
          </a:solidFill>
        </a:fill>
      </a:tcStyle>
    </a:band2H>
    <a:firstCol>
      <a:tcTxStyle b="on" i="off">
        <a:font>
          <a:latin typeface="Graphik Semibold"/>
          <a:ea typeface="Graphik Semibold"/>
          <a:cs typeface="Graphik Semibold"/>
        </a:font>
        <a:srgbClr val="000000"/>
      </a:tcTxStyle>
      <a:tcStyle>
        <a:tcBdr>
          <a:left>
            <a:ln w="12700" cap="flat">
              <a:solidFill>
                <a:srgbClr val="6C6C6C"/>
              </a:solidFill>
              <a:prstDash val="solid"/>
              <a:miter lim="400000"/>
            </a:ln>
          </a:left>
          <a:right>
            <a:ln w="254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firstCol>
    <a:lastRow>
      <a:tcTxStyle b="on" i="off">
        <a:font>
          <a:latin typeface="Graphik Semibold"/>
          <a:ea typeface="Graphik Semibold"/>
          <a:cs typeface="Graphik Semi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6C6C6C"/>
              </a:solidFill>
              <a:prstDash val="solid"/>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lastRow>
    <a:firstRow>
      <a:tcTxStyle b="on" i="off">
        <a:font>
          <a:latin typeface="Graphik Semibold"/>
          <a:ea typeface="Graphik Semibold"/>
          <a:cs typeface="Graphik Semi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6C6C6C"/>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6DCE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0" d="100"/>
          <a:sy n="40" d="100"/>
        </p:scale>
        <p:origin x="754" y="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SA - Maria Cristina Barbosa" userId="a7deaa94-27fa-4381-b313-ee83126f3c73" providerId="ADAL" clId="{B2C7D94D-D445-4581-AFA4-E58EBCEB4439}"/>
    <pc:docChg chg="modSld">
      <pc:chgData name="DSA - Maria Cristina Barbosa" userId="a7deaa94-27fa-4381-b313-ee83126f3c73" providerId="ADAL" clId="{B2C7D94D-D445-4581-AFA4-E58EBCEB4439}" dt="2024-10-28T20:29:49.652" v="5" actId="1076"/>
      <pc:docMkLst>
        <pc:docMk/>
      </pc:docMkLst>
      <pc:sldChg chg="modSp mod">
        <pc:chgData name="DSA - Maria Cristina Barbosa" userId="a7deaa94-27fa-4381-b313-ee83126f3c73" providerId="ADAL" clId="{B2C7D94D-D445-4581-AFA4-E58EBCEB4439}" dt="2024-10-28T20:29:02.329" v="1" actId="1076"/>
        <pc:sldMkLst>
          <pc:docMk/>
          <pc:sldMk cId="0" sldId="278"/>
        </pc:sldMkLst>
        <pc:spChg chg="mod">
          <ac:chgData name="DSA - Maria Cristina Barbosa" userId="a7deaa94-27fa-4381-b313-ee83126f3c73" providerId="ADAL" clId="{B2C7D94D-D445-4581-AFA4-E58EBCEB4439}" dt="2024-10-28T20:29:02.329" v="1" actId="1076"/>
          <ac:spMkLst>
            <pc:docMk/>
            <pc:sldMk cId="0" sldId="278"/>
            <ac:spMk id="277" creationId="{00000000-0000-0000-0000-000000000000}"/>
          </ac:spMkLst>
        </pc:spChg>
        <pc:spChg chg="mod">
          <ac:chgData name="DSA - Maria Cristina Barbosa" userId="a7deaa94-27fa-4381-b313-ee83126f3c73" providerId="ADAL" clId="{B2C7D94D-D445-4581-AFA4-E58EBCEB4439}" dt="2024-10-28T20:28:55.010" v="0" actId="1076"/>
          <ac:spMkLst>
            <pc:docMk/>
            <pc:sldMk cId="0" sldId="278"/>
            <ac:spMk id="278" creationId="{00000000-0000-0000-0000-000000000000}"/>
          </ac:spMkLst>
        </pc:spChg>
      </pc:sldChg>
      <pc:sldChg chg="modSp mod">
        <pc:chgData name="DSA - Maria Cristina Barbosa" userId="a7deaa94-27fa-4381-b313-ee83126f3c73" providerId="ADAL" clId="{B2C7D94D-D445-4581-AFA4-E58EBCEB4439}" dt="2024-10-28T20:29:49.652" v="5" actId="1076"/>
        <pc:sldMkLst>
          <pc:docMk/>
          <pc:sldMk cId="0" sldId="286"/>
        </pc:sldMkLst>
        <pc:spChg chg="mod">
          <ac:chgData name="DSA - Maria Cristina Barbosa" userId="a7deaa94-27fa-4381-b313-ee83126f3c73" providerId="ADAL" clId="{B2C7D94D-D445-4581-AFA4-E58EBCEB4439}" dt="2024-10-28T20:29:35.890" v="2" actId="1076"/>
          <ac:spMkLst>
            <pc:docMk/>
            <pc:sldMk cId="0" sldId="286"/>
            <ac:spMk id="321" creationId="{00000000-0000-0000-0000-000000000000}"/>
          </ac:spMkLst>
        </pc:spChg>
        <pc:spChg chg="mod">
          <ac:chgData name="DSA - Maria Cristina Barbosa" userId="a7deaa94-27fa-4381-b313-ee83126f3c73" providerId="ADAL" clId="{B2C7D94D-D445-4581-AFA4-E58EBCEB4439}" dt="2024-10-28T20:29:39.464" v="3" actId="1076"/>
          <ac:spMkLst>
            <pc:docMk/>
            <pc:sldMk cId="0" sldId="286"/>
            <ac:spMk id="322" creationId="{00000000-0000-0000-0000-000000000000}"/>
          </ac:spMkLst>
        </pc:spChg>
        <pc:spChg chg="mod">
          <ac:chgData name="DSA - Maria Cristina Barbosa" userId="a7deaa94-27fa-4381-b313-ee83126f3c73" providerId="ADAL" clId="{B2C7D94D-D445-4581-AFA4-E58EBCEB4439}" dt="2024-10-28T20:29:42.166" v="4" actId="1076"/>
          <ac:spMkLst>
            <pc:docMk/>
            <pc:sldMk cId="0" sldId="286"/>
            <ac:spMk id="323" creationId="{00000000-0000-0000-0000-000000000000}"/>
          </ac:spMkLst>
        </pc:spChg>
        <pc:spChg chg="mod">
          <ac:chgData name="DSA - Maria Cristina Barbosa" userId="a7deaa94-27fa-4381-b313-ee83126f3c73" providerId="ADAL" clId="{B2C7D94D-D445-4581-AFA4-E58EBCEB4439}" dt="2024-10-28T20:29:49.652" v="5" actId="1076"/>
          <ac:spMkLst>
            <pc:docMk/>
            <pc:sldMk cId="0" sldId="286"/>
            <ac:spMk id="324"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8" name="Shape 168"/>
          <p:cNvSpPr>
            <a:spLocks noGrp="1" noRot="1" noChangeAspect="1"/>
          </p:cNvSpPr>
          <p:nvPr>
            <p:ph type="sldImg"/>
          </p:nvPr>
        </p:nvSpPr>
        <p:spPr>
          <a:xfrm>
            <a:off x="1143000" y="685800"/>
            <a:ext cx="4572000" cy="3429000"/>
          </a:xfrm>
          <a:prstGeom prst="rect">
            <a:avLst/>
          </a:prstGeom>
        </p:spPr>
        <p:txBody>
          <a:bodyPr/>
          <a:lstStyle/>
          <a:p>
            <a:endParaRPr/>
          </a:p>
        </p:txBody>
      </p:sp>
      <p:sp>
        <p:nvSpPr>
          <p:cNvPr id="169" name="Shape 169"/>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ítulo">
    <p:spTree>
      <p:nvGrpSpPr>
        <p:cNvPr id="1" name=""/>
        <p:cNvGrpSpPr/>
        <p:nvPr/>
      </p:nvGrpSpPr>
      <p:grpSpPr>
        <a:xfrm>
          <a:off x="0" y="0"/>
          <a:ext cx="0" cy="0"/>
          <a:chOff x="0" y="0"/>
          <a:chExt cx="0" cy="0"/>
        </a:xfrm>
      </p:grpSpPr>
      <p:sp>
        <p:nvSpPr>
          <p:cNvPr id="11" name="Autor y fecha"/>
          <p:cNvSpPr txBox="1">
            <a:spLocks noGrp="1"/>
          </p:cNvSpPr>
          <p:nvPr>
            <p:ph type="body" sz="quarter" idx="21" hasCustomPrompt="1"/>
          </p:nvPr>
        </p:nvSpPr>
        <p:spPr>
          <a:xfrm>
            <a:off x="1219200" y="11986162"/>
            <a:ext cx="21945599" cy="605791"/>
          </a:xfrm>
          <a:prstGeom prst="rect">
            <a:avLst/>
          </a:prstGeom>
        </p:spPr>
        <p:txBody>
          <a:bodyPr/>
          <a:lstStyle>
            <a:lvl1pPr marL="0" indent="0" algn="ctr" defTabSz="825500">
              <a:lnSpc>
                <a:spcPct val="100000"/>
              </a:lnSpc>
              <a:spcBef>
                <a:spcPts val="0"/>
              </a:spcBef>
              <a:buSzTx/>
              <a:buNone/>
              <a:defRPr sz="3000" spc="-29">
                <a:latin typeface="Graphik Medium"/>
                <a:ea typeface="Graphik Medium"/>
                <a:cs typeface="Graphik Medium"/>
                <a:sym typeface="Graphik Medium"/>
              </a:defRPr>
            </a:lvl1pPr>
          </a:lstStyle>
          <a:p>
            <a:r>
              <a:t>Autor y fecha</a:t>
            </a:r>
          </a:p>
        </p:txBody>
      </p:sp>
      <p:sp>
        <p:nvSpPr>
          <p:cNvPr id="12" name="Título de presentación"/>
          <p:cNvSpPr txBox="1">
            <a:spLocks noGrp="1"/>
          </p:cNvSpPr>
          <p:nvPr>
            <p:ph type="title" hasCustomPrompt="1"/>
          </p:nvPr>
        </p:nvSpPr>
        <p:spPr>
          <a:xfrm>
            <a:off x="1219200" y="3543300"/>
            <a:ext cx="21945600" cy="4267200"/>
          </a:xfrm>
          <a:prstGeom prst="rect">
            <a:avLst/>
          </a:prstGeom>
        </p:spPr>
        <p:txBody>
          <a:bodyPr anchor="b"/>
          <a:lstStyle>
            <a:lvl1pPr>
              <a:defRPr sz="12800" spc="-128"/>
            </a:lvl1pPr>
          </a:lstStyle>
          <a:p>
            <a:r>
              <a:t>Título de presentación</a:t>
            </a:r>
          </a:p>
        </p:txBody>
      </p:sp>
      <p:sp>
        <p:nvSpPr>
          <p:cNvPr id="13" name="Nivel de texto 1…"/>
          <p:cNvSpPr txBox="1">
            <a:spLocks noGrp="1"/>
          </p:cNvSpPr>
          <p:nvPr>
            <p:ph type="body" sz="quarter" idx="1" hasCustomPrompt="1"/>
          </p:nvPr>
        </p:nvSpPr>
        <p:spPr>
          <a:xfrm>
            <a:off x="1219200" y="7567579"/>
            <a:ext cx="21945600" cy="2250593"/>
          </a:xfrm>
          <a:prstGeom prst="rect">
            <a:avLst/>
          </a:prstGeom>
        </p:spPr>
        <p:txBody>
          <a:bodyPr/>
          <a:lstStyle>
            <a:lvl1pPr marL="0" indent="0" algn="ctr" defTabSz="825500">
              <a:lnSpc>
                <a:spcPct val="100000"/>
              </a:lnSpc>
              <a:spcBef>
                <a:spcPts val="0"/>
              </a:spcBef>
              <a:buSzTx/>
              <a:buNone/>
              <a:defRPr sz="6000" spc="-59">
                <a:latin typeface="Graphik Semibold"/>
                <a:ea typeface="Graphik Semibold"/>
                <a:cs typeface="Graphik Semibold"/>
                <a:sym typeface="Graphik Semibold"/>
              </a:defRPr>
            </a:lvl1pPr>
            <a:lvl2pPr marL="0" indent="457200" algn="ctr" defTabSz="825500">
              <a:lnSpc>
                <a:spcPct val="100000"/>
              </a:lnSpc>
              <a:spcBef>
                <a:spcPts val="0"/>
              </a:spcBef>
              <a:buSzTx/>
              <a:buNone/>
              <a:defRPr sz="6000" spc="-59">
                <a:latin typeface="Graphik Semibold"/>
                <a:ea typeface="Graphik Semibold"/>
                <a:cs typeface="Graphik Semibold"/>
                <a:sym typeface="Graphik Semibold"/>
              </a:defRPr>
            </a:lvl2pPr>
            <a:lvl3pPr marL="0" indent="914400" algn="ctr" defTabSz="825500">
              <a:lnSpc>
                <a:spcPct val="100000"/>
              </a:lnSpc>
              <a:spcBef>
                <a:spcPts val="0"/>
              </a:spcBef>
              <a:buSzTx/>
              <a:buNone/>
              <a:defRPr sz="6000" spc="-59">
                <a:latin typeface="Graphik Semibold"/>
                <a:ea typeface="Graphik Semibold"/>
                <a:cs typeface="Graphik Semibold"/>
                <a:sym typeface="Graphik Semibold"/>
              </a:defRPr>
            </a:lvl3pPr>
            <a:lvl4pPr marL="0" indent="1371600" algn="ctr" defTabSz="825500">
              <a:lnSpc>
                <a:spcPct val="100000"/>
              </a:lnSpc>
              <a:spcBef>
                <a:spcPts val="0"/>
              </a:spcBef>
              <a:buSzTx/>
              <a:buNone/>
              <a:defRPr sz="6000" spc="-59">
                <a:latin typeface="Graphik Semibold"/>
                <a:ea typeface="Graphik Semibold"/>
                <a:cs typeface="Graphik Semibold"/>
                <a:sym typeface="Graphik Semibold"/>
              </a:defRPr>
            </a:lvl4pPr>
            <a:lvl5pPr marL="0" indent="1828800" algn="ctr" defTabSz="825500">
              <a:lnSpc>
                <a:spcPct val="100000"/>
              </a:lnSpc>
              <a:spcBef>
                <a:spcPts val="0"/>
              </a:spcBef>
              <a:buSzTx/>
              <a:buNone/>
              <a:defRPr sz="6000" spc="-59">
                <a:latin typeface="Graphik Semibold"/>
                <a:ea typeface="Graphik Semibold"/>
                <a:cs typeface="Graphik Semibold"/>
                <a:sym typeface="Graphik Semibold"/>
              </a:defRPr>
            </a:lvl5pPr>
          </a:lstStyle>
          <a:p>
            <a:r>
              <a:t>Subtítulo de presentación</a:t>
            </a:r>
          </a:p>
          <a:p>
            <a:pPr lvl="1"/>
            <a:endParaRPr/>
          </a:p>
          <a:p>
            <a:pPr lvl="2"/>
            <a:endParaRPr/>
          </a:p>
          <a:p>
            <a:pPr lvl="3"/>
            <a:endParaRPr/>
          </a:p>
          <a:p>
            <a:pPr lvl="4"/>
            <a:endParaRPr/>
          </a:p>
        </p:txBody>
      </p:sp>
      <p:sp>
        <p:nvSpPr>
          <p:cNvPr id="14" name="Número de diapositiva"/>
          <p:cNvSpPr txBox="1">
            <a:spLocks noGrp="1"/>
          </p:cNvSpPr>
          <p:nvPr>
            <p:ph type="sldNum" sz="quarter" idx="2"/>
          </p:nvPr>
        </p:nvSpPr>
        <p:spPr>
          <a:xfrm>
            <a:off x="12001499" y="12700000"/>
            <a:ext cx="388621" cy="429261"/>
          </a:xfrm>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Sólo título">
    <p:spTree>
      <p:nvGrpSpPr>
        <p:cNvPr id="1" name=""/>
        <p:cNvGrpSpPr/>
        <p:nvPr/>
      </p:nvGrpSpPr>
      <p:grpSpPr>
        <a:xfrm>
          <a:off x="0" y="0"/>
          <a:ext cx="0" cy="0"/>
          <a:chOff x="0" y="0"/>
          <a:chExt cx="0" cy="0"/>
        </a:xfrm>
      </p:grpSpPr>
      <p:sp>
        <p:nvSpPr>
          <p:cNvPr id="99" name="Título de diapositiva"/>
          <p:cNvSpPr txBox="1">
            <a:spLocks noGrp="1"/>
          </p:cNvSpPr>
          <p:nvPr>
            <p:ph type="title" hasCustomPrompt="1"/>
          </p:nvPr>
        </p:nvSpPr>
        <p:spPr>
          <a:prstGeom prst="rect">
            <a:avLst/>
          </a:prstGeom>
        </p:spPr>
        <p:txBody>
          <a:bodyPr/>
          <a:lstStyle/>
          <a:p>
            <a:r>
              <a:t>Título de diapositiva</a:t>
            </a:r>
          </a:p>
        </p:txBody>
      </p:sp>
      <p:sp>
        <p:nvSpPr>
          <p:cNvPr id="100" name="Subtítulo de diapositiva"/>
          <p:cNvSpPr txBox="1">
            <a:spLocks noGrp="1"/>
          </p:cNvSpPr>
          <p:nvPr>
            <p:ph type="body" sz="quarter" idx="21" hasCustomPrompt="1"/>
          </p:nvPr>
        </p:nvSpPr>
        <p:spPr>
          <a:xfrm>
            <a:off x="1219200" y="2384648"/>
            <a:ext cx="21945602" cy="832613"/>
          </a:xfrm>
          <a:prstGeom prst="rect">
            <a:avLst/>
          </a:prstGeom>
        </p:spPr>
        <p:txBody>
          <a:bodyPr/>
          <a:lstStyle>
            <a:lvl1pPr marL="0" indent="0" algn="ctr" defTabSz="825500">
              <a:lnSpc>
                <a:spcPct val="100000"/>
              </a:lnSpc>
              <a:spcBef>
                <a:spcPts val="0"/>
              </a:spcBef>
              <a:buSzTx/>
              <a:buNone/>
              <a:defRPr spc="-44">
                <a:latin typeface="Graphik Semibold"/>
                <a:ea typeface="Graphik Semibold"/>
                <a:cs typeface="Graphik Semibold"/>
                <a:sym typeface="Graphik Semibold"/>
              </a:defRPr>
            </a:lvl1pPr>
          </a:lstStyle>
          <a:p>
            <a:r>
              <a:t>Subtítulo de diapositiva</a:t>
            </a:r>
          </a:p>
        </p:txBody>
      </p:sp>
      <p:sp>
        <p:nvSpPr>
          <p:cNvPr id="101" name="Número de diapositiva"/>
          <p:cNvSpPr txBox="1">
            <a:spLocks noGrp="1"/>
          </p:cNvSpPr>
          <p:nvPr>
            <p:ph type="sldNum" sz="quarter" idx="2"/>
          </p:nvPr>
        </p:nvSpPr>
        <p:spPr>
          <a:xfrm>
            <a:off x="12001499" y="12700000"/>
            <a:ext cx="388621" cy="429261"/>
          </a:xfrm>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Agenda">
    <p:spTree>
      <p:nvGrpSpPr>
        <p:cNvPr id="1" name=""/>
        <p:cNvGrpSpPr/>
        <p:nvPr/>
      </p:nvGrpSpPr>
      <p:grpSpPr>
        <a:xfrm>
          <a:off x="0" y="0"/>
          <a:ext cx="0" cy="0"/>
          <a:chOff x="0" y="0"/>
          <a:chExt cx="0" cy="0"/>
        </a:xfrm>
      </p:grpSpPr>
      <p:sp>
        <p:nvSpPr>
          <p:cNvPr id="108" name="Título de agenda"/>
          <p:cNvSpPr txBox="1">
            <a:spLocks noGrp="1"/>
          </p:cNvSpPr>
          <p:nvPr>
            <p:ph type="title" hasCustomPrompt="1"/>
          </p:nvPr>
        </p:nvSpPr>
        <p:spPr>
          <a:prstGeom prst="rect">
            <a:avLst/>
          </a:prstGeom>
        </p:spPr>
        <p:txBody>
          <a:bodyPr/>
          <a:lstStyle/>
          <a:p>
            <a:r>
              <a:t>Título de agenda</a:t>
            </a:r>
          </a:p>
        </p:txBody>
      </p:sp>
      <p:sp>
        <p:nvSpPr>
          <p:cNvPr id="109" name="Nivel de texto 1…"/>
          <p:cNvSpPr txBox="1">
            <a:spLocks noGrp="1"/>
          </p:cNvSpPr>
          <p:nvPr>
            <p:ph type="body" idx="1" hasCustomPrompt="1"/>
          </p:nvPr>
        </p:nvSpPr>
        <p:spPr>
          <a:xfrm>
            <a:off x="1219200" y="4013200"/>
            <a:ext cx="21945600" cy="8385548"/>
          </a:xfrm>
          <a:prstGeom prst="rect">
            <a:avLst/>
          </a:prstGeom>
        </p:spPr>
        <p:txBody>
          <a:bodyPr/>
          <a:lstStyle>
            <a:lvl1pPr marL="0" indent="0" defTabSz="825500">
              <a:lnSpc>
                <a:spcPct val="100000"/>
              </a:lnSpc>
              <a:buSzTx/>
              <a:buNone/>
              <a:defRPr sz="6800" spc="-136">
                <a:latin typeface="Canela Deck Regular"/>
                <a:ea typeface="Canela Deck Regular"/>
                <a:cs typeface="Canela Deck Regular"/>
                <a:sym typeface="Canela Deck Regular"/>
              </a:defRPr>
            </a:lvl1pPr>
            <a:lvl2pPr marL="0" indent="457200" defTabSz="825500">
              <a:lnSpc>
                <a:spcPct val="100000"/>
              </a:lnSpc>
              <a:buSzTx/>
              <a:buNone/>
              <a:defRPr sz="6800" spc="-136">
                <a:latin typeface="Canela Deck Regular"/>
                <a:ea typeface="Canela Deck Regular"/>
                <a:cs typeface="Canela Deck Regular"/>
                <a:sym typeface="Canela Deck Regular"/>
              </a:defRPr>
            </a:lvl2pPr>
            <a:lvl3pPr marL="0" indent="914400" defTabSz="825500">
              <a:lnSpc>
                <a:spcPct val="100000"/>
              </a:lnSpc>
              <a:buSzTx/>
              <a:buNone/>
              <a:defRPr sz="6800" spc="-136">
                <a:latin typeface="Canela Deck Regular"/>
                <a:ea typeface="Canela Deck Regular"/>
                <a:cs typeface="Canela Deck Regular"/>
                <a:sym typeface="Canela Deck Regular"/>
              </a:defRPr>
            </a:lvl3pPr>
            <a:lvl4pPr marL="0" indent="1371600" defTabSz="825500">
              <a:lnSpc>
                <a:spcPct val="100000"/>
              </a:lnSpc>
              <a:buSzTx/>
              <a:buNone/>
              <a:defRPr sz="6800" spc="-136">
                <a:latin typeface="Canela Deck Regular"/>
                <a:ea typeface="Canela Deck Regular"/>
                <a:cs typeface="Canela Deck Regular"/>
                <a:sym typeface="Canela Deck Regular"/>
              </a:defRPr>
            </a:lvl4pPr>
            <a:lvl5pPr marL="0" indent="1828800" defTabSz="825500">
              <a:lnSpc>
                <a:spcPct val="100000"/>
              </a:lnSpc>
              <a:buSzTx/>
              <a:buNone/>
              <a:defRPr sz="6800" spc="-136">
                <a:latin typeface="Canela Deck Regular"/>
                <a:ea typeface="Canela Deck Regular"/>
                <a:cs typeface="Canela Deck Regular"/>
                <a:sym typeface="Canela Deck Regular"/>
              </a:defRPr>
            </a:lvl5pPr>
          </a:lstStyle>
          <a:p>
            <a:r>
              <a:t>Temas de agenda</a:t>
            </a:r>
          </a:p>
          <a:p>
            <a:pPr lvl="1"/>
            <a:endParaRPr/>
          </a:p>
          <a:p>
            <a:pPr lvl="2"/>
            <a:endParaRPr/>
          </a:p>
          <a:p>
            <a:pPr lvl="3"/>
            <a:endParaRPr/>
          </a:p>
          <a:p>
            <a:pPr lvl="4"/>
            <a:endParaRPr/>
          </a:p>
        </p:txBody>
      </p:sp>
      <p:sp>
        <p:nvSpPr>
          <p:cNvPr id="110" name="Subtítulo de agenda"/>
          <p:cNvSpPr txBox="1">
            <a:spLocks noGrp="1"/>
          </p:cNvSpPr>
          <p:nvPr>
            <p:ph type="body" sz="quarter" idx="21" hasCustomPrompt="1"/>
          </p:nvPr>
        </p:nvSpPr>
        <p:spPr>
          <a:xfrm>
            <a:off x="1219200" y="2387115"/>
            <a:ext cx="21945602" cy="832613"/>
          </a:xfrm>
          <a:prstGeom prst="rect">
            <a:avLst/>
          </a:prstGeom>
        </p:spPr>
        <p:txBody>
          <a:bodyPr/>
          <a:lstStyle>
            <a:lvl1pPr marL="0" indent="0" algn="ctr" defTabSz="825500">
              <a:lnSpc>
                <a:spcPct val="100000"/>
              </a:lnSpc>
              <a:spcBef>
                <a:spcPts val="0"/>
              </a:spcBef>
              <a:buSzTx/>
              <a:buNone/>
              <a:defRPr spc="-44">
                <a:latin typeface="Graphik Semibold"/>
                <a:ea typeface="Graphik Semibold"/>
                <a:cs typeface="Graphik Semibold"/>
                <a:sym typeface="Graphik Semibold"/>
              </a:defRPr>
            </a:lvl1pPr>
          </a:lstStyle>
          <a:p>
            <a:r>
              <a:t>Subtítulo de agenda</a:t>
            </a:r>
          </a:p>
        </p:txBody>
      </p:sp>
      <p:sp>
        <p:nvSpPr>
          <p:cNvPr id="111" name="Número de diapositiva"/>
          <p:cNvSpPr txBox="1">
            <a:spLocks noGrp="1"/>
          </p:cNvSpPr>
          <p:nvPr>
            <p:ph type="sldNum" sz="quarter" idx="2"/>
          </p:nvPr>
        </p:nvSpPr>
        <p:spPr>
          <a:xfrm>
            <a:off x="12001499" y="12700000"/>
            <a:ext cx="388621" cy="429261"/>
          </a:xfrm>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Declaración">
    <p:spTree>
      <p:nvGrpSpPr>
        <p:cNvPr id="1" name=""/>
        <p:cNvGrpSpPr/>
        <p:nvPr/>
      </p:nvGrpSpPr>
      <p:grpSpPr>
        <a:xfrm>
          <a:off x="0" y="0"/>
          <a:ext cx="0" cy="0"/>
          <a:chOff x="0" y="0"/>
          <a:chExt cx="0" cy="0"/>
        </a:xfrm>
      </p:grpSpPr>
      <p:sp>
        <p:nvSpPr>
          <p:cNvPr id="118" name="Nivel de texto 1…"/>
          <p:cNvSpPr txBox="1">
            <a:spLocks noGrp="1"/>
          </p:cNvSpPr>
          <p:nvPr>
            <p:ph type="body" idx="1" hasCustomPrompt="1"/>
          </p:nvPr>
        </p:nvSpPr>
        <p:spPr>
          <a:xfrm>
            <a:off x="1219200" y="3251200"/>
            <a:ext cx="21945600" cy="6604000"/>
          </a:xfrm>
          <a:prstGeom prst="rect">
            <a:avLst/>
          </a:prstGeom>
        </p:spPr>
        <p:txBody>
          <a:bodyPr anchor="ctr"/>
          <a:lstStyle>
            <a:lvl1pPr marL="0" indent="0" algn="ctr" defTabSz="2438400">
              <a:lnSpc>
                <a:spcPct val="80000"/>
              </a:lnSpc>
              <a:spcBef>
                <a:spcPts val="0"/>
              </a:spcBef>
              <a:buSzTx/>
              <a:buNone/>
              <a:defRPr sz="12800">
                <a:latin typeface="Canela Regular"/>
                <a:ea typeface="Canela Regular"/>
                <a:cs typeface="Canela Regular"/>
                <a:sym typeface="Canela Regular"/>
              </a:defRPr>
            </a:lvl1pPr>
            <a:lvl2pPr marL="0" indent="457200" algn="ctr" defTabSz="2438400">
              <a:lnSpc>
                <a:spcPct val="80000"/>
              </a:lnSpc>
              <a:spcBef>
                <a:spcPts val="0"/>
              </a:spcBef>
              <a:buSzTx/>
              <a:buNone/>
              <a:defRPr sz="12800">
                <a:latin typeface="Canela Regular"/>
                <a:ea typeface="Canela Regular"/>
                <a:cs typeface="Canela Regular"/>
                <a:sym typeface="Canela Regular"/>
              </a:defRPr>
            </a:lvl2pPr>
            <a:lvl3pPr marL="0" indent="914400" algn="ctr" defTabSz="2438400">
              <a:lnSpc>
                <a:spcPct val="80000"/>
              </a:lnSpc>
              <a:spcBef>
                <a:spcPts val="0"/>
              </a:spcBef>
              <a:buSzTx/>
              <a:buNone/>
              <a:defRPr sz="12800">
                <a:latin typeface="Canela Regular"/>
                <a:ea typeface="Canela Regular"/>
                <a:cs typeface="Canela Regular"/>
                <a:sym typeface="Canela Regular"/>
              </a:defRPr>
            </a:lvl3pPr>
            <a:lvl4pPr marL="0" indent="1371600" algn="ctr" defTabSz="2438400">
              <a:lnSpc>
                <a:spcPct val="80000"/>
              </a:lnSpc>
              <a:spcBef>
                <a:spcPts val="0"/>
              </a:spcBef>
              <a:buSzTx/>
              <a:buNone/>
              <a:defRPr sz="12800">
                <a:latin typeface="Canela Regular"/>
                <a:ea typeface="Canela Regular"/>
                <a:cs typeface="Canela Regular"/>
                <a:sym typeface="Canela Regular"/>
              </a:defRPr>
            </a:lvl4pPr>
            <a:lvl5pPr marL="0" indent="1828800" algn="ctr" defTabSz="2438400">
              <a:lnSpc>
                <a:spcPct val="80000"/>
              </a:lnSpc>
              <a:spcBef>
                <a:spcPts val="0"/>
              </a:spcBef>
              <a:buSzTx/>
              <a:buNone/>
              <a:defRPr sz="12800">
                <a:latin typeface="Canela Regular"/>
                <a:ea typeface="Canela Regular"/>
                <a:cs typeface="Canela Regular"/>
                <a:sym typeface="Canela Regular"/>
              </a:defRPr>
            </a:lvl5pPr>
          </a:lstStyle>
          <a:p>
            <a:r>
              <a:t>Declaración</a:t>
            </a:r>
          </a:p>
          <a:p>
            <a:pPr lvl="1"/>
            <a:endParaRPr/>
          </a:p>
          <a:p>
            <a:pPr lvl="2"/>
            <a:endParaRPr/>
          </a:p>
          <a:p>
            <a:pPr lvl="3"/>
            <a:endParaRPr/>
          </a:p>
          <a:p>
            <a:pPr lvl="4"/>
            <a:endParaRPr/>
          </a:p>
        </p:txBody>
      </p:sp>
      <p:sp>
        <p:nvSpPr>
          <p:cNvPr id="119"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Dato (grande)">
    <p:spTree>
      <p:nvGrpSpPr>
        <p:cNvPr id="1" name=""/>
        <p:cNvGrpSpPr/>
        <p:nvPr/>
      </p:nvGrpSpPr>
      <p:grpSpPr>
        <a:xfrm>
          <a:off x="0" y="0"/>
          <a:ext cx="0" cy="0"/>
          <a:chOff x="0" y="0"/>
          <a:chExt cx="0" cy="0"/>
        </a:xfrm>
      </p:grpSpPr>
      <p:sp>
        <p:nvSpPr>
          <p:cNvPr id="126" name="Información del dato"/>
          <p:cNvSpPr txBox="1">
            <a:spLocks noGrp="1"/>
          </p:cNvSpPr>
          <p:nvPr>
            <p:ph type="body" sz="quarter" idx="21" hasCustomPrompt="1"/>
          </p:nvPr>
        </p:nvSpPr>
        <p:spPr>
          <a:xfrm>
            <a:off x="1219200" y="8462239"/>
            <a:ext cx="21945602" cy="832613"/>
          </a:xfrm>
          <a:prstGeom prst="rect">
            <a:avLst/>
          </a:prstGeom>
        </p:spPr>
        <p:txBody>
          <a:bodyPr/>
          <a:lstStyle>
            <a:lvl1pPr marL="0" indent="0" algn="ctr" defTabSz="825500">
              <a:lnSpc>
                <a:spcPct val="100000"/>
              </a:lnSpc>
              <a:spcBef>
                <a:spcPts val="0"/>
              </a:spcBef>
              <a:buSzTx/>
              <a:buNone/>
              <a:defRPr spc="-44">
                <a:latin typeface="Graphik Semibold"/>
                <a:ea typeface="Graphik Semibold"/>
                <a:cs typeface="Graphik Semibold"/>
                <a:sym typeface="Graphik Semibold"/>
              </a:defRPr>
            </a:lvl1pPr>
          </a:lstStyle>
          <a:p>
            <a:r>
              <a:t>Información del dato</a:t>
            </a:r>
          </a:p>
        </p:txBody>
      </p:sp>
      <p:sp>
        <p:nvSpPr>
          <p:cNvPr id="127" name="Nivel de texto 1…"/>
          <p:cNvSpPr txBox="1">
            <a:spLocks noGrp="1"/>
          </p:cNvSpPr>
          <p:nvPr>
            <p:ph type="body" sz="half" idx="1" hasCustomPrompt="1"/>
          </p:nvPr>
        </p:nvSpPr>
        <p:spPr>
          <a:xfrm>
            <a:off x="1219200" y="4214484"/>
            <a:ext cx="21945600" cy="4269708"/>
          </a:xfrm>
          <a:prstGeom prst="rect">
            <a:avLst/>
          </a:prstGeom>
        </p:spPr>
        <p:txBody>
          <a:bodyPr anchor="b"/>
          <a:lstStyle>
            <a:lvl1pPr marL="0" indent="0" algn="ctr" defTabSz="2438400">
              <a:lnSpc>
                <a:spcPct val="80000"/>
              </a:lnSpc>
              <a:spcBef>
                <a:spcPts val="0"/>
              </a:spcBef>
              <a:buSzTx/>
              <a:buNone/>
              <a:defRPr sz="22400">
                <a:latin typeface="+mn-lt"/>
                <a:ea typeface="+mn-ea"/>
                <a:cs typeface="+mn-cs"/>
                <a:sym typeface="Canela Bold"/>
              </a:defRPr>
            </a:lvl1pPr>
            <a:lvl2pPr marL="0" indent="457200" algn="ctr" defTabSz="2438400">
              <a:lnSpc>
                <a:spcPct val="80000"/>
              </a:lnSpc>
              <a:spcBef>
                <a:spcPts val="0"/>
              </a:spcBef>
              <a:buSzTx/>
              <a:buNone/>
              <a:defRPr sz="22400">
                <a:latin typeface="+mn-lt"/>
                <a:ea typeface="+mn-ea"/>
                <a:cs typeface="+mn-cs"/>
                <a:sym typeface="Canela Bold"/>
              </a:defRPr>
            </a:lvl2pPr>
            <a:lvl3pPr marL="0" indent="914400" algn="ctr" defTabSz="2438400">
              <a:lnSpc>
                <a:spcPct val="80000"/>
              </a:lnSpc>
              <a:spcBef>
                <a:spcPts val="0"/>
              </a:spcBef>
              <a:buSzTx/>
              <a:buNone/>
              <a:defRPr sz="22400">
                <a:latin typeface="+mn-lt"/>
                <a:ea typeface="+mn-ea"/>
                <a:cs typeface="+mn-cs"/>
                <a:sym typeface="Canela Bold"/>
              </a:defRPr>
            </a:lvl3pPr>
            <a:lvl4pPr marL="0" indent="1371600" algn="ctr" defTabSz="2438400">
              <a:lnSpc>
                <a:spcPct val="80000"/>
              </a:lnSpc>
              <a:spcBef>
                <a:spcPts val="0"/>
              </a:spcBef>
              <a:buSzTx/>
              <a:buNone/>
              <a:defRPr sz="22400">
                <a:latin typeface="+mn-lt"/>
                <a:ea typeface="+mn-ea"/>
                <a:cs typeface="+mn-cs"/>
                <a:sym typeface="Canela Bold"/>
              </a:defRPr>
            </a:lvl4pPr>
            <a:lvl5pPr marL="0" indent="1828800" algn="ctr" defTabSz="2438400">
              <a:lnSpc>
                <a:spcPct val="80000"/>
              </a:lnSpc>
              <a:spcBef>
                <a:spcPts val="0"/>
              </a:spcBef>
              <a:buSzTx/>
              <a:buNone/>
              <a:defRPr sz="22400">
                <a:latin typeface="+mn-lt"/>
                <a:ea typeface="+mn-ea"/>
                <a:cs typeface="+mn-cs"/>
                <a:sym typeface="Canela Bold"/>
              </a:defRPr>
            </a:lvl5pPr>
          </a:lstStyle>
          <a:p>
            <a:r>
              <a:t>100%</a:t>
            </a:r>
          </a:p>
          <a:p>
            <a:pPr lvl="1"/>
            <a:endParaRPr/>
          </a:p>
          <a:p>
            <a:pPr lvl="2"/>
            <a:endParaRPr/>
          </a:p>
          <a:p>
            <a:pPr lvl="3"/>
            <a:endParaRPr/>
          </a:p>
          <a:p>
            <a:pPr lvl="4"/>
            <a:endParaRPr/>
          </a:p>
        </p:txBody>
      </p:sp>
      <p:sp>
        <p:nvSpPr>
          <p:cNvPr id="128"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Cita">
    <p:spTree>
      <p:nvGrpSpPr>
        <p:cNvPr id="1" name=""/>
        <p:cNvGrpSpPr/>
        <p:nvPr/>
      </p:nvGrpSpPr>
      <p:grpSpPr>
        <a:xfrm>
          <a:off x="0" y="0"/>
          <a:ext cx="0" cy="0"/>
          <a:chOff x="0" y="0"/>
          <a:chExt cx="0" cy="0"/>
        </a:xfrm>
      </p:grpSpPr>
      <p:sp>
        <p:nvSpPr>
          <p:cNvPr id="135" name="Atribución"/>
          <p:cNvSpPr txBox="1">
            <a:spLocks noGrp="1"/>
          </p:cNvSpPr>
          <p:nvPr>
            <p:ph type="body" sz="quarter" idx="21" hasCustomPrompt="1"/>
          </p:nvPr>
        </p:nvSpPr>
        <p:spPr>
          <a:xfrm>
            <a:off x="1219200" y="11100053"/>
            <a:ext cx="21945602" cy="832613"/>
          </a:xfrm>
          <a:prstGeom prst="rect">
            <a:avLst/>
          </a:prstGeom>
        </p:spPr>
        <p:txBody>
          <a:bodyPr anchor="ctr"/>
          <a:lstStyle>
            <a:lvl1pPr marL="0" indent="0" algn="ctr" defTabSz="825500">
              <a:lnSpc>
                <a:spcPct val="100000"/>
              </a:lnSpc>
              <a:spcBef>
                <a:spcPts val="0"/>
              </a:spcBef>
              <a:buSzTx/>
              <a:buNone/>
              <a:defRPr spc="-44">
                <a:latin typeface="Graphik Semibold"/>
                <a:ea typeface="Graphik Semibold"/>
                <a:cs typeface="Graphik Semibold"/>
                <a:sym typeface="Graphik Semibold"/>
              </a:defRPr>
            </a:lvl1pPr>
          </a:lstStyle>
          <a:p>
            <a:r>
              <a:t>Atribución</a:t>
            </a:r>
          </a:p>
        </p:txBody>
      </p:sp>
      <p:sp>
        <p:nvSpPr>
          <p:cNvPr id="136" name="Nivel de texto 1…"/>
          <p:cNvSpPr txBox="1">
            <a:spLocks noGrp="1"/>
          </p:cNvSpPr>
          <p:nvPr>
            <p:ph type="body" sz="half" idx="1" hasCustomPrompt="1"/>
          </p:nvPr>
        </p:nvSpPr>
        <p:spPr>
          <a:xfrm>
            <a:off x="1219200" y="4178300"/>
            <a:ext cx="21945600" cy="4416425"/>
          </a:xfrm>
          <a:prstGeom prst="rect">
            <a:avLst/>
          </a:prstGeom>
        </p:spPr>
        <p:txBody>
          <a:bodyPr anchor="ctr"/>
          <a:lstStyle>
            <a:lvl1pPr marL="0" indent="0" algn="ctr" defTabSz="2438400">
              <a:lnSpc>
                <a:spcPct val="80000"/>
              </a:lnSpc>
              <a:spcBef>
                <a:spcPts val="0"/>
              </a:spcBef>
              <a:buSzTx/>
              <a:buNone/>
              <a:defRPr sz="8400">
                <a:latin typeface="+mn-lt"/>
                <a:ea typeface="+mn-ea"/>
                <a:cs typeface="+mn-cs"/>
                <a:sym typeface="Canela Bold"/>
              </a:defRPr>
            </a:lvl1pPr>
            <a:lvl2pPr marL="0" indent="457200" algn="ctr" defTabSz="2438400">
              <a:lnSpc>
                <a:spcPct val="80000"/>
              </a:lnSpc>
              <a:spcBef>
                <a:spcPts val="0"/>
              </a:spcBef>
              <a:buSzTx/>
              <a:buNone/>
              <a:defRPr sz="8400">
                <a:latin typeface="+mn-lt"/>
                <a:ea typeface="+mn-ea"/>
                <a:cs typeface="+mn-cs"/>
                <a:sym typeface="Canela Bold"/>
              </a:defRPr>
            </a:lvl2pPr>
            <a:lvl3pPr marL="0" indent="914400" algn="ctr" defTabSz="2438400">
              <a:lnSpc>
                <a:spcPct val="80000"/>
              </a:lnSpc>
              <a:spcBef>
                <a:spcPts val="0"/>
              </a:spcBef>
              <a:buSzTx/>
              <a:buNone/>
              <a:defRPr sz="8400">
                <a:latin typeface="+mn-lt"/>
                <a:ea typeface="+mn-ea"/>
                <a:cs typeface="+mn-cs"/>
                <a:sym typeface="Canela Bold"/>
              </a:defRPr>
            </a:lvl3pPr>
            <a:lvl4pPr marL="0" indent="1371600" algn="ctr" defTabSz="2438400">
              <a:lnSpc>
                <a:spcPct val="80000"/>
              </a:lnSpc>
              <a:spcBef>
                <a:spcPts val="0"/>
              </a:spcBef>
              <a:buSzTx/>
              <a:buNone/>
              <a:defRPr sz="8400">
                <a:latin typeface="+mn-lt"/>
                <a:ea typeface="+mn-ea"/>
                <a:cs typeface="+mn-cs"/>
                <a:sym typeface="Canela Bold"/>
              </a:defRPr>
            </a:lvl4pPr>
            <a:lvl5pPr marL="0" indent="1828800" algn="ctr" defTabSz="2438400">
              <a:lnSpc>
                <a:spcPct val="80000"/>
              </a:lnSpc>
              <a:spcBef>
                <a:spcPts val="0"/>
              </a:spcBef>
              <a:buSzTx/>
              <a:buNone/>
              <a:defRPr sz="8400">
                <a:latin typeface="+mn-lt"/>
                <a:ea typeface="+mn-ea"/>
                <a:cs typeface="+mn-cs"/>
                <a:sym typeface="Canela Bold"/>
              </a:defRPr>
            </a:lvl5pPr>
          </a:lstStyle>
          <a:p>
            <a:r>
              <a:t>“Frase celebre”</a:t>
            </a:r>
          </a:p>
          <a:p>
            <a:pPr lvl="1"/>
            <a:endParaRPr/>
          </a:p>
          <a:p>
            <a:pPr lvl="2"/>
            <a:endParaRPr/>
          </a:p>
          <a:p>
            <a:pPr lvl="3"/>
            <a:endParaRPr/>
          </a:p>
          <a:p>
            <a:pPr lvl="4"/>
            <a:endParaRPr/>
          </a:p>
        </p:txBody>
      </p:sp>
      <p:sp>
        <p:nvSpPr>
          <p:cNvPr id="137" name="Número de diapositiva"/>
          <p:cNvSpPr txBox="1">
            <a:spLocks noGrp="1"/>
          </p:cNvSpPr>
          <p:nvPr>
            <p:ph type="sldNum" sz="quarter" idx="2"/>
          </p:nvPr>
        </p:nvSpPr>
        <p:spPr>
          <a:xfrm>
            <a:off x="12001499" y="12700000"/>
            <a:ext cx="388621" cy="429261"/>
          </a:xfrm>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3 fotos">
    <p:spTree>
      <p:nvGrpSpPr>
        <p:cNvPr id="1" name=""/>
        <p:cNvGrpSpPr/>
        <p:nvPr/>
      </p:nvGrpSpPr>
      <p:grpSpPr>
        <a:xfrm>
          <a:off x="0" y="0"/>
          <a:ext cx="0" cy="0"/>
          <a:chOff x="0" y="0"/>
          <a:chExt cx="0" cy="0"/>
        </a:xfrm>
      </p:grpSpPr>
      <p:sp>
        <p:nvSpPr>
          <p:cNvPr id="144" name="Mar al atardecer con el cielo de fondo 2"/>
          <p:cNvSpPr>
            <a:spLocks noGrp="1"/>
          </p:cNvSpPr>
          <p:nvPr>
            <p:ph type="pic" sz="quarter" idx="21"/>
          </p:nvPr>
        </p:nvSpPr>
        <p:spPr>
          <a:xfrm>
            <a:off x="15744825" y="5581752"/>
            <a:ext cx="7365408" cy="8280401"/>
          </a:xfrm>
          <a:prstGeom prst="rect">
            <a:avLst/>
          </a:prstGeom>
        </p:spPr>
        <p:txBody>
          <a:bodyPr lIns="91439" tIns="45719" rIns="91439" bIns="45719">
            <a:noAutofit/>
          </a:bodyPr>
          <a:lstStyle/>
          <a:p>
            <a:endParaRPr/>
          </a:p>
        </p:txBody>
      </p:sp>
      <p:sp>
        <p:nvSpPr>
          <p:cNvPr id="145" name="Mar al atardecer con el cielo de fondo 1"/>
          <p:cNvSpPr>
            <a:spLocks noGrp="1"/>
          </p:cNvSpPr>
          <p:nvPr>
            <p:ph type="pic" sz="quarter" idx="22"/>
          </p:nvPr>
        </p:nvSpPr>
        <p:spPr>
          <a:xfrm>
            <a:off x="15363825" y="1270000"/>
            <a:ext cx="8115300" cy="5409006"/>
          </a:xfrm>
          <a:prstGeom prst="rect">
            <a:avLst/>
          </a:prstGeom>
        </p:spPr>
        <p:txBody>
          <a:bodyPr lIns="91439" tIns="45719" rIns="91439" bIns="45719">
            <a:noAutofit/>
          </a:bodyPr>
          <a:lstStyle/>
          <a:p>
            <a:endParaRPr/>
          </a:p>
        </p:txBody>
      </p:sp>
      <p:sp>
        <p:nvSpPr>
          <p:cNvPr id="146" name="Playa y mar al atardecer"/>
          <p:cNvSpPr>
            <a:spLocks noGrp="1"/>
          </p:cNvSpPr>
          <p:nvPr>
            <p:ph type="pic" idx="23"/>
          </p:nvPr>
        </p:nvSpPr>
        <p:spPr>
          <a:xfrm>
            <a:off x="-63500" y="1270000"/>
            <a:ext cx="16764000" cy="11176000"/>
          </a:xfrm>
          <a:prstGeom prst="rect">
            <a:avLst/>
          </a:prstGeom>
        </p:spPr>
        <p:txBody>
          <a:bodyPr lIns="91439" tIns="45719" rIns="91439" bIns="45719">
            <a:noAutofit/>
          </a:bodyPr>
          <a:lstStyle/>
          <a:p>
            <a:endParaRPr/>
          </a:p>
        </p:txBody>
      </p:sp>
      <p:sp>
        <p:nvSpPr>
          <p:cNvPr id="147" name="Número de diapositiva"/>
          <p:cNvSpPr txBox="1">
            <a:spLocks noGrp="1"/>
          </p:cNvSpPr>
          <p:nvPr>
            <p:ph type="sldNum" sz="quarter" idx="2"/>
          </p:nvPr>
        </p:nvSpPr>
        <p:spPr>
          <a:xfrm>
            <a:off x="12001499" y="12700000"/>
            <a:ext cx="388621" cy="429261"/>
          </a:xfrm>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type="tx">
  <p:cSld name="Foto">
    <p:spTree>
      <p:nvGrpSpPr>
        <p:cNvPr id="1" name=""/>
        <p:cNvGrpSpPr/>
        <p:nvPr/>
      </p:nvGrpSpPr>
      <p:grpSpPr>
        <a:xfrm>
          <a:off x="0" y="0"/>
          <a:ext cx="0" cy="0"/>
          <a:chOff x="0" y="0"/>
          <a:chExt cx="0" cy="0"/>
        </a:xfrm>
      </p:grpSpPr>
      <p:sp>
        <p:nvSpPr>
          <p:cNvPr id="154" name="playa y mar al atardecer"/>
          <p:cNvSpPr>
            <a:spLocks noGrp="1"/>
          </p:cNvSpPr>
          <p:nvPr>
            <p:ph type="pic" idx="21"/>
          </p:nvPr>
        </p:nvSpPr>
        <p:spPr>
          <a:xfrm>
            <a:off x="1270000" y="-423334"/>
            <a:ext cx="21844000" cy="14562668"/>
          </a:xfrm>
          <a:prstGeom prst="rect">
            <a:avLst/>
          </a:prstGeom>
        </p:spPr>
        <p:txBody>
          <a:bodyPr lIns="91439" tIns="45719" rIns="91439" bIns="45719">
            <a:noAutofit/>
          </a:bodyPr>
          <a:lstStyle/>
          <a:p>
            <a:endParaRPr/>
          </a:p>
        </p:txBody>
      </p:sp>
      <p:sp>
        <p:nvSpPr>
          <p:cNvPr id="155" name="Número de diapositiva"/>
          <p:cNvSpPr txBox="1">
            <a:spLocks noGrp="1"/>
          </p:cNvSpPr>
          <p:nvPr>
            <p:ph type="sldNum" sz="quarter" idx="2"/>
          </p:nvPr>
        </p:nvSpPr>
        <p:spPr>
          <a:xfrm>
            <a:off x="12001499" y="12700000"/>
            <a:ext cx="388621" cy="429261"/>
          </a:xfrm>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type="tx">
  <p:cSld name="En blanco">
    <p:spTree>
      <p:nvGrpSpPr>
        <p:cNvPr id="1" name=""/>
        <p:cNvGrpSpPr/>
        <p:nvPr/>
      </p:nvGrpSpPr>
      <p:grpSpPr>
        <a:xfrm>
          <a:off x="0" y="0"/>
          <a:ext cx="0" cy="0"/>
          <a:chOff x="0" y="0"/>
          <a:chExt cx="0" cy="0"/>
        </a:xfrm>
      </p:grpSpPr>
      <p:sp>
        <p:nvSpPr>
          <p:cNvPr id="162" name="Número de diapositiva"/>
          <p:cNvSpPr txBox="1">
            <a:spLocks noGrp="1"/>
          </p:cNvSpPr>
          <p:nvPr>
            <p:ph type="sldNum" sz="quarter" idx="2"/>
          </p:nvPr>
        </p:nvSpPr>
        <p:spPr>
          <a:xfrm>
            <a:off x="12001499" y="12700000"/>
            <a:ext cx="388621" cy="429261"/>
          </a:xfrm>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ítulo y foto">
    <p:spTree>
      <p:nvGrpSpPr>
        <p:cNvPr id="1" name=""/>
        <p:cNvGrpSpPr/>
        <p:nvPr/>
      </p:nvGrpSpPr>
      <p:grpSpPr>
        <a:xfrm>
          <a:off x="0" y="0"/>
          <a:ext cx="0" cy="0"/>
          <a:chOff x="0" y="0"/>
          <a:chExt cx="0" cy="0"/>
        </a:xfrm>
      </p:grpSpPr>
      <p:sp>
        <p:nvSpPr>
          <p:cNvPr id="21" name="Playa y mar al atardecer"/>
          <p:cNvSpPr>
            <a:spLocks noGrp="1"/>
          </p:cNvSpPr>
          <p:nvPr>
            <p:ph type="pic" idx="21"/>
          </p:nvPr>
        </p:nvSpPr>
        <p:spPr>
          <a:xfrm>
            <a:off x="0" y="-1270000"/>
            <a:ext cx="24384000" cy="16256000"/>
          </a:xfrm>
          <a:prstGeom prst="rect">
            <a:avLst/>
          </a:prstGeom>
        </p:spPr>
        <p:txBody>
          <a:bodyPr lIns="91439" tIns="45719" rIns="91439" bIns="45719">
            <a:noAutofit/>
          </a:bodyPr>
          <a:lstStyle/>
          <a:p>
            <a:endParaRPr/>
          </a:p>
        </p:txBody>
      </p:sp>
      <p:sp>
        <p:nvSpPr>
          <p:cNvPr id="22" name="Título de presentación"/>
          <p:cNvSpPr txBox="1">
            <a:spLocks noGrp="1"/>
          </p:cNvSpPr>
          <p:nvPr>
            <p:ph type="title" hasCustomPrompt="1"/>
          </p:nvPr>
        </p:nvSpPr>
        <p:spPr>
          <a:xfrm>
            <a:off x="1219200" y="3543300"/>
            <a:ext cx="21945600" cy="4267200"/>
          </a:xfrm>
          <a:prstGeom prst="rect">
            <a:avLst/>
          </a:prstGeom>
        </p:spPr>
        <p:txBody>
          <a:bodyPr anchor="b"/>
          <a:lstStyle>
            <a:lvl1pPr>
              <a:defRPr sz="12800" spc="-128">
                <a:solidFill>
                  <a:srgbClr val="FFFFFF"/>
                </a:solidFill>
              </a:defRPr>
            </a:lvl1pPr>
          </a:lstStyle>
          <a:p>
            <a:r>
              <a:t>Título de presentación</a:t>
            </a:r>
          </a:p>
        </p:txBody>
      </p:sp>
      <p:sp>
        <p:nvSpPr>
          <p:cNvPr id="23" name="Nivel de texto 1…"/>
          <p:cNvSpPr txBox="1">
            <a:spLocks noGrp="1"/>
          </p:cNvSpPr>
          <p:nvPr>
            <p:ph type="body" sz="quarter" idx="1" hasCustomPrompt="1"/>
          </p:nvPr>
        </p:nvSpPr>
        <p:spPr>
          <a:xfrm>
            <a:off x="1219200" y="7569200"/>
            <a:ext cx="21945600" cy="2252112"/>
          </a:xfrm>
          <a:prstGeom prst="rect">
            <a:avLst/>
          </a:prstGeom>
        </p:spPr>
        <p:txBody>
          <a:bodyPr/>
          <a:lstStyle>
            <a:lvl1pPr marL="0" indent="0" algn="ctr" defTabSz="825500">
              <a:lnSpc>
                <a:spcPct val="100000"/>
              </a:lnSpc>
              <a:spcBef>
                <a:spcPts val="0"/>
              </a:spcBef>
              <a:buSzTx/>
              <a:buNone/>
              <a:defRPr sz="6000" spc="-59">
                <a:solidFill>
                  <a:srgbClr val="FFFFFF"/>
                </a:solidFill>
                <a:latin typeface="Graphik Semibold"/>
                <a:ea typeface="Graphik Semibold"/>
                <a:cs typeface="Graphik Semibold"/>
                <a:sym typeface="Graphik Semibold"/>
              </a:defRPr>
            </a:lvl1pPr>
            <a:lvl2pPr marL="0" indent="457200" algn="ctr" defTabSz="825500">
              <a:lnSpc>
                <a:spcPct val="100000"/>
              </a:lnSpc>
              <a:spcBef>
                <a:spcPts val="0"/>
              </a:spcBef>
              <a:buSzTx/>
              <a:buNone/>
              <a:defRPr sz="6000" spc="-59">
                <a:solidFill>
                  <a:srgbClr val="FFFFFF"/>
                </a:solidFill>
                <a:latin typeface="Graphik Semibold"/>
                <a:ea typeface="Graphik Semibold"/>
                <a:cs typeface="Graphik Semibold"/>
                <a:sym typeface="Graphik Semibold"/>
              </a:defRPr>
            </a:lvl2pPr>
            <a:lvl3pPr marL="0" indent="914400" algn="ctr" defTabSz="825500">
              <a:lnSpc>
                <a:spcPct val="100000"/>
              </a:lnSpc>
              <a:spcBef>
                <a:spcPts val="0"/>
              </a:spcBef>
              <a:buSzTx/>
              <a:buNone/>
              <a:defRPr sz="6000" spc="-59">
                <a:solidFill>
                  <a:srgbClr val="FFFFFF"/>
                </a:solidFill>
                <a:latin typeface="Graphik Semibold"/>
                <a:ea typeface="Graphik Semibold"/>
                <a:cs typeface="Graphik Semibold"/>
                <a:sym typeface="Graphik Semibold"/>
              </a:defRPr>
            </a:lvl3pPr>
            <a:lvl4pPr marL="0" indent="1371600" algn="ctr" defTabSz="825500">
              <a:lnSpc>
                <a:spcPct val="100000"/>
              </a:lnSpc>
              <a:spcBef>
                <a:spcPts val="0"/>
              </a:spcBef>
              <a:buSzTx/>
              <a:buNone/>
              <a:defRPr sz="6000" spc="-59">
                <a:solidFill>
                  <a:srgbClr val="FFFFFF"/>
                </a:solidFill>
                <a:latin typeface="Graphik Semibold"/>
                <a:ea typeface="Graphik Semibold"/>
                <a:cs typeface="Graphik Semibold"/>
                <a:sym typeface="Graphik Semibold"/>
              </a:defRPr>
            </a:lvl4pPr>
            <a:lvl5pPr marL="0" indent="1828800" algn="ctr" defTabSz="825500">
              <a:lnSpc>
                <a:spcPct val="100000"/>
              </a:lnSpc>
              <a:spcBef>
                <a:spcPts val="0"/>
              </a:spcBef>
              <a:buSzTx/>
              <a:buNone/>
              <a:defRPr sz="6000" spc="-59">
                <a:solidFill>
                  <a:srgbClr val="FFFFFF"/>
                </a:solidFill>
                <a:latin typeface="Graphik Semibold"/>
                <a:ea typeface="Graphik Semibold"/>
                <a:cs typeface="Graphik Semibold"/>
                <a:sym typeface="Graphik Semibold"/>
              </a:defRPr>
            </a:lvl5pPr>
          </a:lstStyle>
          <a:p>
            <a:r>
              <a:t>Subtítulo de presentación</a:t>
            </a:r>
          </a:p>
          <a:p>
            <a:pPr lvl="1"/>
            <a:endParaRPr/>
          </a:p>
          <a:p>
            <a:pPr lvl="2"/>
            <a:endParaRPr/>
          </a:p>
          <a:p>
            <a:pPr lvl="3"/>
            <a:endParaRPr/>
          </a:p>
          <a:p>
            <a:pPr lvl="4"/>
            <a:endParaRPr/>
          </a:p>
        </p:txBody>
      </p:sp>
      <p:sp>
        <p:nvSpPr>
          <p:cNvPr id="24" name="Autor y fecha"/>
          <p:cNvSpPr txBox="1">
            <a:spLocks noGrp="1"/>
          </p:cNvSpPr>
          <p:nvPr>
            <p:ph type="body" sz="quarter" idx="22" hasCustomPrompt="1"/>
          </p:nvPr>
        </p:nvSpPr>
        <p:spPr>
          <a:xfrm>
            <a:off x="1219200" y="11988800"/>
            <a:ext cx="21945602" cy="605791"/>
          </a:xfrm>
          <a:prstGeom prst="rect">
            <a:avLst/>
          </a:prstGeom>
        </p:spPr>
        <p:txBody>
          <a:bodyPr/>
          <a:lstStyle>
            <a:lvl1pPr marL="0" indent="0" algn="ctr" defTabSz="825500">
              <a:lnSpc>
                <a:spcPct val="100000"/>
              </a:lnSpc>
              <a:spcBef>
                <a:spcPts val="0"/>
              </a:spcBef>
              <a:buSzTx/>
              <a:buNone/>
              <a:defRPr sz="3000" spc="-29">
                <a:solidFill>
                  <a:srgbClr val="FFFFFF"/>
                </a:solidFill>
                <a:latin typeface="Graphik Medium"/>
                <a:ea typeface="Graphik Medium"/>
                <a:cs typeface="Graphik Medium"/>
                <a:sym typeface="Graphik Medium"/>
              </a:defRPr>
            </a:lvl1pPr>
          </a:lstStyle>
          <a:p>
            <a:r>
              <a:t>Autor y fecha</a:t>
            </a:r>
          </a:p>
        </p:txBody>
      </p:sp>
      <p:sp>
        <p:nvSpPr>
          <p:cNvPr id="25" name="Número de diapositiva"/>
          <p:cNvSpPr txBox="1">
            <a:spLocks noGrp="1"/>
          </p:cNvSpPr>
          <p:nvPr>
            <p:ph type="sldNum" sz="quarter" idx="2"/>
          </p:nvPr>
        </p:nvSpPr>
        <p:spPr>
          <a:prstGeom prst="rect">
            <a:avLst/>
          </a:prstGeom>
        </p:spPr>
        <p:txBody>
          <a:bodyPr/>
          <a:lstStyle>
            <a:lvl1pPr>
              <a:defRPr>
                <a:solidFill>
                  <a:srgbClr val="FFFFFF"/>
                </a:solidFill>
              </a:defRPr>
            </a:lvl1pPr>
          </a:lstStyle>
          <a:p>
            <a:fld id="{86CB4B4D-7CA3-9044-876B-883B54F8677D}" type="slidenum">
              <a:t>‹nº›</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ítulo y foto alternativa">
    <p:spTree>
      <p:nvGrpSpPr>
        <p:cNvPr id="1" name=""/>
        <p:cNvGrpSpPr/>
        <p:nvPr/>
      </p:nvGrpSpPr>
      <p:grpSpPr>
        <a:xfrm>
          <a:off x="0" y="0"/>
          <a:ext cx="0" cy="0"/>
          <a:chOff x="0" y="0"/>
          <a:chExt cx="0" cy="0"/>
        </a:xfrm>
      </p:grpSpPr>
      <p:sp>
        <p:nvSpPr>
          <p:cNvPr id="32" name="Título de diapositiva"/>
          <p:cNvSpPr txBox="1">
            <a:spLocks noGrp="1"/>
          </p:cNvSpPr>
          <p:nvPr>
            <p:ph type="title" hasCustomPrompt="1"/>
          </p:nvPr>
        </p:nvSpPr>
        <p:spPr>
          <a:xfrm>
            <a:off x="1215495" y="4585102"/>
            <a:ext cx="9757338" cy="2540001"/>
          </a:xfrm>
          <a:prstGeom prst="rect">
            <a:avLst/>
          </a:prstGeom>
        </p:spPr>
        <p:txBody>
          <a:bodyPr anchor="b"/>
          <a:lstStyle/>
          <a:p>
            <a:r>
              <a:t>Título de diapositiva</a:t>
            </a:r>
          </a:p>
        </p:txBody>
      </p:sp>
      <p:sp>
        <p:nvSpPr>
          <p:cNvPr id="33" name="Mar al atardecer con el cielo de fondo"/>
          <p:cNvSpPr>
            <a:spLocks noGrp="1"/>
          </p:cNvSpPr>
          <p:nvPr>
            <p:ph type="pic" idx="21"/>
          </p:nvPr>
        </p:nvSpPr>
        <p:spPr>
          <a:xfrm>
            <a:off x="9283700" y="1270000"/>
            <a:ext cx="16751300" cy="11176000"/>
          </a:xfrm>
          <a:prstGeom prst="rect">
            <a:avLst/>
          </a:prstGeom>
        </p:spPr>
        <p:txBody>
          <a:bodyPr lIns="91439" tIns="45719" rIns="91439" bIns="45719">
            <a:noAutofit/>
          </a:bodyPr>
          <a:lstStyle/>
          <a:p>
            <a:endParaRPr/>
          </a:p>
        </p:txBody>
      </p:sp>
      <p:sp>
        <p:nvSpPr>
          <p:cNvPr id="34" name="Nivel de texto 1…"/>
          <p:cNvSpPr txBox="1">
            <a:spLocks noGrp="1"/>
          </p:cNvSpPr>
          <p:nvPr>
            <p:ph type="body" sz="quarter" idx="1" hasCustomPrompt="1"/>
          </p:nvPr>
        </p:nvSpPr>
        <p:spPr>
          <a:xfrm>
            <a:off x="1219200" y="7016750"/>
            <a:ext cx="9753600" cy="5416550"/>
          </a:xfrm>
          <a:prstGeom prst="rect">
            <a:avLst/>
          </a:prstGeom>
        </p:spPr>
        <p:txBody>
          <a:bodyPr/>
          <a:lstStyle>
            <a:lvl1pPr marL="0" indent="0" algn="ctr" defTabSz="825500">
              <a:lnSpc>
                <a:spcPct val="100000"/>
              </a:lnSpc>
              <a:spcBef>
                <a:spcPts val="0"/>
              </a:spcBef>
              <a:buSzTx/>
              <a:buNone/>
              <a:defRPr spc="-44">
                <a:latin typeface="Graphik Semibold"/>
                <a:ea typeface="Graphik Semibold"/>
                <a:cs typeface="Graphik Semibold"/>
                <a:sym typeface="Graphik Semibold"/>
              </a:defRPr>
            </a:lvl1pPr>
            <a:lvl2pPr marL="0" indent="457200" algn="ctr" defTabSz="825500">
              <a:lnSpc>
                <a:spcPct val="100000"/>
              </a:lnSpc>
              <a:spcBef>
                <a:spcPts val="0"/>
              </a:spcBef>
              <a:buSzTx/>
              <a:buNone/>
              <a:defRPr spc="-44">
                <a:latin typeface="Graphik Semibold"/>
                <a:ea typeface="Graphik Semibold"/>
                <a:cs typeface="Graphik Semibold"/>
                <a:sym typeface="Graphik Semibold"/>
              </a:defRPr>
            </a:lvl2pPr>
            <a:lvl3pPr marL="0" indent="914400" algn="ctr" defTabSz="825500">
              <a:lnSpc>
                <a:spcPct val="100000"/>
              </a:lnSpc>
              <a:spcBef>
                <a:spcPts val="0"/>
              </a:spcBef>
              <a:buSzTx/>
              <a:buNone/>
              <a:defRPr spc="-44">
                <a:latin typeface="Graphik Semibold"/>
                <a:ea typeface="Graphik Semibold"/>
                <a:cs typeface="Graphik Semibold"/>
                <a:sym typeface="Graphik Semibold"/>
              </a:defRPr>
            </a:lvl3pPr>
            <a:lvl4pPr marL="0" indent="1371600" algn="ctr" defTabSz="825500">
              <a:lnSpc>
                <a:spcPct val="100000"/>
              </a:lnSpc>
              <a:spcBef>
                <a:spcPts val="0"/>
              </a:spcBef>
              <a:buSzTx/>
              <a:buNone/>
              <a:defRPr spc="-44">
                <a:latin typeface="Graphik Semibold"/>
                <a:ea typeface="Graphik Semibold"/>
                <a:cs typeface="Graphik Semibold"/>
                <a:sym typeface="Graphik Semibold"/>
              </a:defRPr>
            </a:lvl4pPr>
            <a:lvl5pPr marL="0" indent="1828800" algn="ctr" defTabSz="825500">
              <a:lnSpc>
                <a:spcPct val="100000"/>
              </a:lnSpc>
              <a:spcBef>
                <a:spcPts val="0"/>
              </a:spcBef>
              <a:buSzTx/>
              <a:buNone/>
              <a:defRPr spc="-44">
                <a:latin typeface="Graphik Semibold"/>
                <a:ea typeface="Graphik Semibold"/>
                <a:cs typeface="Graphik Semibold"/>
                <a:sym typeface="Graphik Semibold"/>
              </a:defRPr>
            </a:lvl5pPr>
          </a:lstStyle>
          <a:p>
            <a:r>
              <a:t>Subtítulo de diapositiva</a:t>
            </a:r>
          </a:p>
          <a:p>
            <a:pPr lvl="1"/>
            <a:endParaRPr/>
          </a:p>
          <a:p>
            <a:pPr lvl="2"/>
            <a:endParaRPr/>
          </a:p>
          <a:p>
            <a:pPr lvl="3"/>
            <a:endParaRPr/>
          </a:p>
          <a:p>
            <a:pPr lvl="4"/>
            <a:endParaRPr/>
          </a:p>
        </p:txBody>
      </p:sp>
      <p:sp>
        <p:nvSpPr>
          <p:cNvPr id="35"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ítulo y viñetas">
    <p:spTree>
      <p:nvGrpSpPr>
        <p:cNvPr id="1" name=""/>
        <p:cNvGrpSpPr/>
        <p:nvPr/>
      </p:nvGrpSpPr>
      <p:grpSpPr>
        <a:xfrm>
          <a:off x="0" y="0"/>
          <a:ext cx="0" cy="0"/>
          <a:chOff x="0" y="0"/>
          <a:chExt cx="0" cy="0"/>
        </a:xfrm>
      </p:grpSpPr>
      <p:sp>
        <p:nvSpPr>
          <p:cNvPr id="42" name="Título de diapositiva"/>
          <p:cNvSpPr txBox="1">
            <a:spLocks noGrp="1"/>
          </p:cNvSpPr>
          <p:nvPr>
            <p:ph type="title" hasCustomPrompt="1"/>
          </p:nvPr>
        </p:nvSpPr>
        <p:spPr>
          <a:prstGeom prst="rect">
            <a:avLst/>
          </a:prstGeom>
        </p:spPr>
        <p:txBody>
          <a:bodyPr/>
          <a:lstStyle/>
          <a:p>
            <a:r>
              <a:t>Título de diapositiva</a:t>
            </a:r>
          </a:p>
        </p:txBody>
      </p:sp>
      <p:sp>
        <p:nvSpPr>
          <p:cNvPr id="43" name="Nivel de texto 1…"/>
          <p:cNvSpPr txBox="1">
            <a:spLocks noGrp="1"/>
          </p:cNvSpPr>
          <p:nvPr>
            <p:ph type="body" idx="1" hasCustomPrompt="1"/>
          </p:nvPr>
        </p:nvSpPr>
        <p:spPr>
          <a:prstGeom prst="rect">
            <a:avLst/>
          </a:prstGeom>
        </p:spPr>
        <p:txBody>
          <a:bodyPr/>
          <a:lstStyle/>
          <a:p>
            <a:r>
              <a:t>Texto en viñeta de diapositiva</a:t>
            </a:r>
          </a:p>
          <a:p>
            <a:pPr lvl="1"/>
            <a:endParaRPr/>
          </a:p>
          <a:p>
            <a:pPr lvl="2"/>
            <a:endParaRPr/>
          </a:p>
          <a:p>
            <a:pPr lvl="3"/>
            <a:endParaRPr/>
          </a:p>
          <a:p>
            <a:pPr lvl="4"/>
            <a:endParaRPr/>
          </a:p>
        </p:txBody>
      </p:sp>
      <p:sp>
        <p:nvSpPr>
          <p:cNvPr id="44" name="Subtítulo de diapositiva"/>
          <p:cNvSpPr txBox="1">
            <a:spLocks noGrp="1"/>
          </p:cNvSpPr>
          <p:nvPr>
            <p:ph type="body" sz="quarter" idx="21" hasCustomPrompt="1"/>
          </p:nvPr>
        </p:nvSpPr>
        <p:spPr>
          <a:xfrm>
            <a:off x="1219200" y="2384648"/>
            <a:ext cx="21945602" cy="832613"/>
          </a:xfrm>
          <a:prstGeom prst="rect">
            <a:avLst/>
          </a:prstGeom>
        </p:spPr>
        <p:txBody>
          <a:bodyPr/>
          <a:lstStyle>
            <a:lvl1pPr marL="0" indent="0" algn="ctr" defTabSz="825500">
              <a:lnSpc>
                <a:spcPct val="100000"/>
              </a:lnSpc>
              <a:spcBef>
                <a:spcPts val="0"/>
              </a:spcBef>
              <a:buSzTx/>
              <a:buNone/>
              <a:defRPr spc="-44">
                <a:latin typeface="Graphik Semibold"/>
                <a:ea typeface="Graphik Semibold"/>
                <a:cs typeface="Graphik Semibold"/>
                <a:sym typeface="Graphik Semibold"/>
              </a:defRPr>
            </a:lvl1pPr>
          </a:lstStyle>
          <a:p>
            <a:r>
              <a:t>Subtítulo de diapositiva</a:t>
            </a:r>
          </a:p>
        </p:txBody>
      </p:sp>
      <p:sp>
        <p:nvSpPr>
          <p:cNvPr id="45"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Viñetas">
    <p:spTree>
      <p:nvGrpSpPr>
        <p:cNvPr id="1" name=""/>
        <p:cNvGrpSpPr/>
        <p:nvPr/>
      </p:nvGrpSpPr>
      <p:grpSpPr>
        <a:xfrm>
          <a:off x="0" y="0"/>
          <a:ext cx="0" cy="0"/>
          <a:chOff x="0" y="0"/>
          <a:chExt cx="0" cy="0"/>
        </a:xfrm>
      </p:grpSpPr>
      <p:sp>
        <p:nvSpPr>
          <p:cNvPr id="52" name="Nivel de texto 1…"/>
          <p:cNvSpPr txBox="1">
            <a:spLocks noGrp="1"/>
          </p:cNvSpPr>
          <p:nvPr>
            <p:ph type="body" idx="1" hasCustomPrompt="1"/>
          </p:nvPr>
        </p:nvSpPr>
        <p:spPr>
          <a:xfrm>
            <a:off x="1219200" y="4013200"/>
            <a:ext cx="21945600" cy="8487148"/>
          </a:xfrm>
          <a:prstGeom prst="rect">
            <a:avLst/>
          </a:prstGeom>
        </p:spPr>
        <p:txBody>
          <a:bodyPr numCol="2" spcCol="2558384"/>
          <a:lstStyle/>
          <a:p>
            <a:r>
              <a:t>Texto en viñeta de diapositiva</a:t>
            </a:r>
          </a:p>
          <a:p>
            <a:pPr lvl="1"/>
            <a:endParaRPr/>
          </a:p>
          <a:p>
            <a:pPr lvl="2"/>
            <a:endParaRPr/>
          </a:p>
          <a:p>
            <a:pPr lvl="3"/>
            <a:endParaRPr/>
          </a:p>
          <a:p>
            <a:pPr lvl="4"/>
            <a:endParaRPr/>
          </a:p>
        </p:txBody>
      </p:sp>
      <p:sp>
        <p:nvSpPr>
          <p:cNvPr id="53" name="Número de diapositiva"/>
          <p:cNvSpPr txBox="1">
            <a:spLocks noGrp="1"/>
          </p:cNvSpPr>
          <p:nvPr>
            <p:ph type="sldNum" sz="quarter" idx="2"/>
          </p:nvPr>
        </p:nvSpPr>
        <p:spPr>
          <a:xfrm>
            <a:off x="12001499" y="12700000"/>
            <a:ext cx="388621" cy="429261"/>
          </a:xfrm>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ítulo, viñetas y foto">
    <p:spTree>
      <p:nvGrpSpPr>
        <p:cNvPr id="1" name=""/>
        <p:cNvGrpSpPr/>
        <p:nvPr/>
      </p:nvGrpSpPr>
      <p:grpSpPr>
        <a:xfrm>
          <a:off x="0" y="0"/>
          <a:ext cx="0" cy="0"/>
          <a:chOff x="0" y="0"/>
          <a:chExt cx="0" cy="0"/>
        </a:xfrm>
      </p:grpSpPr>
      <p:sp>
        <p:nvSpPr>
          <p:cNvPr id="60" name="Título de diapositiva"/>
          <p:cNvSpPr txBox="1">
            <a:spLocks noGrp="1"/>
          </p:cNvSpPr>
          <p:nvPr>
            <p:ph type="title" hasCustomPrompt="1"/>
          </p:nvPr>
        </p:nvSpPr>
        <p:spPr>
          <a:xfrm>
            <a:off x="1219200" y="774700"/>
            <a:ext cx="9753600" cy="1600200"/>
          </a:xfrm>
          <a:prstGeom prst="rect">
            <a:avLst/>
          </a:prstGeom>
        </p:spPr>
        <p:txBody>
          <a:bodyPr/>
          <a:lstStyle/>
          <a:p>
            <a:r>
              <a:t>Título de diapositiva</a:t>
            </a:r>
          </a:p>
        </p:txBody>
      </p:sp>
      <p:sp>
        <p:nvSpPr>
          <p:cNvPr id="61" name="Mar al atardecer con el cielo de fondo"/>
          <p:cNvSpPr>
            <a:spLocks noGrp="1"/>
          </p:cNvSpPr>
          <p:nvPr>
            <p:ph type="pic" idx="21"/>
          </p:nvPr>
        </p:nvSpPr>
        <p:spPr>
          <a:xfrm>
            <a:off x="12192644" y="718588"/>
            <a:ext cx="10972801" cy="12329624"/>
          </a:xfrm>
          <a:prstGeom prst="rect">
            <a:avLst/>
          </a:prstGeom>
        </p:spPr>
        <p:txBody>
          <a:bodyPr lIns="91439" tIns="45719" rIns="91439" bIns="45719">
            <a:noAutofit/>
          </a:bodyPr>
          <a:lstStyle/>
          <a:p>
            <a:endParaRPr/>
          </a:p>
        </p:txBody>
      </p:sp>
      <p:sp>
        <p:nvSpPr>
          <p:cNvPr id="62" name="Subtítulo de diapositiva"/>
          <p:cNvSpPr txBox="1">
            <a:spLocks noGrp="1"/>
          </p:cNvSpPr>
          <p:nvPr>
            <p:ph type="body" sz="quarter" idx="22" hasCustomPrompt="1"/>
          </p:nvPr>
        </p:nvSpPr>
        <p:spPr>
          <a:xfrm>
            <a:off x="1219200" y="2387600"/>
            <a:ext cx="9757569" cy="832612"/>
          </a:xfrm>
          <a:prstGeom prst="rect">
            <a:avLst/>
          </a:prstGeom>
        </p:spPr>
        <p:txBody>
          <a:bodyPr/>
          <a:lstStyle>
            <a:lvl1pPr marL="0" indent="0" algn="ctr" defTabSz="825500">
              <a:lnSpc>
                <a:spcPct val="100000"/>
              </a:lnSpc>
              <a:spcBef>
                <a:spcPts val="0"/>
              </a:spcBef>
              <a:buSzTx/>
              <a:buNone/>
              <a:defRPr spc="-44">
                <a:latin typeface="Graphik Semibold"/>
                <a:ea typeface="Graphik Semibold"/>
                <a:cs typeface="Graphik Semibold"/>
                <a:sym typeface="Graphik Semibold"/>
              </a:defRPr>
            </a:lvl1pPr>
          </a:lstStyle>
          <a:p>
            <a:r>
              <a:t>Subtítulo de diapositiva</a:t>
            </a:r>
          </a:p>
        </p:txBody>
      </p:sp>
      <p:sp>
        <p:nvSpPr>
          <p:cNvPr id="63" name="Nivel de texto 1…"/>
          <p:cNvSpPr txBox="1">
            <a:spLocks noGrp="1"/>
          </p:cNvSpPr>
          <p:nvPr>
            <p:ph type="body" sz="half" idx="1" hasCustomPrompt="1"/>
          </p:nvPr>
        </p:nvSpPr>
        <p:spPr>
          <a:xfrm>
            <a:off x="1219200" y="4023221"/>
            <a:ext cx="9757569" cy="8384679"/>
          </a:xfrm>
          <a:prstGeom prst="rect">
            <a:avLst/>
          </a:prstGeom>
        </p:spPr>
        <p:txBody>
          <a:bodyPr/>
          <a:lstStyle/>
          <a:p>
            <a:r>
              <a:t>Texto en viñeta de diapositiva</a:t>
            </a:r>
          </a:p>
          <a:p>
            <a:pPr lvl="1"/>
            <a:endParaRPr/>
          </a:p>
          <a:p>
            <a:pPr lvl="2"/>
            <a:endParaRPr/>
          </a:p>
          <a:p>
            <a:pPr lvl="3"/>
            <a:endParaRPr/>
          </a:p>
          <a:p>
            <a:pPr lvl="4"/>
            <a:endParaRPr/>
          </a:p>
        </p:txBody>
      </p:sp>
      <p:sp>
        <p:nvSpPr>
          <p:cNvPr id="64" name="Número de diapositiva"/>
          <p:cNvSpPr txBox="1">
            <a:spLocks noGrp="1"/>
          </p:cNvSpPr>
          <p:nvPr>
            <p:ph type="sldNum" sz="quarter" idx="2"/>
          </p:nvPr>
        </p:nvSpPr>
        <p:spPr>
          <a:xfrm>
            <a:off x="12004039" y="12700000"/>
            <a:ext cx="388621" cy="429261"/>
          </a:xfrm>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ítulo, viñetas, y video en vivo (pequeño)">
    <p:spTree>
      <p:nvGrpSpPr>
        <p:cNvPr id="1" name=""/>
        <p:cNvGrpSpPr/>
        <p:nvPr/>
      </p:nvGrpSpPr>
      <p:grpSpPr>
        <a:xfrm>
          <a:off x="0" y="0"/>
          <a:ext cx="0" cy="0"/>
          <a:chOff x="0" y="0"/>
          <a:chExt cx="0" cy="0"/>
        </a:xfrm>
      </p:grpSpPr>
      <p:sp>
        <p:nvSpPr>
          <p:cNvPr id="71" name="Título de diapositiva"/>
          <p:cNvSpPr txBox="1">
            <a:spLocks noGrp="1"/>
          </p:cNvSpPr>
          <p:nvPr>
            <p:ph type="title" hasCustomPrompt="1"/>
          </p:nvPr>
        </p:nvSpPr>
        <p:spPr>
          <a:xfrm>
            <a:off x="1219200" y="774700"/>
            <a:ext cx="9753600" cy="1600200"/>
          </a:xfrm>
          <a:prstGeom prst="rect">
            <a:avLst/>
          </a:prstGeom>
        </p:spPr>
        <p:txBody>
          <a:bodyPr/>
          <a:lstStyle/>
          <a:p>
            <a:r>
              <a:t>Título de diapositiva</a:t>
            </a:r>
          </a:p>
        </p:txBody>
      </p:sp>
      <p:sp>
        <p:nvSpPr>
          <p:cNvPr id="72" name="Subtítulo de diapositiva"/>
          <p:cNvSpPr txBox="1">
            <a:spLocks noGrp="1"/>
          </p:cNvSpPr>
          <p:nvPr>
            <p:ph type="body" sz="quarter" idx="21" hasCustomPrompt="1"/>
          </p:nvPr>
        </p:nvSpPr>
        <p:spPr>
          <a:xfrm>
            <a:off x="1219200" y="2387600"/>
            <a:ext cx="9757569" cy="832612"/>
          </a:xfrm>
          <a:prstGeom prst="rect">
            <a:avLst/>
          </a:prstGeom>
        </p:spPr>
        <p:txBody>
          <a:bodyPr/>
          <a:lstStyle>
            <a:lvl1pPr marL="0" indent="0" algn="ctr" defTabSz="825500">
              <a:lnSpc>
                <a:spcPct val="100000"/>
              </a:lnSpc>
              <a:spcBef>
                <a:spcPts val="0"/>
              </a:spcBef>
              <a:buSzTx/>
              <a:buNone/>
              <a:defRPr spc="-44">
                <a:latin typeface="Graphik Semibold"/>
                <a:ea typeface="Graphik Semibold"/>
                <a:cs typeface="Graphik Semibold"/>
                <a:sym typeface="Graphik Semibold"/>
              </a:defRPr>
            </a:lvl1pPr>
          </a:lstStyle>
          <a:p>
            <a:r>
              <a:t>Subtítulo de diapositiva</a:t>
            </a:r>
          </a:p>
        </p:txBody>
      </p:sp>
      <p:sp>
        <p:nvSpPr>
          <p:cNvPr id="73" name="Nivel de texto 1…"/>
          <p:cNvSpPr txBox="1">
            <a:spLocks noGrp="1"/>
          </p:cNvSpPr>
          <p:nvPr>
            <p:ph type="body" sz="half" idx="1" hasCustomPrompt="1"/>
          </p:nvPr>
        </p:nvSpPr>
        <p:spPr>
          <a:xfrm>
            <a:off x="1219200" y="4023221"/>
            <a:ext cx="9757569" cy="8384679"/>
          </a:xfrm>
          <a:prstGeom prst="rect">
            <a:avLst/>
          </a:prstGeom>
        </p:spPr>
        <p:txBody>
          <a:bodyPr/>
          <a:lstStyle/>
          <a:p>
            <a:r>
              <a:t>Texto en viñeta de diapositiva</a:t>
            </a:r>
          </a:p>
          <a:p>
            <a:pPr lvl="1"/>
            <a:endParaRPr/>
          </a:p>
          <a:p>
            <a:pPr lvl="2"/>
            <a:endParaRPr/>
          </a:p>
          <a:p>
            <a:pPr lvl="3"/>
            <a:endParaRPr/>
          </a:p>
          <a:p>
            <a:pPr lvl="4"/>
            <a:endParaRPr/>
          </a:p>
        </p:txBody>
      </p:sp>
      <p:sp>
        <p:nvSpPr>
          <p:cNvPr id="74" name="Número de diapositiva"/>
          <p:cNvSpPr txBox="1">
            <a:spLocks noGrp="1"/>
          </p:cNvSpPr>
          <p:nvPr>
            <p:ph type="sldNum" sz="quarter" idx="2"/>
          </p:nvPr>
        </p:nvSpPr>
        <p:spPr>
          <a:xfrm>
            <a:off x="12004039" y="12700000"/>
            <a:ext cx="388621" cy="429261"/>
          </a:xfrm>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Título, viñetas, y video en vivo (grande)">
    <p:spTree>
      <p:nvGrpSpPr>
        <p:cNvPr id="1" name=""/>
        <p:cNvGrpSpPr/>
        <p:nvPr/>
      </p:nvGrpSpPr>
      <p:grpSpPr>
        <a:xfrm>
          <a:off x="0" y="0"/>
          <a:ext cx="0" cy="0"/>
          <a:chOff x="0" y="0"/>
          <a:chExt cx="0" cy="0"/>
        </a:xfrm>
      </p:grpSpPr>
      <p:sp>
        <p:nvSpPr>
          <p:cNvPr id="81" name="Título de diapositiva"/>
          <p:cNvSpPr txBox="1">
            <a:spLocks noGrp="1"/>
          </p:cNvSpPr>
          <p:nvPr>
            <p:ph type="title" hasCustomPrompt="1"/>
          </p:nvPr>
        </p:nvSpPr>
        <p:spPr>
          <a:xfrm>
            <a:off x="1219200" y="774700"/>
            <a:ext cx="9753600" cy="1600200"/>
          </a:xfrm>
          <a:prstGeom prst="rect">
            <a:avLst/>
          </a:prstGeom>
        </p:spPr>
        <p:txBody>
          <a:bodyPr/>
          <a:lstStyle/>
          <a:p>
            <a:r>
              <a:t>Título de diapositiva</a:t>
            </a:r>
          </a:p>
        </p:txBody>
      </p:sp>
      <p:sp>
        <p:nvSpPr>
          <p:cNvPr id="82" name="Subtítulo de diapositiva"/>
          <p:cNvSpPr txBox="1">
            <a:spLocks noGrp="1"/>
          </p:cNvSpPr>
          <p:nvPr>
            <p:ph type="body" sz="quarter" idx="21" hasCustomPrompt="1"/>
          </p:nvPr>
        </p:nvSpPr>
        <p:spPr>
          <a:xfrm>
            <a:off x="1219200" y="2387600"/>
            <a:ext cx="9757569" cy="832612"/>
          </a:xfrm>
          <a:prstGeom prst="rect">
            <a:avLst/>
          </a:prstGeom>
        </p:spPr>
        <p:txBody>
          <a:bodyPr/>
          <a:lstStyle>
            <a:lvl1pPr marL="0" indent="0" algn="ctr" defTabSz="825500">
              <a:lnSpc>
                <a:spcPct val="100000"/>
              </a:lnSpc>
              <a:spcBef>
                <a:spcPts val="0"/>
              </a:spcBef>
              <a:buSzTx/>
              <a:buNone/>
              <a:defRPr spc="-44">
                <a:latin typeface="Graphik Semibold"/>
                <a:ea typeface="Graphik Semibold"/>
                <a:cs typeface="Graphik Semibold"/>
                <a:sym typeface="Graphik Semibold"/>
              </a:defRPr>
            </a:lvl1pPr>
          </a:lstStyle>
          <a:p>
            <a:r>
              <a:t>Subtítulo de diapositiva</a:t>
            </a:r>
          </a:p>
        </p:txBody>
      </p:sp>
      <p:sp>
        <p:nvSpPr>
          <p:cNvPr id="83" name="Nivel de texto 1…"/>
          <p:cNvSpPr txBox="1">
            <a:spLocks noGrp="1"/>
          </p:cNvSpPr>
          <p:nvPr>
            <p:ph type="body" sz="half" idx="1" hasCustomPrompt="1"/>
          </p:nvPr>
        </p:nvSpPr>
        <p:spPr>
          <a:xfrm>
            <a:off x="1219200" y="4023221"/>
            <a:ext cx="9757569" cy="8384679"/>
          </a:xfrm>
          <a:prstGeom prst="rect">
            <a:avLst/>
          </a:prstGeom>
        </p:spPr>
        <p:txBody>
          <a:bodyPr/>
          <a:lstStyle/>
          <a:p>
            <a:r>
              <a:t>Texto en viñeta de diapositiva</a:t>
            </a:r>
          </a:p>
          <a:p>
            <a:pPr lvl="1"/>
            <a:endParaRPr/>
          </a:p>
          <a:p>
            <a:pPr lvl="2"/>
            <a:endParaRPr/>
          </a:p>
          <a:p>
            <a:pPr lvl="3"/>
            <a:endParaRPr/>
          </a:p>
          <a:p>
            <a:pPr lvl="4"/>
            <a:endParaRPr/>
          </a:p>
        </p:txBody>
      </p:sp>
      <p:sp>
        <p:nvSpPr>
          <p:cNvPr id="84" name="Número de diapositiva"/>
          <p:cNvSpPr txBox="1">
            <a:spLocks noGrp="1"/>
          </p:cNvSpPr>
          <p:nvPr>
            <p:ph type="sldNum" sz="quarter" idx="2"/>
          </p:nvPr>
        </p:nvSpPr>
        <p:spPr>
          <a:xfrm>
            <a:off x="12004039" y="12700000"/>
            <a:ext cx="388621" cy="429261"/>
          </a:xfrm>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Sección">
    <p:spTree>
      <p:nvGrpSpPr>
        <p:cNvPr id="1" name=""/>
        <p:cNvGrpSpPr/>
        <p:nvPr/>
      </p:nvGrpSpPr>
      <p:grpSpPr>
        <a:xfrm>
          <a:off x="0" y="0"/>
          <a:ext cx="0" cy="0"/>
          <a:chOff x="0" y="0"/>
          <a:chExt cx="0" cy="0"/>
        </a:xfrm>
      </p:grpSpPr>
      <p:sp>
        <p:nvSpPr>
          <p:cNvPr id="91" name="Título de sección"/>
          <p:cNvSpPr txBox="1">
            <a:spLocks noGrp="1"/>
          </p:cNvSpPr>
          <p:nvPr>
            <p:ph type="title" hasCustomPrompt="1"/>
          </p:nvPr>
        </p:nvSpPr>
        <p:spPr>
          <a:xfrm>
            <a:off x="1219200" y="3242270"/>
            <a:ext cx="21945600" cy="6604001"/>
          </a:xfrm>
          <a:prstGeom prst="rect">
            <a:avLst/>
          </a:prstGeom>
        </p:spPr>
        <p:txBody>
          <a:bodyPr anchor="ctr"/>
          <a:lstStyle>
            <a:lvl1pPr>
              <a:defRPr sz="12800" spc="0"/>
            </a:lvl1pPr>
          </a:lstStyle>
          <a:p>
            <a:r>
              <a:t>Título de sección</a:t>
            </a:r>
          </a:p>
        </p:txBody>
      </p:sp>
      <p:sp>
        <p:nvSpPr>
          <p:cNvPr id="92" name="Número de diapositiva"/>
          <p:cNvSpPr txBox="1">
            <a:spLocks noGrp="1"/>
          </p:cNvSpPr>
          <p:nvPr>
            <p:ph type="sldNum" sz="quarter" idx="2"/>
          </p:nvPr>
        </p:nvSpPr>
        <p:spPr>
          <a:xfrm>
            <a:off x="12001499" y="12700000"/>
            <a:ext cx="388621" cy="429261"/>
          </a:xfrm>
          <a:prstGeom prst="rect">
            <a:avLst/>
          </a:prstGeom>
        </p:spPr>
        <p:txBody>
          <a:bodyPr/>
          <a:lstStyle/>
          <a:p>
            <a:fld id="{86CB4B4D-7CA3-9044-876B-883B54F8677D}" type="slidenum">
              <a:t>‹nº›</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ítulo de diapositiva"/>
          <p:cNvSpPr txBox="1">
            <a:spLocks noGrp="1"/>
          </p:cNvSpPr>
          <p:nvPr>
            <p:ph type="title" hasCustomPrompt="1"/>
          </p:nvPr>
        </p:nvSpPr>
        <p:spPr>
          <a:xfrm>
            <a:off x="1219200" y="774700"/>
            <a:ext cx="21945600" cy="17272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p>
            <a:r>
              <a:t>Título de diapositiva</a:t>
            </a:r>
          </a:p>
        </p:txBody>
      </p:sp>
      <p:sp>
        <p:nvSpPr>
          <p:cNvPr id="3" name="Nivel de texto 1…"/>
          <p:cNvSpPr txBox="1">
            <a:spLocks noGrp="1"/>
          </p:cNvSpPr>
          <p:nvPr>
            <p:ph type="body" idx="1" hasCustomPrompt="1"/>
          </p:nvPr>
        </p:nvSpPr>
        <p:spPr>
          <a:xfrm>
            <a:off x="1219200" y="4013200"/>
            <a:ext cx="21948577" cy="84836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p>
            <a:r>
              <a:t>Texto en viñeta de diapositiva</a:t>
            </a:r>
          </a:p>
          <a:p>
            <a:pPr lvl="1"/>
            <a:endParaRPr/>
          </a:p>
          <a:p>
            <a:pPr lvl="2"/>
            <a:endParaRPr/>
          </a:p>
          <a:p>
            <a:pPr lvl="3"/>
            <a:endParaRPr/>
          </a:p>
          <a:p>
            <a:pPr lvl="4"/>
            <a:endParaRPr/>
          </a:p>
        </p:txBody>
      </p:sp>
      <p:sp>
        <p:nvSpPr>
          <p:cNvPr id="4" name="Número de diapositiva"/>
          <p:cNvSpPr txBox="1">
            <a:spLocks noGrp="1"/>
          </p:cNvSpPr>
          <p:nvPr>
            <p:ph type="sldNum" sz="quarter" idx="2"/>
          </p:nvPr>
        </p:nvSpPr>
        <p:spPr>
          <a:xfrm>
            <a:off x="11997689" y="12700000"/>
            <a:ext cx="388621" cy="429261"/>
          </a:xfrm>
          <a:prstGeom prst="rect">
            <a:avLst/>
          </a:prstGeom>
          <a:ln w="12700">
            <a:miter lim="400000"/>
          </a:ln>
        </p:spPr>
        <p:txBody>
          <a:bodyPr wrap="none" lIns="50800" tIns="50800" rIns="50800" bIns="50800" anchor="b">
            <a:spAutoFit/>
          </a:bodyPr>
          <a:lstStyle>
            <a:lvl1pPr algn="ctr" defTabSz="584200">
              <a:lnSpc>
                <a:spcPct val="100000"/>
              </a:lnSpc>
              <a:spcBef>
                <a:spcPts val="0"/>
              </a:spcBef>
              <a:defRPr sz="2000">
                <a:solidFill>
                  <a:srgbClr val="5E5E5E"/>
                </a:solidFill>
                <a:latin typeface="Graphik"/>
                <a:ea typeface="Graphik"/>
                <a:cs typeface="Graphik"/>
                <a:sym typeface="Graphik"/>
              </a:defRPr>
            </a:lvl1pPr>
          </a:lstStyle>
          <a:p>
            <a:fld id="{86CB4B4D-7CA3-9044-876B-883B54F8677D}" type="slidenum">
              <a:t>‹nº›</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transition spd="med"/>
  <p:txStyles>
    <p:titleStyle>
      <a:lvl1pPr marL="0" marR="0" indent="0" algn="ctr" defTabSz="2438400" rtl="0" latinLnBrk="0">
        <a:lnSpc>
          <a:spcPct val="80000"/>
        </a:lnSpc>
        <a:spcBef>
          <a:spcPts val="0"/>
        </a:spcBef>
        <a:spcAft>
          <a:spcPts val="0"/>
        </a:spcAft>
        <a:buClrTx/>
        <a:buSzTx/>
        <a:buFontTx/>
        <a:buNone/>
        <a:tabLst/>
        <a:defRPr sz="8400" b="0" i="0" u="none" strike="noStrike" cap="none" spc="-84" baseline="0">
          <a:solidFill>
            <a:srgbClr val="000000"/>
          </a:solidFill>
          <a:uFillTx/>
          <a:latin typeface="+mn-lt"/>
          <a:ea typeface="+mn-ea"/>
          <a:cs typeface="+mn-cs"/>
          <a:sym typeface="Canela Bold"/>
        </a:defRPr>
      </a:lvl1pPr>
      <a:lvl2pPr marL="0" marR="0" indent="457200" algn="ctr" defTabSz="2438400" rtl="0" latinLnBrk="0">
        <a:lnSpc>
          <a:spcPct val="80000"/>
        </a:lnSpc>
        <a:spcBef>
          <a:spcPts val="0"/>
        </a:spcBef>
        <a:spcAft>
          <a:spcPts val="0"/>
        </a:spcAft>
        <a:buClrTx/>
        <a:buSzTx/>
        <a:buFontTx/>
        <a:buNone/>
        <a:tabLst/>
        <a:defRPr sz="8400" b="0" i="0" u="none" strike="noStrike" cap="none" spc="-84" baseline="0">
          <a:solidFill>
            <a:srgbClr val="000000"/>
          </a:solidFill>
          <a:uFillTx/>
          <a:latin typeface="+mn-lt"/>
          <a:ea typeface="+mn-ea"/>
          <a:cs typeface="+mn-cs"/>
          <a:sym typeface="Canela Bold"/>
        </a:defRPr>
      </a:lvl2pPr>
      <a:lvl3pPr marL="0" marR="0" indent="914400" algn="ctr" defTabSz="2438400" rtl="0" latinLnBrk="0">
        <a:lnSpc>
          <a:spcPct val="80000"/>
        </a:lnSpc>
        <a:spcBef>
          <a:spcPts val="0"/>
        </a:spcBef>
        <a:spcAft>
          <a:spcPts val="0"/>
        </a:spcAft>
        <a:buClrTx/>
        <a:buSzTx/>
        <a:buFontTx/>
        <a:buNone/>
        <a:tabLst/>
        <a:defRPr sz="8400" b="0" i="0" u="none" strike="noStrike" cap="none" spc="-84" baseline="0">
          <a:solidFill>
            <a:srgbClr val="000000"/>
          </a:solidFill>
          <a:uFillTx/>
          <a:latin typeface="+mn-lt"/>
          <a:ea typeface="+mn-ea"/>
          <a:cs typeface="+mn-cs"/>
          <a:sym typeface="Canela Bold"/>
        </a:defRPr>
      </a:lvl3pPr>
      <a:lvl4pPr marL="0" marR="0" indent="1371600" algn="ctr" defTabSz="2438400" rtl="0" latinLnBrk="0">
        <a:lnSpc>
          <a:spcPct val="80000"/>
        </a:lnSpc>
        <a:spcBef>
          <a:spcPts val="0"/>
        </a:spcBef>
        <a:spcAft>
          <a:spcPts val="0"/>
        </a:spcAft>
        <a:buClrTx/>
        <a:buSzTx/>
        <a:buFontTx/>
        <a:buNone/>
        <a:tabLst/>
        <a:defRPr sz="8400" b="0" i="0" u="none" strike="noStrike" cap="none" spc="-84" baseline="0">
          <a:solidFill>
            <a:srgbClr val="000000"/>
          </a:solidFill>
          <a:uFillTx/>
          <a:latin typeface="+mn-lt"/>
          <a:ea typeface="+mn-ea"/>
          <a:cs typeface="+mn-cs"/>
          <a:sym typeface="Canela Bold"/>
        </a:defRPr>
      </a:lvl4pPr>
      <a:lvl5pPr marL="0" marR="0" indent="1828800" algn="ctr" defTabSz="2438400" rtl="0" latinLnBrk="0">
        <a:lnSpc>
          <a:spcPct val="80000"/>
        </a:lnSpc>
        <a:spcBef>
          <a:spcPts val="0"/>
        </a:spcBef>
        <a:spcAft>
          <a:spcPts val="0"/>
        </a:spcAft>
        <a:buClrTx/>
        <a:buSzTx/>
        <a:buFontTx/>
        <a:buNone/>
        <a:tabLst/>
        <a:defRPr sz="8400" b="0" i="0" u="none" strike="noStrike" cap="none" spc="-84" baseline="0">
          <a:solidFill>
            <a:srgbClr val="000000"/>
          </a:solidFill>
          <a:uFillTx/>
          <a:latin typeface="+mn-lt"/>
          <a:ea typeface="+mn-ea"/>
          <a:cs typeface="+mn-cs"/>
          <a:sym typeface="Canela Bold"/>
        </a:defRPr>
      </a:lvl5pPr>
      <a:lvl6pPr marL="0" marR="0" indent="2286000" algn="ctr" defTabSz="2438400" rtl="0" latinLnBrk="0">
        <a:lnSpc>
          <a:spcPct val="80000"/>
        </a:lnSpc>
        <a:spcBef>
          <a:spcPts val="0"/>
        </a:spcBef>
        <a:spcAft>
          <a:spcPts val="0"/>
        </a:spcAft>
        <a:buClrTx/>
        <a:buSzTx/>
        <a:buFontTx/>
        <a:buNone/>
        <a:tabLst/>
        <a:defRPr sz="8400" b="0" i="0" u="none" strike="noStrike" cap="none" spc="-84" baseline="0">
          <a:solidFill>
            <a:srgbClr val="000000"/>
          </a:solidFill>
          <a:uFillTx/>
          <a:latin typeface="+mn-lt"/>
          <a:ea typeface="+mn-ea"/>
          <a:cs typeface="+mn-cs"/>
          <a:sym typeface="Canela Bold"/>
        </a:defRPr>
      </a:lvl6pPr>
      <a:lvl7pPr marL="0" marR="0" indent="2743200" algn="ctr" defTabSz="2438400" rtl="0" latinLnBrk="0">
        <a:lnSpc>
          <a:spcPct val="80000"/>
        </a:lnSpc>
        <a:spcBef>
          <a:spcPts val="0"/>
        </a:spcBef>
        <a:spcAft>
          <a:spcPts val="0"/>
        </a:spcAft>
        <a:buClrTx/>
        <a:buSzTx/>
        <a:buFontTx/>
        <a:buNone/>
        <a:tabLst/>
        <a:defRPr sz="8400" b="0" i="0" u="none" strike="noStrike" cap="none" spc="-84" baseline="0">
          <a:solidFill>
            <a:srgbClr val="000000"/>
          </a:solidFill>
          <a:uFillTx/>
          <a:latin typeface="+mn-lt"/>
          <a:ea typeface="+mn-ea"/>
          <a:cs typeface="+mn-cs"/>
          <a:sym typeface="Canela Bold"/>
        </a:defRPr>
      </a:lvl7pPr>
      <a:lvl8pPr marL="0" marR="0" indent="3200400" algn="ctr" defTabSz="2438400" rtl="0" latinLnBrk="0">
        <a:lnSpc>
          <a:spcPct val="80000"/>
        </a:lnSpc>
        <a:spcBef>
          <a:spcPts val="0"/>
        </a:spcBef>
        <a:spcAft>
          <a:spcPts val="0"/>
        </a:spcAft>
        <a:buClrTx/>
        <a:buSzTx/>
        <a:buFontTx/>
        <a:buNone/>
        <a:tabLst/>
        <a:defRPr sz="8400" b="0" i="0" u="none" strike="noStrike" cap="none" spc="-84" baseline="0">
          <a:solidFill>
            <a:srgbClr val="000000"/>
          </a:solidFill>
          <a:uFillTx/>
          <a:latin typeface="+mn-lt"/>
          <a:ea typeface="+mn-ea"/>
          <a:cs typeface="+mn-cs"/>
          <a:sym typeface="Canela Bold"/>
        </a:defRPr>
      </a:lvl8pPr>
      <a:lvl9pPr marL="0" marR="0" indent="3657600" algn="ctr" defTabSz="2438400" rtl="0" latinLnBrk="0">
        <a:lnSpc>
          <a:spcPct val="80000"/>
        </a:lnSpc>
        <a:spcBef>
          <a:spcPts val="0"/>
        </a:spcBef>
        <a:spcAft>
          <a:spcPts val="0"/>
        </a:spcAft>
        <a:buClrTx/>
        <a:buSzTx/>
        <a:buFontTx/>
        <a:buNone/>
        <a:tabLst/>
        <a:defRPr sz="8400" b="0" i="0" u="none" strike="noStrike" cap="none" spc="-84" baseline="0">
          <a:solidFill>
            <a:srgbClr val="000000"/>
          </a:solidFill>
          <a:uFillTx/>
          <a:latin typeface="+mn-lt"/>
          <a:ea typeface="+mn-ea"/>
          <a:cs typeface="+mn-cs"/>
          <a:sym typeface="Canela Bold"/>
        </a:defRPr>
      </a:lvl9pPr>
    </p:titleStyle>
    <p:bodyStyle>
      <a:lvl1pPr marL="546100" marR="0" indent="-546100" algn="l" defTabSz="2438338" rtl="0" latinLnBrk="0">
        <a:lnSpc>
          <a:spcPct val="90000"/>
        </a:lnSpc>
        <a:spcBef>
          <a:spcPts val="2400"/>
        </a:spcBef>
        <a:spcAft>
          <a:spcPts val="0"/>
        </a:spcAft>
        <a:buClrTx/>
        <a:buSzPct val="150000"/>
        <a:buFontTx/>
        <a:buChar char="•"/>
        <a:tabLst/>
        <a:defRPr sz="4400" b="0" i="0" u="none" strike="noStrike" cap="none" spc="0" baseline="0">
          <a:solidFill>
            <a:srgbClr val="000000"/>
          </a:solidFill>
          <a:uFillTx/>
          <a:latin typeface="Canela Text Regular"/>
          <a:ea typeface="Canela Text Regular"/>
          <a:cs typeface="Canela Text Regular"/>
          <a:sym typeface="Canela Text Regular"/>
        </a:defRPr>
      </a:lvl1pPr>
      <a:lvl2pPr marL="1092200" marR="0" indent="-546100" algn="l" defTabSz="2438338" rtl="0" latinLnBrk="0">
        <a:lnSpc>
          <a:spcPct val="90000"/>
        </a:lnSpc>
        <a:spcBef>
          <a:spcPts val="2400"/>
        </a:spcBef>
        <a:spcAft>
          <a:spcPts val="0"/>
        </a:spcAft>
        <a:buClrTx/>
        <a:buSzPct val="150000"/>
        <a:buFontTx/>
        <a:buChar char="•"/>
        <a:tabLst/>
        <a:defRPr sz="4400" b="0" i="0" u="none" strike="noStrike" cap="none" spc="0" baseline="0">
          <a:solidFill>
            <a:srgbClr val="000000"/>
          </a:solidFill>
          <a:uFillTx/>
          <a:latin typeface="Canela Text Regular"/>
          <a:ea typeface="Canela Text Regular"/>
          <a:cs typeface="Canela Text Regular"/>
          <a:sym typeface="Canela Text Regular"/>
        </a:defRPr>
      </a:lvl2pPr>
      <a:lvl3pPr marL="1638300" marR="0" indent="-546100" algn="l" defTabSz="2438338" rtl="0" latinLnBrk="0">
        <a:lnSpc>
          <a:spcPct val="90000"/>
        </a:lnSpc>
        <a:spcBef>
          <a:spcPts val="2400"/>
        </a:spcBef>
        <a:spcAft>
          <a:spcPts val="0"/>
        </a:spcAft>
        <a:buClrTx/>
        <a:buSzPct val="150000"/>
        <a:buFontTx/>
        <a:buChar char="•"/>
        <a:tabLst/>
        <a:defRPr sz="4400" b="0" i="0" u="none" strike="noStrike" cap="none" spc="0" baseline="0">
          <a:solidFill>
            <a:srgbClr val="000000"/>
          </a:solidFill>
          <a:uFillTx/>
          <a:latin typeface="Canela Text Regular"/>
          <a:ea typeface="Canela Text Regular"/>
          <a:cs typeface="Canela Text Regular"/>
          <a:sym typeface="Canela Text Regular"/>
        </a:defRPr>
      </a:lvl3pPr>
      <a:lvl4pPr marL="2184400" marR="0" indent="-546100" algn="l" defTabSz="2438338" rtl="0" latinLnBrk="0">
        <a:lnSpc>
          <a:spcPct val="90000"/>
        </a:lnSpc>
        <a:spcBef>
          <a:spcPts val="2400"/>
        </a:spcBef>
        <a:spcAft>
          <a:spcPts val="0"/>
        </a:spcAft>
        <a:buClrTx/>
        <a:buSzPct val="150000"/>
        <a:buFontTx/>
        <a:buChar char="•"/>
        <a:tabLst/>
        <a:defRPr sz="4400" b="0" i="0" u="none" strike="noStrike" cap="none" spc="0" baseline="0">
          <a:solidFill>
            <a:srgbClr val="000000"/>
          </a:solidFill>
          <a:uFillTx/>
          <a:latin typeface="Canela Text Regular"/>
          <a:ea typeface="Canela Text Regular"/>
          <a:cs typeface="Canela Text Regular"/>
          <a:sym typeface="Canela Text Regular"/>
        </a:defRPr>
      </a:lvl4pPr>
      <a:lvl5pPr marL="2730500" marR="0" indent="-546100" algn="l" defTabSz="2438338" rtl="0" latinLnBrk="0">
        <a:lnSpc>
          <a:spcPct val="90000"/>
        </a:lnSpc>
        <a:spcBef>
          <a:spcPts val="2400"/>
        </a:spcBef>
        <a:spcAft>
          <a:spcPts val="0"/>
        </a:spcAft>
        <a:buClrTx/>
        <a:buSzPct val="150000"/>
        <a:buFontTx/>
        <a:buChar char="•"/>
        <a:tabLst/>
        <a:defRPr sz="4400" b="0" i="0" u="none" strike="noStrike" cap="none" spc="0" baseline="0">
          <a:solidFill>
            <a:srgbClr val="000000"/>
          </a:solidFill>
          <a:uFillTx/>
          <a:latin typeface="Canela Text Regular"/>
          <a:ea typeface="Canela Text Regular"/>
          <a:cs typeface="Canela Text Regular"/>
          <a:sym typeface="Canela Text Regular"/>
        </a:defRPr>
      </a:lvl5pPr>
      <a:lvl6pPr marL="3276600" marR="0" indent="-546100" algn="l" defTabSz="2438338" rtl="0" latinLnBrk="0">
        <a:lnSpc>
          <a:spcPct val="90000"/>
        </a:lnSpc>
        <a:spcBef>
          <a:spcPts val="2400"/>
        </a:spcBef>
        <a:spcAft>
          <a:spcPts val="0"/>
        </a:spcAft>
        <a:buClrTx/>
        <a:buSzPct val="150000"/>
        <a:buFontTx/>
        <a:buChar char="•"/>
        <a:tabLst/>
        <a:defRPr sz="4400" b="0" i="0" u="none" strike="noStrike" cap="none" spc="0" baseline="0">
          <a:solidFill>
            <a:srgbClr val="000000"/>
          </a:solidFill>
          <a:uFillTx/>
          <a:latin typeface="Canela Text Regular"/>
          <a:ea typeface="Canela Text Regular"/>
          <a:cs typeface="Canela Text Regular"/>
          <a:sym typeface="Canela Text Regular"/>
        </a:defRPr>
      </a:lvl6pPr>
      <a:lvl7pPr marL="3822700" marR="0" indent="-546100" algn="l" defTabSz="2438338" rtl="0" latinLnBrk="0">
        <a:lnSpc>
          <a:spcPct val="90000"/>
        </a:lnSpc>
        <a:spcBef>
          <a:spcPts val="2400"/>
        </a:spcBef>
        <a:spcAft>
          <a:spcPts val="0"/>
        </a:spcAft>
        <a:buClrTx/>
        <a:buSzPct val="150000"/>
        <a:buFontTx/>
        <a:buChar char="•"/>
        <a:tabLst/>
        <a:defRPr sz="4400" b="0" i="0" u="none" strike="noStrike" cap="none" spc="0" baseline="0">
          <a:solidFill>
            <a:srgbClr val="000000"/>
          </a:solidFill>
          <a:uFillTx/>
          <a:latin typeface="Canela Text Regular"/>
          <a:ea typeface="Canela Text Regular"/>
          <a:cs typeface="Canela Text Regular"/>
          <a:sym typeface="Canela Text Regular"/>
        </a:defRPr>
      </a:lvl7pPr>
      <a:lvl8pPr marL="4368800" marR="0" indent="-546100" algn="l" defTabSz="2438338" rtl="0" latinLnBrk="0">
        <a:lnSpc>
          <a:spcPct val="90000"/>
        </a:lnSpc>
        <a:spcBef>
          <a:spcPts val="2400"/>
        </a:spcBef>
        <a:spcAft>
          <a:spcPts val="0"/>
        </a:spcAft>
        <a:buClrTx/>
        <a:buSzPct val="150000"/>
        <a:buFontTx/>
        <a:buChar char="•"/>
        <a:tabLst/>
        <a:defRPr sz="4400" b="0" i="0" u="none" strike="noStrike" cap="none" spc="0" baseline="0">
          <a:solidFill>
            <a:srgbClr val="000000"/>
          </a:solidFill>
          <a:uFillTx/>
          <a:latin typeface="Canela Text Regular"/>
          <a:ea typeface="Canela Text Regular"/>
          <a:cs typeface="Canela Text Regular"/>
          <a:sym typeface="Canela Text Regular"/>
        </a:defRPr>
      </a:lvl8pPr>
      <a:lvl9pPr marL="4914900" marR="0" indent="-546100" algn="l" defTabSz="2438338" rtl="0" latinLnBrk="0">
        <a:lnSpc>
          <a:spcPct val="90000"/>
        </a:lnSpc>
        <a:spcBef>
          <a:spcPts val="2400"/>
        </a:spcBef>
        <a:spcAft>
          <a:spcPts val="0"/>
        </a:spcAft>
        <a:buClrTx/>
        <a:buSzPct val="150000"/>
        <a:buFontTx/>
        <a:buChar char="•"/>
        <a:tabLst/>
        <a:defRPr sz="4400" b="0" i="0" u="none" strike="noStrike" cap="none" spc="0" baseline="0">
          <a:solidFill>
            <a:srgbClr val="000000"/>
          </a:solidFill>
          <a:uFillTx/>
          <a:latin typeface="Canela Text Regular"/>
          <a:ea typeface="Canela Text Regular"/>
          <a:cs typeface="Canela Text Regular"/>
          <a:sym typeface="Canela Text Regular"/>
        </a:defRPr>
      </a:lvl9pPr>
    </p:bodyStyle>
    <p:otherStyle>
      <a:lvl1pPr marL="0" marR="0" indent="0" algn="ct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Graphik"/>
        </a:defRPr>
      </a:lvl1pPr>
      <a:lvl2pPr marL="0" marR="0" indent="457200" algn="ct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Graphik"/>
        </a:defRPr>
      </a:lvl2pPr>
      <a:lvl3pPr marL="0" marR="0" indent="914400" algn="ct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Graphik"/>
        </a:defRPr>
      </a:lvl3pPr>
      <a:lvl4pPr marL="0" marR="0" indent="1371600" algn="ct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Graphik"/>
        </a:defRPr>
      </a:lvl4pPr>
      <a:lvl5pPr marL="0" marR="0" indent="1828800" algn="ct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Graphik"/>
        </a:defRPr>
      </a:lvl5pPr>
      <a:lvl6pPr marL="0" marR="0" indent="2286000" algn="ct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Graphik"/>
        </a:defRPr>
      </a:lvl6pPr>
      <a:lvl7pPr marL="0" marR="0" indent="2743200" algn="ct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Graphik"/>
        </a:defRPr>
      </a:lvl7pPr>
      <a:lvl8pPr marL="0" marR="0" indent="3200400" algn="ct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Graphik"/>
        </a:defRPr>
      </a:lvl8pPr>
      <a:lvl9pPr marL="0" marR="0" indent="3657600" algn="ct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Graphik"/>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2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7.xml"/></Relationships>
</file>

<file path=ppt/slides/_rels/slide2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2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7.xml"/></Relationships>
</file>

<file path=ppt/slides/_rels/slide2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2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3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3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3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7.xml"/></Relationships>
</file>

<file path=ppt/slides/_rels/slide3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3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3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1" name="001.jpg" descr="001.jpg"/>
          <p:cNvPicPr>
            <a:picLocks noChangeAspect="1"/>
          </p:cNvPicPr>
          <p:nvPr/>
        </p:nvPicPr>
        <p:blipFill>
          <a:blip r:embed="rId2"/>
          <a:stretch>
            <a:fillRect/>
          </a:stretch>
        </p:blipFill>
        <p:spPr>
          <a:xfrm>
            <a:off x="0" y="0"/>
            <a:ext cx="24384000" cy="13716000"/>
          </a:xfrm>
          <a:prstGeom prst="rect">
            <a:avLst/>
          </a:prstGeom>
          <a:ln w="12700">
            <a:miter lim="400000"/>
          </a:ln>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 name="003.jpg" descr="003.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10" name="Figura"/>
          <p:cNvSpPr/>
          <p:nvPr/>
        </p:nvSpPr>
        <p:spPr>
          <a:xfrm rot="3034451">
            <a:off x="9828604" y="644606"/>
            <a:ext cx="4477924" cy="6873287"/>
          </a:xfrm>
          <a:custGeom>
            <a:avLst/>
            <a:gdLst/>
            <a:ahLst/>
            <a:cxnLst>
              <a:cxn ang="0">
                <a:pos x="wd2" y="hd2"/>
              </a:cxn>
              <a:cxn ang="5400000">
                <a:pos x="wd2" y="hd2"/>
              </a:cxn>
              <a:cxn ang="10800000">
                <a:pos x="wd2" y="hd2"/>
              </a:cxn>
              <a:cxn ang="16200000">
                <a:pos x="wd2" y="hd2"/>
              </a:cxn>
            </a:cxnLst>
            <a:rect l="0" t="0" r="r" b="b"/>
            <a:pathLst>
              <a:path w="16693" h="21217" extrusionOk="0">
                <a:moveTo>
                  <a:pt x="10933" y="0"/>
                </a:moveTo>
                <a:cubicBezTo>
                  <a:pt x="-4426" y="5413"/>
                  <a:pt x="-1243" y="13502"/>
                  <a:pt x="6156" y="16481"/>
                </a:cubicBezTo>
                <a:cubicBezTo>
                  <a:pt x="6053" y="18357"/>
                  <a:pt x="6196" y="20047"/>
                  <a:pt x="6853" y="20912"/>
                </a:cubicBezTo>
                <a:cubicBezTo>
                  <a:pt x="7205" y="21600"/>
                  <a:pt x="9849" y="20972"/>
                  <a:pt x="9495" y="20530"/>
                </a:cubicBezTo>
                <a:cubicBezTo>
                  <a:pt x="9277" y="20257"/>
                  <a:pt x="7814" y="19339"/>
                  <a:pt x="7648" y="16469"/>
                </a:cubicBezTo>
                <a:cubicBezTo>
                  <a:pt x="10014" y="15780"/>
                  <a:pt x="16336" y="13638"/>
                  <a:pt x="16668" y="10353"/>
                </a:cubicBezTo>
                <a:cubicBezTo>
                  <a:pt x="17174" y="5343"/>
                  <a:pt x="9883" y="5481"/>
                  <a:pt x="10933" y="0"/>
                </a:cubicBezTo>
                <a:close/>
              </a:path>
            </a:pathLst>
          </a:custGeom>
          <a:solidFill>
            <a:srgbClr val="DDCB88">
              <a:alpha val="42328"/>
            </a:srgbClr>
          </a:solidFill>
          <a:ln w="12700">
            <a:miter lim="400000"/>
          </a:ln>
        </p:spPr>
        <p:txBody>
          <a:bodyPr lIns="50800" tIns="50800" rIns="50800" bIns="50800" anchor="ctr"/>
          <a:lstStyle/>
          <a:p>
            <a:pPr algn="ctr" defTabSz="825500">
              <a:lnSpc>
                <a:spcPct val="100000"/>
              </a:lnSpc>
              <a:spcBef>
                <a:spcPts val="0"/>
              </a:spcBef>
              <a:defRPr sz="3200">
                <a:solidFill>
                  <a:srgbClr val="4B5B4B">
                    <a:alpha val="74077"/>
                  </a:srgbClr>
                </a:solidFill>
                <a:latin typeface="Helvetica Neue Medium"/>
                <a:ea typeface="Helvetica Neue Medium"/>
                <a:cs typeface="Helvetica Neue Medium"/>
                <a:sym typeface="Helvetica Neue Medium"/>
              </a:defRPr>
            </a:pPr>
            <a:endParaRPr/>
          </a:p>
        </p:txBody>
      </p:sp>
      <p:sp>
        <p:nvSpPr>
          <p:cNvPr id="211" name="Rectángulo redondeado"/>
          <p:cNvSpPr/>
          <p:nvPr/>
        </p:nvSpPr>
        <p:spPr>
          <a:xfrm>
            <a:off x="3180507" y="6251650"/>
            <a:ext cx="18022986" cy="4220344"/>
          </a:xfrm>
          <a:prstGeom prst="roundRect">
            <a:avLst>
              <a:gd name="adj" fmla="val 15000"/>
            </a:avLst>
          </a:prstGeom>
          <a:solidFill>
            <a:srgbClr val="85B7AD">
              <a:alpha val="72130"/>
            </a:srgbClr>
          </a:solidFill>
          <a:ln w="12700">
            <a:miter lim="400000"/>
          </a:ln>
          <a:effectLst>
            <a:reflection stA="50000" endPos="40000" dir="5400000" sy="-100000" algn="bl" rotWithShape="0"/>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12" name="02"/>
          <p:cNvSpPr txBox="1"/>
          <p:nvPr/>
        </p:nvSpPr>
        <p:spPr>
          <a:xfrm>
            <a:off x="10870431" y="2362564"/>
            <a:ext cx="2643138" cy="33020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20000">
                <a:solidFill>
                  <a:srgbClr val="3B2A1F"/>
                </a:solidFill>
                <a:latin typeface="Fjalla One"/>
                <a:ea typeface="Fjalla One"/>
                <a:cs typeface="Fjalla One"/>
                <a:sym typeface="Fjalla One"/>
              </a:defRPr>
            </a:lvl1pPr>
          </a:lstStyle>
          <a:p>
            <a:r>
              <a:t>02</a:t>
            </a:r>
          </a:p>
        </p:txBody>
      </p:sp>
      <p:sp>
        <p:nvSpPr>
          <p:cNvPr id="213" name="O que acontecerá com os ímpios mortos e com Satanás? (Ver p. 71, 72.)"/>
          <p:cNvSpPr txBox="1"/>
          <p:nvPr/>
        </p:nvSpPr>
        <p:spPr>
          <a:xfrm>
            <a:off x="4372515" y="7434722"/>
            <a:ext cx="15638970" cy="18542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Fjalla One"/>
                <a:ea typeface="Fjalla One"/>
                <a:cs typeface="Fjalla One"/>
                <a:sym typeface="Fjalla One"/>
              </a:defRPr>
            </a:lvl1pPr>
          </a:lstStyle>
          <a:p>
            <a:r>
              <a:t>O que acontecerá com os ímpios mortos e com Satanás? (Ver p. 71, 72.) </a:t>
            </a: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16" name="Rectángulo"/>
          <p:cNvSpPr/>
          <p:nvPr/>
        </p:nvSpPr>
        <p:spPr>
          <a:xfrm>
            <a:off x="1067836" y="2821954"/>
            <a:ext cx="22248328" cy="8484028"/>
          </a:xfrm>
          <a:prstGeom prst="rect">
            <a:avLst/>
          </a:prstGeom>
          <a:solidFill>
            <a:srgbClr val="FFFFFF"/>
          </a:solidFill>
          <a:ln w="12700">
            <a:miter lim="400000"/>
          </a:ln>
          <a:effectLst>
            <a:outerShdw blurRad="190500" dist="12700" dir="5400000" rotWithShape="0">
              <a:srgbClr val="000000"/>
            </a:outerShdw>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17" name="Com extraordinária e impressionante majestade, Cristo chamará então, os ímpios mortos; e eles _____________ com o mesmo corpo ________ e __________ com que foram à sepultura. Que imagem! Que cena! Na primeira ressurreição, todos sairão com exuberância im"/>
          <p:cNvSpPr txBox="1"/>
          <p:nvPr/>
        </p:nvSpPr>
        <p:spPr>
          <a:xfrm>
            <a:off x="2453809" y="4568418"/>
            <a:ext cx="19476383" cy="4991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MyriadPro-Regular"/>
                <a:ea typeface="MyriadPro-Regular"/>
                <a:cs typeface="MyriadPro-Regular"/>
                <a:sym typeface="MyriadPro-Regular"/>
              </a:defRPr>
            </a:lvl1pPr>
          </a:lstStyle>
          <a:p>
            <a:r>
              <a:t>Com extraordinária e impressionante majestade, Cristo chamará então, os ímpios mortos; e eles _____________ com o mesmo corpo ________ e __________ com que foram à sepultura. Que imagem! Que cena! Na primeira ressurreição, todos sairão com exuberância imortal, mas, na segunda, os indícios da maldição serão visíveis em todos. [...] </a:t>
            </a: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9"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20" name="Rectángulo"/>
          <p:cNvSpPr/>
          <p:nvPr/>
        </p:nvSpPr>
        <p:spPr>
          <a:xfrm>
            <a:off x="1067836" y="3736641"/>
            <a:ext cx="22248328" cy="6654654"/>
          </a:xfrm>
          <a:prstGeom prst="rect">
            <a:avLst/>
          </a:prstGeom>
          <a:solidFill>
            <a:srgbClr val="FFFFFF"/>
          </a:solidFill>
          <a:ln w="12700">
            <a:miter lim="400000"/>
          </a:ln>
          <a:effectLst>
            <a:outerShdw blurRad="190500" dist="12700" dir="5400000" rotWithShape="0">
              <a:srgbClr val="000000"/>
            </a:outerShdw>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21" name="___________ irá _____________, e todos começarão imediatamente a se preparar para a batalha. Haverá muitos homens hábeis naquele vasto exército, e prepararão todos os tipos de instrumentos de ________. Então, com Satanás à sua frente, a multidão se coloc"/>
          <p:cNvSpPr txBox="1"/>
          <p:nvPr/>
        </p:nvSpPr>
        <p:spPr>
          <a:xfrm>
            <a:off x="3551406" y="4987518"/>
            <a:ext cx="17281188" cy="41529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MyriadPro-Regular"/>
                <a:ea typeface="MyriadPro-Regular"/>
                <a:cs typeface="MyriadPro-Regular"/>
                <a:sym typeface="MyriadPro-Regular"/>
              </a:defRPr>
            </a:lvl1pPr>
          </a:lstStyle>
          <a:p>
            <a:r>
              <a:t>___________ irá _____________, e todos começarão imediatamente a se preparar para a batalha. Haverá muitos homens hábeis naquele vasto exército, e prepararão todos os tipos de instrumentos de ________. Então, com Satanás à sua frente, a multidão se colocará em movimento.</a:t>
            </a: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3"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24" name="Rectángulo"/>
          <p:cNvSpPr/>
          <p:nvPr/>
        </p:nvSpPr>
        <p:spPr>
          <a:xfrm>
            <a:off x="1067836" y="2821954"/>
            <a:ext cx="22248328" cy="8484028"/>
          </a:xfrm>
          <a:prstGeom prst="rect">
            <a:avLst/>
          </a:prstGeom>
          <a:solidFill>
            <a:srgbClr val="FFFFFF"/>
          </a:solidFill>
          <a:ln w="12700">
            <a:miter lim="400000"/>
          </a:ln>
          <a:effectLst>
            <a:outerShdw blurRad="190500" dist="12700" dir="5400000" rotWithShape="0">
              <a:srgbClr val="000000"/>
            </a:outerShdw>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25" name="Reis e guerreiros seguirão imediatamente após Satanás, e as multidões virão atrás, em companhias. Cada companhia terá seu líder e marchará em ordem sobre a superfície fragmentada da Terra em direção à santa cidade. Jesus fechará as portas da cidade, e o "/>
          <p:cNvSpPr txBox="1"/>
          <p:nvPr/>
        </p:nvSpPr>
        <p:spPr>
          <a:xfrm>
            <a:off x="2406045" y="4568418"/>
            <a:ext cx="19571910" cy="4991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MyriadPro-Regular"/>
                <a:ea typeface="MyriadPro-Regular"/>
                <a:cs typeface="MyriadPro-Regular"/>
                <a:sym typeface="MyriadPro-Regular"/>
              </a:defRPr>
            </a:lvl1pPr>
          </a:lstStyle>
          <a:p>
            <a:r>
              <a:t>Reis e guerreiros seguirão imediatamente após Satanás, e as multidões virão atrás, em companhias. Cada companhia terá seu líder e marchará em ordem sobre a superfície fragmentada da Terra em direção à santa cidade. Jesus fechará as portas da cidade, e o vasto exército vai cercá-la e se posicionar para a batalha, esperando um conflito acirrado. </a:t>
            </a: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7"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28" name="Rectángulo"/>
          <p:cNvSpPr/>
          <p:nvPr/>
        </p:nvSpPr>
        <p:spPr>
          <a:xfrm>
            <a:off x="1067836" y="2821954"/>
            <a:ext cx="22248328" cy="8484028"/>
          </a:xfrm>
          <a:prstGeom prst="rect">
            <a:avLst/>
          </a:prstGeom>
          <a:solidFill>
            <a:srgbClr val="FFFFFF"/>
          </a:solidFill>
          <a:ln w="12700">
            <a:miter lim="400000"/>
          </a:ln>
          <a:effectLst>
            <a:outerShdw blurRad="190500" dist="12700" dir="5400000" rotWithShape="0">
              <a:srgbClr val="000000"/>
            </a:outerShdw>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29" name="Com extraordinária e impressionante majestade, Cristo chamará então, os ímpios mortos; e eles _____________ com o mesmo corpo ________ e __________ com que foram à sepultura. Que imagem! Que cena! Na primeira ressurreição, todos sairão com exuberância im"/>
          <p:cNvSpPr txBox="1"/>
          <p:nvPr/>
        </p:nvSpPr>
        <p:spPr>
          <a:xfrm>
            <a:off x="2453809" y="4568418"/>
            <a:ext cx="19476383" cy="4991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MyriadPro-Regular"/>
                <a:ea typeface="MyriadPro-Regular"/>
                <a:cs typeface="MyriadPro-Regular"/>
                <a:sym typeface="MyriadPro-Regular"/>
              </a:defRPr>
            </a:lvl1pPr>
          </a:lstStyle>
          <a:p>
            <a:r>
              <a:t>Com extraordinária e impressionante majestade, Cristo chamará então, os ímpios mortos; e eles _____________ com o mesmo corpo ________ e __________ com que foram à sepultura. Que imagem! Que cena! Na primeira ressurreição, todos sairão com exuberância imortal, mas, na segunda, os indícios da maldição serão visíveis em todos. [...] </a:t>
            </a:r>
          </a:p>
        </p:txBody>
      </p:sp>
      <p:sp>
        <p:nvSpPr>
          <p:cNvPr id="230" name="ressurgirão"/>
          <p:cNvSpPr txBox="1"/>
          <p:nvPr/>
        </p:nvSpPr>
        <p:spPr>
          <a:xfrm>
            <a:off x="12448533" y="5250216"/>
            <a:ext cx="4288029" cy="927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6500">
                <a:solidFill>
                  <a:srgbClr val="B51700"/>
                </a:solidFill>
                <a:latin typeface="Myriad Pro Bold"/>
                <a:ea typeface="Myriad Pro Bold"/>
                <a:cs typeface="Myriad Pro Bold"/>
                <a:sym typeface="Myriad Pro Bold"/>
              </a:defRPr>
            </a:lvl1pPr>
          </a:lstStyle>
          <a:p>
            <a:r>
              <a:t>ressurgirão</a:t>
            </a:r>
          </a:p>
        </p:txBody>
      </p:sp>
      <p:sp>
        <p:nvSpPr>
          <p:cNvPr id="231" name="fraco"/>
          <p:cNvSpPr txBox="1"/>
          <p:nvPr/>
        </p:nvSpPr>
        <p:spPr>
          <a:xfrm>
            <a:off x="5248114" y="6074494"/>
            <a:ext cx="1975804" cy="927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6500">
                <a:solidFill>
                  <a:srgbClr val="B51700"/>
                </a:solidFill>
                <a:latin typeface="Myriad Pro Bold"/>
                <a:ea typeface="Myriad Pro Bold"/>
                <a:cs typeface="Myriad Pro Bold"/>
                <a:sym typeface="Myriad Pro Bold"/>
              </a:defRPr>
            </a:lvl1pPr>
          </a:lstStyle>
          <a:p>
            <a:r>
              <a:t>fraco</a:t>
            </a:r>
          </a:p>
        </p:txBody>
      </p:sp>
      <p:sp>
        <p:nvSpPr>
          <p:cNvPr id="232" name="doente"/>
          <p:cNvSpPr txBox="1"/>
          <p:nvPr/>
        </p:nvSpPr>
        <p:spPr>
          <a:xfrm>
            <a:off x="8799227" y="6074494"/>
            <a:ext cx="2731961" cy="927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6500">
                <a:solidFill>
                  <a:srgbClr val="B51700"/>
                </a:solidFill>
                <a:latin typeface="Myriad Pro Bold"/>
                <a:ea typeface="Myriad Pro Bold"/>
                <a:cs typeface="Myriad Pro Bold"/>
                <a:sym typeface="Myriad Pro Bold"/>
              </a:defRPr>
            </a:lvl1pPr>
          </a:lstStyle>
          <a:p>
            <a:r>
              <a:t>doente</a:t>
            </a: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4"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35" name="Rectángulo"/>
          <p:cNvSpPr/>
          <p:nvPr/>
        </p:nvSpPr>
        <p:spPr>
          <a:xfrm>
            <a:off x="1067836" y="3736641"/>
            <a:ext cx="22248328" cy="6654654"/>
          </a:xfrm>
          <a:prstGeom prst="rect">
            <a:avLst/>
          </a:prstGeom>
          <a:solidFill>
            <a:srgbClr val="FFFFFF"/>
          </a:solidFill>
          <a:ln w="12700">
            <a:miter lim="400000"/>
          </a:ln>
          <a:effectLst>
            <a:outerShdw blurRad="190500" dist="12700" dir="5400000" rotWithShape="0">
              <a:srgbClr val="000000"/>
            </a:outerShdw>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36" name="___________ irá _____________, e todos começarão imediatamente a se preparar para a batalha. Haverá muitos homens hábeis naquele vasto exército, e prepararão todos os tipos de instrumentos de ________. Então, com Satanás à sua frente, a multidão se coloc"/>
          <p:cNvSpPr txBox="1"/>
          <p:nvPr/>
        </p:nvSpPr>
        <p:spPr>
          <a:xfrm>
            <a:off x="3551406" y="4987518"/>
            <a:ext cx="17281188" cy="41529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MyriadPro-Regular"/>
                <a:ea typeface="MyriadPro-Regular"/>
                <a:cs typeface="MyriadPro-Regular"/>
                <a:sym typeface="MyriadPro-Regular"/>
              </a:defRPr>
            </a:lvl1pPr>
          </a:lstStyle>
          <a:p>
            <a:r>
              <a:t>___________ irá _____________, e todos começarão imediatamente a se preparar para a batalha. Haverá muitos homens hábeis naquele vasto exército, e prepararão todos os tipos de instrumentos de ________. Então, com Satanás à sua frente, a multidão se colocará em movimento.</a:t>
            </a:r>
          </a:p>
        </p:txBody>
      </p:sp>
      <p:sp>
        <p:nvSpPr>
          <p:cNvPr id="237" name="Satanás"/>
          <p:cNvSpPr txBox="1"/>
          <p:nvPr/>
        </p:nvSpPr>
        <p:spPr>
          <a:xfrm>
            <a:off x="4951558" y="4821970"/>
            <a:ext cx="3012631" cy="927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6500">
                <a:solidFill>
                  <a:srgbClr val="B51700"/>
                </a:solidFill>
                <a:latin typeface="Myriad Pro Bold"/>
                <a:ea typeface="Myriad Pro Bold"/>
                <a:cs typeface="Myriad Pro Bold"/>
                <a:sym typeface="Myriad Pro Bold"/>
              </a:defRPr>
            </a:lvl1pPr>
          </a:lstStyle>
          <a:p>
            <a:r>
              <a:t>Satanás</a:t>
            </a:r>
          </a:p>
        </p:txBody>
      </p:sp>
      <p:sp>
        <p:nvSpPr>
          <p:cNvPr id="238" name="enganá-los"/>
          <p:cNvSpPr txBox="1"/>
          <p:nvPr/>
        </p:nvSpPr>
        <p:spPr>
          <a:xfrm>
            <a:off x="9594517" y="4821970"/>
            <a:ext cx="4199700" cy="927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6500">
                <a:solidFill>
                  <a:srgbClr val="B51700"/>
                </a:solidFill>
                <a:latin typeface="Myriad Pro Bold"/>
                <a:ea typeface="Myriad Pro Bold"/>
                <a:cs typeface="Myriad Pro Bold"/>
                <a:sym typeface="Myriad Pro Bold"/>
              </a:defRPr>
            </a:lvl1pPr>
          </a:lstStyle>
          <a:p>
            <a:r>
              <a:t>enganá-los</a:t>
            </a:r>
          </a:p>
        </p:txBody>
      </p:sp>
      <p:sp>
        <p:nvSpPr>
          <p:cNvPr id="239" name="guerra"/>
          <p:cNvSpPr txBox="1"/>
          <p:nvPr/>
        </p:nvSpPr>
        <p:spPr>
          <a:xfrm>
            <a:off x="12069384" y="7329131"/>
            <a:ext cx="2568512" cy="927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6500">
                <a:solidFill>
                  <a:srgbClr val="B51700"/>
                </a:solidFill>
                <a:latin typeface="Myriad Pro Bold"/>
                <a:ea typeface="Myriad Pro Bold"/>
                <a:cs typeface="Myriad Pro Bold"/>
                <a:sym typeface="Myriad Pro Bold"/>
              </a:defRPr>
            </a:lvl1pPr>
          </a:lstStyle>
          <a:p>
            <a:r>
              <a:t>guerra</a:t>
            </a: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1"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42" name="Rectángulo"/>
          <p:cNvSpPr/>
          <p:nvPr/>
        </p:nvSpPr>
        <p:spPr>
          <a:xfrm>
            <a:off x="1067836" y="2821954"/>
            <a:ext cx="22248328" cy="8484028"/>
          </a:xfrm>
          <a:prstGeom prst="rect">
            <a:avLst/>
          </a:prstGeom>
          <a:solidFill>
            <a:srgbClr val="FFFFFF"/>
          </a:solidFill>
          <a:ln w="12700">
            <a:miter lim="400000"/>
          </a:ln>
          <a:effectLst>
            <a:outerShdw blurRad="190500" dist="12700" dir="5400000" rotWithShape="0">
              <a:srgbClr val="000000"/>
            </a:outerShdw>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43" name="Reis e guerreiros seguirão imediatamente após Satanás, e as multidões virão atrás, em companhias. Cada companhia terá seu líder e marchará em ordem sobre a superfície fragmentada da Terra em direção à santa cidade. Jesus fechará as portas da cidade, e o "/>
          <p:cNvSpPr txBox="1"/>
          <p:nvPr/>
        </p:nvSpPr>
        <p:spPr>
          <a:xfrm>
            <a:off x="2406045" y="4568418"/>
            <a:ext cx="19571910" cy="4991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MyriadPro-Regular"/>
                <a:ea typeface="MyriadPro-Regular"/>
                <a:cs typeface="MyriadPro-Regular"/>
                <a:sym typeface="MyriadPro-Regular"/>
              </a:defRPr>
            </a:lvl1pPr>
          </a:lstStyle>
          <a:p>
            <a:r>
              <a:t>Reis e guerreiros seguirão imediatamente após Satanás, e as multidões virão atrás, em companhias. Cada companhia terá seu líder e marchará em ordem sobre a superfície fragmentada da Terra em direção à santa cidade. Jesus fechará as portas da cidade, e o vasto exército vai cercá-la e se posicionar para a batalha, esperando um conflito acirrado. </a:t>
            </a: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 name="003.jpg" descr="003.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46" name="Figura"/>
          <p:cNvSpPr/>
          <p:nvPr/>
        </p:nvSpPr>
        <p:spPr>
          <a:xfrm rot="3034451">
            <a:off x="9828604" y="644606"/>
            <a:ext cx="4477924" cy="6873287"/>
          </a:xfrm>
          <a:custGeom>
            <a:avLst/>
            <a:gdLst/>
            <a:ahLst/>
            <a:cxnLst>
              <a:cxn ang="0">
                <a:pos x="wd2" y="hd2"/>
              </a:cxn>
              <a:cxn ang="5400000">
                <a:pos x="wd2" y="hd2"/>
              </a:cxn>
              <a:cxn ang="10800000">
                <a:pos x="wd2" y="hd2"/>
              </a:cxn>
              <a:cxn ang="16200000">
                <a:pos x="wd2" y="hd2"/>
              </a:cxn>
            </a:cxnLst>
            <a:rect l="0" t="0" r="r" b="b"/>
            <a:pathLst>
              <a:path w="16693" h="21217" extrusionOk="0">
                <a:moveTo>
                  <a:pt x="10933" y="0"/>
                </a:moveTo>
                <a:cubicBezTo>
                  <a:pt x="-4426" y="5413"/>
                  <a:pt x="-1243" y="13502"/>
                  <a:pt x="6156" y="16481"/>
                </a:cubicBezTo>
                <a:cubicBezTo>
                  <a:pt x="6053" y="18357"/>
                  <a:pt x="6196" y="20047"/>
                  <a:pt x="6853" y="20912"/>
                </a:cubicBezTo>
                <a:cubicBezTo>
                  <a:pt x="7205" y="21600"/>
                  <a:pt x="9849" y="20972"/>
                  <a:pt x="9495" y="20530"/>
                </a:cubicBezTo>
                <a:cubicBezTo>
                  <a:pt x="9277" y="20257"/>
                  <a:pt x="7814" y="19339"/>
                  <a:pt x="7648" y="16469"/>
                </a:cubicBezTo>
                <a:cubicBezTo>
                  <a:pt x="10014" y="15780"/>
                  <a:pt x="16336" y="13638"/>
                  <a:pt x="16668" y="10353"/>
                </a:cubicBezTo>
                <a:cubicBezTo>
                  <a:pt x="17174" y="5343"/>
                  <a:pt x="9883" y="5481"/>
                  <a:pt x="10933" y="0"/>
                </a:cubicBezTo>
                <a:close/>
              </a:path>
            </a:pathLst>
          </a:custGeom>
          <a:solidFill>
            <a:srgbClr val="DDCB88">
              <a:alpha val="42328"/>
            </a:srgbClr>
          </a:solidFill>
          <a:ln w="12700">
            <a:miter lim="400000"/>
          </a:ln>
        </p:spPr>
        <p:txBody>
          <a:bodyPr lIns="50800" tIns="50800" rIns="50800" bIns="50800" anchor="ctr"/>
          <a:lstStyle/>
          <a:p>
            <a:pPr algn="ctr" defTabSz="825500">
              <a:lnSpc>
                <a:spcPct val="100000"/>
              </a:lnSpc>
              <a:spcBef>
                <a:spcPts val="0"/>
              </a:spcBef>
              <a:defRPr sz="3200">
                <a:solidFill>
                  <a:srgbClr val="4B5B4B">
                    <a:alpha val="74077"/>
                  </a:srgbClr>
                </a:solidFill>
                <a:latin typeface="Helvetica Neue Medium"/>
                <a:ea typeface="Helvetica Neue Medium"/>
                <a:cs typeface="Helvetica Neue Medium"/>
                <a:sym typeface="Helvetica Neue Medium"/>
              </a:defRPr>
            </a:pPr>
            <a:endParaRPr/>
          </a:p>
        </p:txBody>
      </p:sp>
      <p:sp>
        <p:nvSpPr>
          <p:cNvPr id="247" name="Rectángulo redondeado"/>
          <p:cNvSpPr/>
          <p:nvPr/>
        </p:nvSpPr>
        <p:spPr>
          <a:xfrm>
            <a:off x="3180507" y="6251650"/>
            <a:ext cx="18022986" cy="4220344"/>
          </a:xfrm>
          <a:prstGeom prst="roundRect">
            <a:avLst>
              <a:gd name="adj" fmla="val 15000"/>
            </a:avLst>
          </a:prstGeom>
          <a:solidFill>
            <a:srgbClr val="85B7AD">
              <a:alpha val="72130"/>
            </a:srgbClr>
          </a:solidFill>
          <a:ln w="12700">
            <a:miter lim="400000"/>
          </a:ln>
          <a:effectLst>
            <a:reflection stA="50000" endPos="40000" dir="5400000" sy="-100000" algn="bl" rotWithShape="0"/>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48" name="03"/>
          <p:cNvSpPr txBox="1"/>
          <p:nvPr/>
        </p:nvSpPr>
        <p:spPr>
          <a:xfrm>
            <a:off x="10843766" y="2362564"/>
            <a:ext cx="2696468" cy="33020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20000">
                <a:solidFill>
                  <a:srgbClr val="3B2A1F"/>
                </a:solidFill>
                <a:latin typeface="Fjalla One"/>
                <a:ea typeface="Fjalla One"/>
                <a:cs typeface="Fjalla One"/>
                <a:sym typeface="Fjalla One"/>
              </a:defRPr>
            </a:lvl1pPr>
          </a:lstStyle>
          <a:p>
            <a:r>
              <a:t>03</a:t>
            </a:r>
          </a:p>
        </p:txBody>
      </p:sp>
      <p:sp>
        <p:nvSpPr>
          <p:cNvPr id="249" name="Quando os livros de registros forem abertos, todos os justos e injustos contemplarão acima do trono de Deus as cenas da mais linda história de amor de todo o Universo. Que cenas são essas? (Ver p. 74.)"/>
          <p:cNvSpPr txBox="1"/>
          <p:nvPr/>
        </p:nvSpPr>
        <p:spPr>
          <a:xfrm>
            <a:off x="4372931" y="6558422"/>
            <a:ext cx="15638138" cy="36068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Fjalla One"/>
                <a:ea typeface="Fjalla One"/>
                <a:cs typeface="Fjalla One"/>
                <a:sym typeface="Fjalla One"/>
              </a:defRPr>
            </a:lvl1pPr>
          </a:lstStyle>
          <a:p>
            <a:r>
              <a:t>Quando os livros de registros forem abertos, todos os justos e injustos contemplarão acima do trono de Deus as cenas da mais linda história de amor de todo o Universo. Que cenas são essas? (Ver p. 74.) </a:t>
            </a: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1"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52" name="Rectángulo"/>
          <p:cNvSpPr/>
          <p:nvPr/>
        </p:nvSpPr>
        <p:spPr>
          <a:xfrm>
            <a:off x="1067836" y="2821954"/>
            <a:ext cx="22248328" cy="8484028"/>
          </a:xfrm>
          <a:prstGeom prst="rect">
            <a:avLst/>
          </a:prstGeom>
          <a:solidFill>
            <a:srgbClr val="FFFFFF"/>
          </a:solidFill>
          <a:ln w="12700">
            <a:miter lim="400000"/>
          </a:ln>
          <a:effectLst>
            <a:outerShdw blurRad="190500" dist="12700" dir="5400000" rotWithShape="0">
              <a:srgbClr val="000000"/>
            </a:outerShdw>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53" name="Em seguida, diante da multidão agitada, serão reveladas as cenas finais: o paciente Sofredor trilhando o caminho do __________ ; o Príncipe do Céu suspenso na cruz; os ____________ arrogantes e a multidão zombadora escarnecendo de Sua agonia mortal; as t"/>
          <p:cNvSpPr txBox="1"/>
          <p:nvPr/>
        </p:nvSpPr>
        <p:spPr>
          <a:xfrm>
            <a:off x="2708734" y="4149318"/>
            <a:ext cx="18966531" cy="58293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MyriadPro-Regular"/>
                <a:ea typeface="MyriadPro-Regular"/>
                <a:cs typeface="MyriadPro-Regular"/>
                <a:sym typeface="MyriadPro-Regular"/>
              </a:defRPr>
            </a:lvl1pPr>
          </a:lstStyle>
          <a:p>
            <a:r>
              <a:t>Em seguida, diante da multidão agitada, serão reveladas as cenas finais: o paciente Sofredor trilhando o caminho do __________ ; o Príncipe do Céu suspenso na cruz; os ____________ arrogantes e a multidão zombadora escarnecendo de Sua agonia mortal; as trevas sobrenaturais; a Terra a tremer, as rochas despedaçadas e as sepulturas abertas, marcando o momento em que o Redentor do mundo ____________ a vida. </a:t>
            </a: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5"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56" name="Rectángulo"/>
          <p:cNvSpPr/>
          <p:nvPr/>
        </p:nvSpPr>
        <p:spPr>
          <a:xfrm>
            <a:off x="1067836" y="2821954"/>
            <a:ext cx="22248328" cy="8484028"/>
          </a:xfrm>
          <a:prstGeom prst="rect">
            <a:avLst/>
          </a:prstGeom>
          <a:solidFill>
            <a:srgbClr val="FFFFFF"/>
          </a:solidFill>
          <a:ln w="12700">
            <a:miter lim="400000"/>
          </a:ln>
          <a:effectLst>
            <a:outerShdw blurRad="190500" dist="12700" dir="5400000" rotWithShape="0">
              <a:srgbClr val="000000"/>
            </a:outerShdw>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57" name="O terrível espetáculo mostrará exatamente o que aconteceu. Satanás, seus anjos e súditos não terão como se desviar da representação de sua própria obra e vida. Cada ator relembrará a parte que desempenhou: Herodes, matando as crianças inocentes de Belém,"/>
          <p:cNvSpPr txBox="1"/>
          <p:nvPr/>
        </p:nvSpPr>
        <p:spPr>
          <a:xfrm>
            <a:off x="2306676" y="3730218"/>
            <a:ext cx="19770648" cy="66675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MyriadPro-Regular"/>
                <a:ea typeface="MyriadPro-Regular"/>
                <a:cs typeface="MyriadPro-Regular"/>
                <a:sym typeface="MyriadPro-Regular"/>
              </a:defRPr>
            </a:lvl1pPr>
          </a:lstStyle>
          <a:p>
            <a:r>
              <a:t>O terrível espetáculo mostrará exatamente o que aconteceu. Satanás, seus anjos e súditos não terão como se desviar da representação de sua própria obra e vida. Cada ator relembrará a parte que desempenhou: Herodes, matando as crianças inocentes de Belém, a fim de destruir o Rei de Israel; a malvada Herodias, sobre cuja alma criminosa pesa o sangue de João Batista; o fraco e oportunista Pilatos; os soldados zombadores; os sacerdotes e príncipes e a multidão enfurecida que clamou:</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3" name="002.jpg" descr="002.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174" name="LIÇÃO 8"/>
          <p:cNvSpPr txBox="1"/>
          <p:nvPr/>
        </p:nvSpPr>
        <p:spPr>
          <a:xfrm>
            <a:off x="1270916" y="2526494"/>
            <a:ext cx="4738879" cy="18796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14000" b="1" spc="280">
                <a:solidFill>
                  <a:srgbClr val="604432"/>
                </a:solidFill>
                <a:latin typeface="MyriadPro-SemiboldCond"/>
                <a:ea typeface="MyriadPro-SemiboldCond"/>
                <a:cs typeface="MyriadPro-SemiboldCond"/>
                <a:sym typeface="MyriadPro-SemiboldCond"/>
              </a:defRPr>
            </a:lvl1pPr>
          </a:lstStyle>
          <a:p>
            <a:r>
              <a:t>LIÇÃO 8</a:t>
            </a:r>
          </a:p>
        </p:txBody>
      </p:sp>
      <p:sp>
        <p:nvSpPr>
          <p:cNvPr id="175" name="O AMOR VENCEU"/>
          <p:cNvSpPr txBox="1"/>
          <p:nvPr/>
        </p:nvSpPr>
        <p:spPr>
          <a:xfrm>
            <a:off x="5707924" y="5454649"/>
            <a:ext cx="12968152" cy="28067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17000">
                <a:solidFill>
                  <a:srgbClr val="49655F"/>
                </a:solidFill>
                <a:latin typeface="Fjalla One"/>
                <a:ea typeface="Fjalla One"/>
                <a:cs typeface="Fjalla One"/>
                <a:sym typeface="Fjalla One"/>
              </a:defRPr>
            </a:lvl1pPr>
          </a:lstStyle>
          <a:p>
            <a:r>
              <a:t>O AMOR VENCEU</a:t>
            </a: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9"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60" name="Rectángulo"/>
          <p:cNvSpPr/>
          <p:nvPr/>
        </p:nvSpPr>
        <p:spPr>
          <a:xfrm>
            <a:off x="1067836" y="2821954"/>
            <a:ext cx="22248328" cy="8484028"/>
          </a:xfrm>
          <a:prstGeom prst="rect">
            <a:avLst/>
          </a:prstGeom>
          <a:solidFill>
            <a:srgbClr val="FFFFFF"/>
          </a:solidFill>
          <a:ln w="12700">
            <a:miter lim="400000"/>
          </a:ln>
          <a:effectLst>
            <a:outerShdw blurRad="190500" dist="12700" dir="5400000" rotWithShape="0">
              <a:srgbClr val="000000"/>
            </a:outerShdw>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61" name="“Caia sobre nós o Seu sangue e sobre nossos filhos!” (Mt 27:25) _______________________ a dimensão de seu crime. Inutilmente tentarão se ocultar da majestade divina do rosto de Jesus, mais resplandecente que o Sol, enquanto os __________ lançam suas coro"/>
          <p:cNvSpPr txBox="1"/>
          <p:nvPr/>
        </p:nvSpPr>
        <p:spPr>
          <a:xfrm>
            <a:off x="3065297" y="4568418"/>
            <a:ext cx="18253406" cy="4991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MyriadPro-Regular"/>
                <a:ea typeface="MyriadPro-Regular"/>
                <a:cs typeface="MyriadPro-Regular"/>
                <a:sym typeface="MyriadPro-Regular"/>
              </a:defRPr>
            </a:lvl1pPr>
          </a:lstStyle>
          <a:p>
            <a:r>
              <a:t> “Caia sobre nós o Seu sangue e sobre nossos filhos!” (Mt 27:25) _______________________ a dimensão de seu crime. Inutilmente tentarão se ocultar da majestade divina do rosto de Jesus, mais resplandecente que o Sol, enquanto os __________ lançam suas coroas aos pés do Salvador, exclamando: “Ele morreu por mim!” </a:t>
            </a:r>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3"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64" name="Rectángulo"/>
          <p:cNvSpPr/>
          <p:nvPr/>
        </p:nvSpPr>
        <p:spPr>
          <a:xfrm>
            <a:off x="1067836" y="2821954"/>
            <a:ext cx="22248328" cy="8484028"/>
          </a:xfrm>
          <a:prstGeom prst="rect">
            <a:avLst/>
          </a:prstGeom>
          <a:solidFill>
            <a:srgbClr val="FFFFFF"/>
          </a:solidFill>
          <a:ln w="12700">
            <a:miter lim="400000"/>
          </a:ln>
          <a:effectLst>
            <a:outerShdw blurRad="190500" dist="12700" dir="5400000" rotWithShape="0">
              <a:srgbClr val="000000"/>
            </a:outerShdw>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65" name="Em seguida, diante da multidão agitada, serão reveladas as cenas finais: o paciente Sofredor trilhando o caminho do __________ ; o Príncipe do Céu suspenso na cruz; os ____________ arrogantes e a multidão zombadora escarnecendo de Sua agonia mortal; as t"/>
          <p:cNvSpPr txBox="1"/>
          <p:nvPr/>
        </p:nvSpPr>
        <p:spPr>
          <a:xfrm>
            <a:off x="2708734" y="4149318"/>
            <a:ext cx="18966531" cy="58293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MyriadPro-Regular"/>
                <a:ea typeface="MyriadPro-Regular"/>
                <a:cs typeface="MyriadPro-Regular"/>
                <a:sym typeface="MyriadPro-Regular"/>
              </a:defRPr>
            </a:lvl1pPr>
          </a:lstStyle>
          <a:p>
            <a:r>
              <a:t>Em seguida, diante da multidão agitada, serão reveladas as cenas finais: o paciente Sofredor trilhando o caminho do __________ ; o Príncipe do Céu suspenso na cruz; os ____________ arrogantes e a multidão zombadora escarnecendo de Sua agonia mortal; as trevas sobrenaturais; a Terra a tremer, as rochas despedaçadas e as sepulturas abertas, marcando o momento em que o Redentor do mundo ____________ a vida. </a:t>
            </a:r>
          </a:p>
        </p:txBody>
      </p:sp>
      <p:sp>
        <p:nvSpPr>
          <p:cNvPr id="266" name="Calvário"/>
          <p:cNvSpPr txBox="1"/>
          <p:nvPr/>
        </p:nvSpPr>
        <p:spPr>
          <a:xfrm>
            <a:off x="17827705" y="4817271"/>
            <a:ext cx="3143886" cy="927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6500">
                <a:solidFill>
                  <a:srgbClr val="B51700"/>
                </a:solidFill>
                <a:latin typeface="Myriad Pro Bold"/>
                <a:ea typeface="Myriad Pro Bold"/>
                <a:cs typeface="Myriad Pro Bold"/>
                <a:sym typeface="Myriad Pro Bold"/>
              </a:defRPr>
            </a:lvl1pPr>
          </a:lstStyle>
          <a:p>
            <a:r>
              <a:t>Calvário</a:t>
            </a:r>
          </a:p>
        </p:txBody>
      </p:sp>
      <p:sp>
        <p:nvSpPr>
          <p:cNvPr id="267" name="sacerdotes"/>
          <p:cNvSpPr txBox="1"/>
          <p:nvPr/>
        </p:nvSpPr>
        <p:spPr>
          <a:xfrm>
            <a:off x="14191098" y="5668653"/>
            <a:ext cx="4075875" cy="927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6500">
                <a:solidFill>
                  <a:srgbClr val="B51700"/>
                </a:solidFill>
                <a:latin typeface="Myriad Pro Bold"/>
                <a:ea typeface="Myriad Pro Bold"/>
                <a:cs typeface="Myriad Pro Bold"/>
                <a:sym typeface="Myriad Pro Bold"/>
              </a:defRPr>
            </a:lvl1pPr>
          </a:lstStyle>
          <a:p>
            <a:r>
              <a:t>sacerdotes</a:t>
            </a:r>
          </a:p>
        </p:txBody>
      </p:sp>
      <p:sp>
        <p:nvSpPr>
          <p:cNvPr id="268" name="entregou"/>
          <p:cNvSpPr txBox="1"/>
          <p:nvPr/>
        </p:nvSpPr>
        <p:spPr>
          <a:xfrm>
            <a:off x="11041047" y="9011604"/>
            <a:ext cx="3515361" cy="927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6500">
                <a:solidFill>
                  <a:srgbClr val="B51700"/>
                </a:solidFill>
                <a:latin typeface="Myriad Pro Bold"/>
                <a:ea typeface="Myriad Pro Bold"/>
                <a:cs typeface="Myriad Pro Bold"/>
                <a:sym typeface="Myriad Pro Bold"/>
              </a:defRPr>
            </a:lvl1pPr>
          </a:lstStyle>
          <a:p>
            <a:r>
              <a:t>entregou</a:t>
            </a:r>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0"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71" name="Rectángulo"/>
          <p:cNvSpPr/>
          <p:nvPr/>
        </p:nvSpPr>
        <p:spPr>
          <a:xfrm>
            <a:off x="1067836" y="2821954"/>
            <a:ext cx="22248328" cy="8484028"/>
          </a:xfrm>
          <a:prstGeom prst="rect">
            <a:avLst/>
          </a:prstGeom>
          <a:solidFill>
            <a:srgbClr val="FFFFFF"/>
          </a:solidFill>
          <a:ln w="12700">
            <a:miter lim="400000"/>
          </a:ln>
          <a:effectLst>
            <a:outerShdw blurRad="190500" dist="12700" dir="5400000" rotWithShape="0">
              <a:srgbClr val="000000"/>
            </a:outerShdw>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72" name="O terrível espetáculo mostrará exatamente o que aconteceu. Satanás, seus anjos e súditos não terão como se desviar da representação de sua própria obra e vida. Cada ator relembrará a parte que desempenhou: Herodes, matando as crianças inocentes de Belém,"/>
          <p:cNvSpPr txBox="1"/>
          <p:nvPr/>
        </p:nvSpPr>
        <p:spPr>
          <a:xfrm>
            <a:off x="2306676" y="3730218"/>
            <a:ext cx="19770648" cy="66675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MyriadPro-Regular"/>
                <a:ea typeface="MyriadPro-Regular"/>
                <a:cs typeface="MyriadPro-Regular"/>
                <a:sym typeface="MyriadPro-Regular"/>
              </a:defRPr>
            </a:lvl1pPr>
          </a:lstStyle>
          <a:p>
            <a:r>
              <a:t>O terrível espetáculo mostrará exatamente o que aconteceu. Satanás, seus anjos e súditos não terão como se desviar da representação de sua própria obra e vida. Cada ator relembrará a parte que desempenhou: Herodes, matando as crianças inocentes de Belém, a fim de destruir o Rei de Israel; a malvada Herodias, sobre cuja alma criminosa pesa o sangue de João Batista; o fraco e oportunista Pilatos; os soldados zombadores; os sacerdotes e príncipes e a multidão enfurecida que clamou:</a:t>
            </a:r>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4"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75" name="Rectángulo"/>
          <p:cNvSpPr/>
          <p:nvPr/>
        </p:nvSpPr>
        <p:spPr>
          <a:xfrm>
            <a:off x="1067836" y="2821954"/>
            <a:ext cx="22248328" cy="8484028"/>
          </a:xfrm>
          <a:prstGeom prst="rect">
            <a:avLst/>
          </a:prstGeom>
          <a:solidFill>
            <a:srgbClr val="FFFFFF"/>
          </a:solidFill>
          <a:ln w="12700">
            <a:miter lim="400000"/>
          </a:ln>
          <a:effectLst>
            <a:outerShdw blurRad="190500" dist="12700" dir="5400000" rotWithShape="0">
              <a:srgbClr val="000000"/>
            </a:outerShdw>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76" name="“Caia sobre nós o Seu sangue e sobre nossos filhos!” (Mt 27:25) _______________________ a dimensão de seu crime. Inutilmente tentarão se ocultar da majestade divina do rosto de Jesus, mais resplandecente que o Sol, enquanto os __________ lançam suas coro"/>
          <p:cNvSpPr txBox="1"/>
          <p:nvPr/>
        </p:nvSpPr>
        <p:spPr>
          <a:xfrm>
            <a:off x="3065297" y="4568418"/>
            <a:ext cx="18253406" cy="4991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MyriadPro-Regular"/>
                <a:ea typeface="MyriadPro-Regular"/>
                <a:cs typeface="MyriadPro-Regular"/>
                <a:sym typeface="MyriadPro-Regular"/>
              </a:defRPr>
            </a:lvl1pPr>
          </a:lstStyle>
          <a:p>
            <a:r>
              <a:t> “Caia sobre nós o Seu sangue e sobre nossos filhos!” (Mt 27:25) _______________________ a dimensão de seu crime. Inutilmente tentarão se ocultar da majestade divina do rosto de Jesus, mais resplandecente que o Sol, enquanto os __________ lançam suas coroas aos pés do Salvador, exclamando: “Ele morreu por mim!” </a:t>
            </a:r>
          </a:p>
        </p:txBody>
      </p:sp>
      <p:sp>
        <p:nvSpPr>
          <p:cNvPr id="277" name="todos contemplarão"/>
          <p:cNvSpPr txBox="1"/>
          <p:nvPr/>
        </p:nvSpPr>
        <p:spPr>
          <a:xfrm>
            <a:off x="5780884" y="5242110"/>
            <a:ext cx="7519036" cy="927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6500">
                <a:solidFill>
                  <a:srgbClr val="B51700"/>
                </a:solidFill>
                <a:latin typeface="Myriad Pro Bold"/>
                <a:ea typeface="Myriad Pro Bold"/>
                <a:cs typeface="Myriad Pro Bold"/>
                <a:sym typeface="Myriad Pro Bold"/>
              </a:defRPr>
            </a:lvl1pPr>
          </a:lstStyle>
          <a:p>
            <a:r>
              <a:rPr dirty="0" err="1"/>
              <a:t>todos</a:t>
            </a:r>
            <a:r>
              <a:rPr dirty="0"/>
              <a:t> </a:t>
            </a:r>
            <a:r>
              <a:rPr dirty="0" err="1"/>
              <a:t>contemplarão</a:t>
            </a:r>
            <a:endParaRPr dirty="0"/>
          </a:p>
        </p:txBody>
      </p:sp>
      <p:sp>
        <p:nvSpPr>
          <p:cNvPr id="278" name="remidos"/>
          <p:cNvSpPr txBox="1"/>
          <p:nvPr/>
        </p:nvSpPr>
        <p:spPr>
          <a:xfrm>
            <a:off x="17637513" y="6858000"/>
            <a:ext cx="3119947" cy="927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6500">
                <a:solidFill>
                  <a:srgbClr val="B51700"/>
                </a:solidFill>
                <a:latin typeface="Myriad Pro Bold"/>
                <a:ea typeface="Myriad Pro Bold"/>
                <a:cs typeface="Myriad Pro Bold"/>
                <a:sym typeface="Myriad Pro Bold"/>
              </a:defRPr>
            </a:lvl1pPr>
          </a:lstStyle>
          <a:p>
            <a:r>
              <a:rPr dirty="0" err="1"/>
              <a:t>remidos</a:t>
            </a:r>
            <a:endParaRPr dirty="0"/>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0" name="003.jpg" descr="003.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81" name="Figura"/>
          <p:cNvSpPr/>
          <p:nvPr/>
        </p:nvSpPr>
        <p:spPr>
          <a:xfrm rot="3034451">
            <a:off x="9828604" y="644606"/>
            <a:ext cx="4477924" cy="6873287"/>
          </a:xfrm>
          <a:custGeom>
            <a:avLst/>
            <a:gdLst/>
            <a:ahLst/>
            <a:cxnLst>
              <a:cxn ang="0">
                <a:pos x="wd2" y="hd2"/>
              </a:cxn>
              <a:cxn ang="5400000">
                <a:pos x="wd2" y="hd2"/>
              </a:cxn>
              <a:cxn ang="10800000">
                <a:pos x="wd2" y="hd2"/>
              </a:cxn>
              <a:cxn ang="16200000">
                <a:pos x="wd2" y="hd2"/>
              </a:cxn>
            </a:cxnLst>
            <a:rect l="0" t="0" r="r" b="b"/>
            <a:pathLst>
              <a:path w="16693" h="21217" extrusionOk="0">
                <a:moveTo>
                  <a:pt x="10933" y="0"/>
                </a:moveTo>
                <a:cubicBezTo>
                  <a:pt x="-4426" y="5413"/>
                  <a:pt x="-1243" y="13502"/>
                  <a:pt x="6156" y="16481"/>
                </a:cubicBezTo>
                <a:cubicBezTo>
                  <a:pt x="6053" y="18357"/>
                  <a:pt x="6196" y="20047"/>
                  <a:pt x="6853" y="20912"/>
                </a:cubicBezTo>
                <a:cubicBezTo>
                  <a:pt x="7205" y="21600"/>
                  <a:pt x="9849" y="20972"/>
                  <a:pt x="9495" y="20530"/>
                </a:cubicBezTo>
                <a:cubicBezTo>
                  <a:pt x="9277" y="20257"/>
                  <a:pt x="7814" y="19339"/>
                  <a:pt x="7648" y="16469"/>
                </a:cubicBezTo>
                <a:cubicBezTo>
                  <a:pt x="10014" y="15780"/>
                  <a:pt x="16336" y="13638"/>
                  <a:pt x="16668" y="10353"/>
                </a:cubicBezTo>
                <a:cubicBezTo>
                  <a:pt x="17174" y="5343"/>
                  <a:pt x="9883" y="5481"/>
                  <a:pt x="10933" y="0"/>
                </a:cubicBezTo>
                <a:close/>
              </a:path>
            </a:pathLst>
          </a:custGeom>
          <a:solidFill>
            <a:srgbClr val="DDCB88">
              <a:alpha val="42328"/>
            </a:srgbClr>
          </a:solidFill>
          <a:ln w="12700">
            <a:miter lim="400000"/>
          </a:ln>
        </p:spPr>
        <p:txBody>
          <a:bodyPr lIns="50800" tIns="50800" rIns="50800" bIns="50800" anchor="ctr"/>
          <a:lstStyle/>
          <a:p>
            <a:pPr algn="ctr" defTabSz="825500">
              <a:lnSpc>
                <a:spcPct val="100000"/>
              </a:lnSpc>
              <a:spcBef>
                <a:spcPts val="0"/>
              </a:spcBef>
              <a:defRPr sz="3200">
                <a:solidFill>
                  <a:srgbClr val="4B5B4B">
                    <a:alpha val="74077"/>
                  </a:srgbClr>
                </a:solidFill>
                <a:latin typeface="Helvetica Neue Medium"/>
                <a:ea typeface="Helvetica Neue Medium"/>
                <a:cs typeface="Helvetica Neue Medium"/>
                <a:sym typeface="Helvetica Neue Medium"/>
              </a:defRPr>
            </a:pPr>
            <a:endParaRPr/>
          </a:p>
        </p:txBody>
      </p:sp>
      <p:sp>
        <p:nvSpPr>
          <p:cNvPr id="282" name="Rectángulo redondeado"/>
          <p:cNvSpPr/>
          <p:nvPr/>
        </p:nvSpPr>
        <p:spPr>
          <a:xfrm>
            <a:off x="3180507" y="6251650"/>
            <a:ext cx="18022986" cy="4220344"/>
          </a:xfrm>
          <a:prstGeom prst="roundRect">
            <a:avLst>
              <a:gd name="adj" fmla="val 15000"/>
            </a:avLst>
          </a:prstGeom>
          <a:solidFill>
            <a:srgbClr val="85B7AD">
              <a:alpha val="72130"/>
            </a:srgbClr>
          </a:solidFill>
          <a:ln w="12700">
            <a:miter lim="400000"/>
          </a:ln>
          <a:effectLst>
            <a:reflection stA="50000" endPos="40000" dir="5400000" sy="-100000" algn="bl" rotWithShape="0"/>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83" name="04"/>
          <p:cNvSpPr txBox="1"/>
          <p:nvPr/>
        </p:nvSpPr>
        <p:spPr>
          <a:xfrm>
            <a:off x="10803458" y="2362564"/>
            <a:ext cx="2777084" cy="33020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20000">
                <a:solidFill>
                  <a:srgbClr val="3B2A1F"/>
                </a:solidFill>
                <a:latin typeface="Fjalla One"/>
                <a:ea typeface="Fjalla One"/>
                <a:cs typeface="Fjalla One"/>
                <a:sym typeface="Fjalla One"/>
              </a:defRPr>
            </a:lvl1pPr>
          </a:lstStyle>
          <a:p>
            <a:r>
              <a:t>04</a:t>
            </a:r>
          </a:p>
        </p:txBody>
      </p:sp>
      <p:sp>
        <p:nvSpPr>
          <p:cNvPr id="284" name="Os ímpios receberão sua recompensa. E o que acontecerá com os justos enquanto a terra queima em chamas da vingança de Deus? (Ver p. 77.)"/>
          <p:cNvSpPr txBox="1"/>
          <p:nvPr/>
        </p:nvSpPr>
        <p:spPr>
          <a:xfrm>
            <a:off x="3764590" y="6996572"/>
            <a:ext cx="16854820" cy="27305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Fjalla One"/>
                <a:ea typeface="Fjalla One"/>
                <a:cs typeface="Fjalla One"/>
                <a:sym typeface="Fjalla One"/>
              </a:defRPr>
            </a:lvl1pPr>
          </a:lstStyle>
          <a:p>
            <a:r>
              <a:t>Os ímpios receberão sua recompensa. E o que acontecerá com os justos enquanto a terra queima em chamas da vingança de Deus? (Ver p. 77.) </a:t>
            </a:r>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87" name="Rectángulo"/>
          <p:cNvSpPr/>
          <p:nvPr/>
        </p:nvSpPr>
        <p:spPr>
          <a:xfrm>
            <a:off x="1067836" y="2821954"/>
            <a:ext cx="22248328" cy="8484028"/>
          </a:xfrm>
          <a:prstGeom prst="rect">
            <a:avLst/>
          </a:prstGeom>
          <a:solidFill>
            <a:srgbClr val="FFFFFF"/>
          </a:solidFill>
          <a:ln w="12700">
            <a:miter lim="400000"/>
          </a:ln>
          <a:effectLst>
            <a:outerShdw blurRad="190500" dist="12700" dir="5400000" rotWithShape="0">
              <a:srgbClr val="000000"/>
            </a:outerShdw>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88" name="Enquanto a Terra estiver envolta nas chamas da vingança de Deus, os justos ________________ em segurança na _______________. Sobre os que tiverem parte na primeira ressurreição, a segunda morte não terá poder (Ap 20:6). Ao mesmo tempo que é um fogo consu"/>
          <p:cNvSpPr txBox="1"/>
          <p:nvPr/>
        </p:nvSpPr>
        <p:spPr>
          <a:xfrm>
            <a:off x="2541977" y="4568418"/>
            <a:ext cx="19300045" cy="4991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MyriadPro-Regular"/>
                <a:ea typeface="MyriadPro-Regular"/>
                <a:cs typeface="MyriadPro-Regular"/>
                <a:sym typeface="MyriadPro-Regular"/>
              </a:defRPr>
            </a:lvl1pPr>
          </a:lstStyle>
          <a:p>
            <a:r>
              <a:t>Enquanto a Terra estiver envolta nas chamas da vingança de Deus, os justos ________________ em segurança na _______________. Sobre os que tiverem parte na primeira ressurreição, a segunda morte não terá poder (Ap 20:6). Ao mesmo tempo que é um fogo consumidor para os ímpios, _______ é tanto _____ quanto _________ para Seu povo (Sl 84:11). </a:t>
            </a:r>
          </a:p>
        </p:txBody>
      </p:sp>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0"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91" name="Rectángulo"/>
          <p:cNvSpPr/>
          <p:nvPr/>
        </p:nvSpPr>
        <p:spPr>
          <a:xfrm>
            <a:off x="1067836" y="2821954"/>
            <a:ext cx="22248328" cy="8484028"/>
          </a:xfrm>
          <a:prstGeom prst="rect">
            <a:avLst/>
          </a:prstGeom>
          <a:solidFill>
            <a:srgbClr val="FFFFFF"/>
          </a:solidFill>
          <a:ln w="12700">
            <a:miter lim="400000"/>
          </a:ln>
          <a:effectLst>
            <a:outerShdw blurRad="190500" dist="12700" dir="5400000" rotWithShape="0">
              <a:srgbClr val="000000"/>
            </a:outerShdw>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92" name="Enquanto a Terra estiver envolta nas chamas da vingança de Deus, os justos ________________ em segurança na _______________. Sobre os que tiverem parte na primeira ressurreição, a segunda morte não terá poder (Ap 20:6). Ao mesmo tempo que é um fogo consu"/>
          <p:cNvSpPr txBox="1"/>
          <p:nvPr/>
        </p:nvSpPr>
        <p:spPr>
          <a:xfrm>
            <a:off x="2541977" y="4568418"/>
            <a:ext cx="19300045" cy="4991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MyriadPro-Regular"/>
                <a:ea typeface="MyriadPro-Regular"/>
                <a:cs typeface="MyriadPro-Regular"/>
                <a:sym typeface="MyriadPro-Regular"/>
              </a:defRPr>
            </a:lvl1pPr>
          </a:lstStyle>
          <a:p>
            <a:r>
              <a:t>Enquanto a Terra estiver envolta nas chamas da vingança de Deus, os justos ________________ em segurança na _______________. Sobre os que tiverem parte na primeira ressurreição, a segunda morte não terá poder (Ap 20:6). Ao mesmo tempo que é um fogo consumidor para os ímpios, _______ é tanto _____ quanto _________ para Seu povo (Sl 84:11). </a:t>
            </a:r>
          </a:p>
        </p:txBody>
      </p:sp>
      <p:sp>
        <p:nvSpPr>
          <p:cNvPr id="293" name="permanecerão"/>
          <p:cNvSpPr txBox="1"/>
          <p:nvPr/>
        </p:nvSpPr>
        <p:spPr>
          <a:xfrm>
            <a:off x="5504251" y="5242601"/>
            <a:ext cx="5438776" cy="927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6500">
                <a:solidFill>
                  <a:srgbClr val="B51700"/>
                </a:solidFill>
                <a:latin typeface="Myriad Pro Bold"/>
                <a:ea typeface="Myriad Pro Bold"/>
                <a:cs typeface="Myriad Pro Bold"/>
                <a:sym typeface="Myriad Pro Bold"/>
              </a:defRPr>
            </a:lvl1pPr>
          </a:lstStyle>
          <a:p>
            <a:r>
              <a:t>permanecerão</a:t>
            </a:r>
          </a:p>
        </p:txBody>
      </p:sp>
      <p:sp>
        <p:nvSpPr>
          <p:cNvPr id="294" name="cidade santa"/>
          <p:cNvSpPr txBox="1"/>
          <p:nvPr/>
        </p:nvSpPr>
        <p:spPr>
          <a:xfrm>
            <a:off x="16500684" y="5242601"/>
            <a:ext cx="4747007" cy="927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6500">
                <a:solidFill>
                  <a:srgbClr val="B51700"/>
                </a:solidFill>
                <a:latin typeface="Myriad Pro Bold"/>
                <a:ea typeface="Myriad Pro Bold"/>
                <a:cs typeface="Myriad Pro Bold"/>
                <a:sym typeface="Myriad Pro Bold"/>
              </a:defRPr>
            </a:lvl1pPr>
          </a:lstStyle>
          <a:p>
            <a:r>
              <a:t>cidade santa</a:t>
            </a:r>
          </a:p>
        </p:txBody>
      </p:sp>
      <p:sp>
        <p:nvSpPr>
          <p:cNvPr id="295" name="Deus"/>
          <p:cNvSpPr txBox="1"/>
          <p:nvPr/>
        </p:nvSpPr>
        <p:spPr>
          <a:xfrm>
            <a:off x="12116777" y="7770567"/>
            <a:ext cx="1964246" cy="927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6500">
                <a:solidFill>
                  <a:srgbClr val="B51700"/>
                </a:solidFill>
                <a:latin typeface="Myriad Pro Bold"/>
                <a:ea typeface="Myriad Pro Bold"/>
                <a:cs typeface="Myriad Pro Bold"/>
                <a:sym typeface="Myriad Pro Bold"/>
              </a:defRPr>
            </a:lvl1pPr>
          </a:lstStyle>
          <a:p>
            <a:r>
              <a:t>Deus</a:t>
            </a:r>
          </a:p>
        </p:txBody>
      </p:sp>
      <p:sp>
        <p:nvSpPr>
          <p:cNvPr id="296" name="sol"/>
          <p:cNvSpPr txBox="1"/>
          <p:nvPr/>
        </p:nvSpPr>
        <p:spPr>
          <a:xfrm>
            <a:off x="17045709" y="7770567"/>
            <a:ext cx="1175894" cy="927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6500">
                <a:solidFill>
                  <a:srgbClr val="B51700"/>
                </a:solidFill>
                <a:latin typeface="Myriad Pro Bold"/>
                <a:ea typeface="Myriad Pro Bold"/>
                <a:cs typeface="Myriad Pro Bold"/>
                <a:sym typeface="Myriad Pro Bold"/>
              </a:defRPr>
            </a:lvl1pPr>
          </a:lstStyle>
          <a:p>
            <a:r>
              <a:t>sol</a:t>
            </a:r>
          </a:p>
        </p:txBody>
      </p:sp>
      <p:sp>
        <p:nvSpPr>
          <p:cNvPr id="297" name="escudo"/>
          <p:cNvSpPr txBox="1"/>
          <p:nvPr/>
        </p:nvSpPr>
        <p:spPr>
          <a:xfrm>
            <a:off x="7248629" y="8599955"/>
            <a:ext cx="2730311" cy="927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6500">
                <a:solidFill>
                  <a:srgbClr val="B51700"/>
                </a:solidFill>
                <a:latin typeface="Myriad Pro Bold"/>
                <a:ea typeface="Myriad Pro Bold"/>
                <a:cs typeface="Myriad Pro Bold"/>
                <a:sym typeface="Myriad Pro Bold"/>
              </a:defRPr>
            </a:lvl1pPr>
          </a:lstStyle>
          <a:p>
            <a:r>
              <a:t>escudo</a:t>
            </a:r>
          </a:p>
        </p:txBody>
      </p:sp>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9" name="003.jpg" descr="003.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300" name="Figura"/>
          <p:cNvSpPr/>
          <p:nvPr/>
        </p:nvSpPr>
        <p:spPr>
          <a:xfrm rot="3034451">
            <a:off x="9828604" y="-303266"/>
            <a:ext cx="4477924" cy="6873287"/>
          </a:xfrm>
          <a:custGeom>
            <a:avLst/>
            <a:gdLst/>
            <a:ahLst/>
            <a:cxnLst>
              <a:cxn ang="0">
                <a:pos x="wd2" y="hd2"/>
              </a:cxn>
              <a:cxn ang="5400000">
                <a:pos x="wd2" y="hd2"/>
              </a:cxn>
              <a:cxn ang="10800000">
                <a:pos x="wd2" y="hd2"/>
              </a:cxn>
              <a:cxn ang="16200000">
                <a:pos x="wd2" y="hd2"/>
              </a:cxn>
            </a:cxnLst>
            <a:rect l="0" t="0" r="r" b="b"/>
            <a:pathLst>
              <a:path w="16693" h="21217" extrusionOk="0">
                <a:moveTo>
                  <a:pt x="10933" y="0"/>
                </a:moveTo>
                <a:cubicBezTo>
                  <a:pt x="-4426" y="5413"/>
                  <a:pt x="-1243" y="13502"/>
                  <a:pt x="6156" y="16481"/>
                </a:cubicBezTo>
                <a:cubicBezTo>
                  <a:pt x="6053" y="18357"/>
                  <a:pt x="6196" y="20047"/>
                  <a:pt x="6853" y="20912"/>
                </a:cubicBezTo>
                <a:cubicBezTo>
                  <a:pt x="7205" y="21600"/>
                  <a:pt x="9849" y="20972"/>
                  <a:pt x="9495" y="20530"/>
                </a:cubicBezTo>
                <a:cubicBezTo>
                  <a:pt x="9277" y="20257"/>
                  <a:pt x="7814" y="19339"/>
                  <a:pt x="7648" y="16469"/>
                </a:cubicBezTo>
                <a:cubicBezTo>
                  <a:pt x="10014" y="15780"/>
                  <a:pt x="16336" y="13638"/>
                  <a:pt x="16668" y="10353"/>
                </a:cubicBezTo>
                <a:cubicBezTo>
                  <a:pt x="17174" y="5343"/>
                  <a:pt x="9883" y="5481"/>
                  <a:pt x="10933" y="0"/>
                </a:cubicBezTo>
                <a:close/>
              </a:path>
            </a:pathLst>
          </a:custGeom>
          <a:solidFill>
            <a:srgbClr val="DDCB88">
              <a:alpha val="42328"/>
            </a:srgbClr>
          </a:solidFill>
          <a:ln w="12700">
            <a:miter lim="400000"/>
          </a:ln>
        </p:spPr>
        <p:txBody>
          <a:bodyPr lIns="50800" tIns="50800" rIns="50800" bIns="50800" anchor="ctr"/>
          <a:lstStyle/>
          <a:p>
            <a:pPr algn="ctr" defTabSz="825500">
              <a:lnSpc>
                <a:spcPct val="100000"/>
              </a:lnSpc>
              <a:spcBef>
                <a:spcPts val="0"/>
              </a:spcBef>
              <a:defRPr sz="3200">
                <a:solidFill>
                  <a:srgbClr val="4B5B4B">
                    <a:alpha val="74077"/>
                  </a:srgbClr>
                </a:solidFill>
                <a:latin typeface="Helvetica Neue Medium"/>
                <a:ea typeface="Helvetica Neue Medium"/>
                <a:cs typeface="Helvetica Neue Medium"/>
                <a:sym typeface="Helvetica Neue Medium"/>
              </a:defRPr>
            </a:pPr>
            <a:endParaRPr/>
          </a:p>
        </p:txBody>
      </p:sp>
      <p:sp>
        <p:nvSpPr>
          <p:cNvPr id="301" name="Rectángulo redondeado"/>
          <p:cNvSpPr/>
          <p:nvPr/>
        </p:nvSpPr>
        <p:spPr>
          <a:xfrm>
            <a:off x="2501724" y="5394492"/>
            <a:ext cx="19553373" cy="5446098"/>
          </a:xfrm>
          <a:prstGeom prst="roundRect">
            <a:avLst>
              <a:gd name="adj" fmla="val 11624"/>
            </a:avLst>
          </a:prstGeom>
          <a:solidFill>
            <a:srgbClr val="85B7AD">
              <a:alpha val="72130"/>
            </a:srgbClr>
          </a:solidFill>
          <a:ln w="12700">
            <a:miter lim="400000"/>
          </a:ln>
          <a:effectLst>
            <a:reflection stA="50000" endPos="40000" dir="5400000" sy="-100000" algn="bl" rotWithShape="0"/>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302" name="05"/>
          <p:cNvSpPr txBox="1"/>
          <p:nvPr/>
        </p:nvSpPr>
        <p:spPr>
          <a:xfrm>
            <a:off x="10846866" y="1414692"/>
            <a:ext cx="2690268" cy="33020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20000">
                <a:solidFill>
                  <a:srgbClr val="3B2A1F"/>
                </a:solidFill>
                <a:latin typeface="Fjalla One"/>
                <a:ea typeface="Fjalla One"/>
                <a:cs typeface="Fjalla One"/>
                <a:sym typeface="Fjalla One"/>
              </a:defRPr>
            </a:lvl1pPr>
          </a:lstStyle>
          <a:p>
            <a:r>
              <a:t>05</a:t>
            </a:r>
          </a:p>
        </p:txBody>
      </p:sp>
      <p:sp>
        <p:nvSpPr>
          <p:cNvPr id="303" name="O antigo domínio do inimigo retornará às mãos de nosso Redentor e legítimo dono. O grande conflito terminará. O Universo inteiro estará purificado. Viveremos a eternidade em paz. Que revelações serão feitas ao longo da eternidade? Qual será a reação de t"/>
          <p:cNvSpPr txBox="1"/>
          <p:nvPr/>
        </p:nvSpPr>
        <p:spPr>
          <a:xfrm>
            <a:off x="3851000" y="5875990"/>
            <a:ext cx="16854820" cy="4483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Fjalla One"/>
                <a:ea typeface="Fjalla One"/>
                <a:cs typeface="Fjalla One"/>
                <a:sym typeface="Fjalla One"/>
              </a:defRPr>
            </a:lvl1pPr>
          </a:lstStyle>
          <a:p>
            <a:r>
              <a:t>O antigo domínio do inimigo retornará às mãos de nosso Redentor e legítimo dono. O grande conflito terminará. O Universo inteiro estará purificado. Viveremos a eternidade em paz. Que revelações serão feitas ao longo da eternidade? Qual será a reação de toda criatura? (Ver p. 80) </a:t>
            </a:r>
          </a:p>
        </p:txBody>
      </p:sp>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5"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306" name="Rectángulo"/>
          <p:cNvSpPr/>
          <p:nvPr/>
        </p:nvSpPr>
        <p:spPr>
          <a:xfrm>
            <a:off x="1067836" y="3635421"/>
            <a:ext cx="22248328" cy="6857094"/>
          </a:xfrm>
          <a:prstGeom prst="rect">
            <a:avLst/>
          </a:prstGeom>
          <a:solidFill>
            <a:srgbClr val="FFFFFF"/>
          </a:solidFill>
          <a:ln w="12700">
            <a:miter lim="400000"/>
          </a:ln>
          <a:effectLst>
            <a:outerShdw blurRad="190500" dist="12700" dir="5400000" rotWithShape="0">
              <a:srgbClr val="000000"/>
            </a:outerShdw>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307" name="Ao transcorrerem os anos da eternidade, _________ mais e mais abundantes e gloriosas revelações de Deus e de Cristo. Assim como o conhecimento é progressivo, também o amor, a reverência e a felicidade aumentarão. Quanto mais as pessoas aprenderem a respe"/>
          <p:cNvSpPr txBox="1"/>
          <p:nvPr/>
        </p:nvSpPr>
        <p:spPr>
          <a:xfrm>
            <a:off x="3286483" y="4568418"/>
            <a:ext cx="17811034" cy="4991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MyriadPro-Regular"/>
                <a:ea typeface="MyriadPro-Regular"/>
                <a:cs typeface="MyriadPro-Regular"/>
                <a:sym typeface="MyriadPro-Regular"/>
              </a:defRPr>
            </a:lvl1pPr>
          </a:lstStyle>
          <a:p>
            <a:r>
              <a:t>Ao transcorrerem os anos da eternidade, _________ mais e mais abundantes e gloriosas revelações de Deus e de Cristo. Assim como o conhecimento é progressivo, também o amor, a reverência e a felicidade aumentarão. Quanto mais as pessoas aprenderem a respeito de Deus, mais vão admirar Seu caráter.</a:t>
            </a:r>
          </a:p>
        </p:txBody>
      </p:sp>
    </p:spTree>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9"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310" name="Rectángulo"/>
          <p:cNvSpPr/>
          <p:nvPr/>
        </p:nvSpPr>
        <p:spPr>
          <a:xfrm>
            <a:off x="1067836" y="3385956"/>
            <a:ext cx="22248328" cy="7356024"/>
          </a:xfrm>
          <a:prstGeom prst="rect">
            <a:avLst/>
          </a:prstGeom>
          <a:solidFill>
            <a:srgbClr val="FFFFFF"/>
          </a:solidFill>
          <a:ln w="12700">
            <a:miter lim="400000"/>
          </a:ln>
          <a:effectLst>
            <a:outerShdw blurRad="190500" dist="12700" dir="5400000" rotWithShape="0">
              <a:srgbClr val="000000"/>
            </a:outerShdw>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311" name="Na medida em que Jesus revelar aos salvos as __________ da ___________ e os _______ surpreendentes do grande conflito com Satanás, o coração deles vai pulsar com mais forte devoção, e com mais arrebatadora alegria vão dedilhar as harpas de ouro. Cada vez"/>
          <p:cNvSpPr txBox="1"/>
          <p:nvPr/>
        </p:nvSpPr>
        <p:spPr>
          <a:xfrm>
            <a:off x="3303329" y="4149318"/>
            <a:ext cx="17777341" cy="58293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MyriadPro-Regular"/>
                <a:ea typeface="MyriadPro-Regular"/>
                <a:cs typeface="MyriadPro-Regular"/>
                <a:sym typeface="MyriadPro-Regular"/>
              </a:defRPr>
            </a:lvl1pPr>
          </a:lstStyle>
          <a:p>
            <a:r>
              <a:t>Na medida em que Jesus revelar aos salvos as __________ da ___________ e os _______ surpreendentes do grande conflito com Satanás, o coração deles vai pulsar com mais forte devoção, e com mais arrebatadora alegria vão dedilhar as harpas de ouro. Cada vez mais, milhares de milhares e milhões de milhões de vozes se unirão para ampliar o potente __________ de louvor ao Deus eterno. </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7"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178" name="“Após a segunda vinda de Cristo, os ímpios terão sido destruídos e seus corpos estarão na superfície da Terra. O planeta terá a aparência de um deserto desolado. Cidades e povoados, devastados pelo terremoto, estarão em ruínas. Montanhas terão sido remov"/>
          <p:cNvSpPr txBox="1"/>
          <p:nvPr/>
        </p:nvSpPr>
        <p:spPr>
          <a:xfrm>
            <a:off x="2700727" y="3524250"/>
            <a:ext cx="18982545" cy="66675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MyriadPro-Regular"/>
                <a:ea typeface="MyriadPro-Regular"/>
                <a:cs typeface="MyriadPro-Regular"/>
                <a:sym typeface="MyriadPro-Regular"/>
              </a:defRPr>
            </a:lvl1pPr>
          </a:lstStyle>
          <a:p>
            <a:r>
              <a:t>“Após a segunda vinda de Cristo, os ímpios terão sido destruídos e seus corpos estarão na superfície da Terra. O planeta terá a aparência de um deserto desolado. Cidades e povoados, devastados pelo terremoto, estarão em ruínas. Montanhas terão sido removidas de seus lugares, formando grandes crateras. Enormes pedras, lançadas pelo mar ou arrancadas da própria terra estarão espalhadas por toda parte. Grandes árvores terão sido arrancadas pela raiz e estarão jogadas pelo chão.</a:t>
            </a:r>
          </a:p>
        </p:txBody>
      </p:sp>
    </p:spTree>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3"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314" name="Rectángulo"/>
          <p:cNvSpPr/>
          <p:nvPr/>
        </p:nvSpPr>
        <p:spPr>
          <a:xfrm>
            <a:off x="1067836" y="3635421"/>
            <a:ext cx="22248328" cy="6857094"/>
          </a:xfrm>
          <a:prstGeom prst="rect">
            <a:avLst/>
          </a:prstGeom>
          <a:solidFill>
            <a:srgbClr val="FFFFFF"/>
          </a:solidFill>
          <a:ln w="12700">
            <a:miter lim="400000"/>
          </a:ln>
          <a:effectLst>
            <a:outerShdw blurRad="190500" dist="12700" dir="5400000" rotWithShape="0">
              <a:srgbClr val="000000"/>
            </a:outerShdw>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315" name="Ao transcorrerem os anos da eternidade, _________ mais e mais abundantes e gloriosas revelações de Deus e de Cristo. Assim como o conhecimento é progressivo, também o amor, a reverência e a felicidade aumentarão. Quanto mais as pessoas aprenderem a respe"/>
          <p:cNvSpPr txBox="1"/>
          <p:nvPr/>
        </p:nvSpPr>
        <p:spPr>
          <a:xfrm>
            <a:off x="3286483" y="4568418"/>
            <a:ext cx="17811034" cy="4991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MyriadPro-Regular"/>
                <a:ea typeface="MyriadPro-Regular"/>
                <a:cs typeface="MyriadPro-Regular"/>
                <a:sym typeface="MyriadPro-Regular"/>
              </a:defRPr>
            </a:lvl1pPr>
          </a:lstStyle>
          <a:p>
            <a:r>
              <a:t>Ao transcorrerem os anos da eternidade, _________ mais e mais abundantes e gloriosas revelações de Deus e de Cristo. Assim como o conhecimento é progressivo, também o amor, a reverência e a felicidade aumentarão. Quanto mais as pessoas aprenderem a respeito de Deus, mais vão admirar Seu caráter.</a:t>
            </a:r>
          </a:p>
        </p:txBody>
      </p:sp>
      <p:sp>
        <p:nvSpPr>
          <p:cNvPr id="316" name="haverá"/>
          <p:cNvSpPr txBox="1"/>
          <p:nvPr/>
        </p:nvSpPr>
        <p:spPr>
          <a:xfrm>
            <a:off x="15826868" y="4403919"/>
            <a:ext cx="2625472" cy="927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6500">
                <a:solidFill>
                  <a:srgbClr val="B51700"/>
                </a:solidFill>
                <a:latin typeface="Myriad Pro Bold"/>
                <a:ea typeface="Myriad Pro Bold"/>
                <a:cs typeface="Myriad Pro Bold"/>
                <a:sym typeface="Myriad Pro Bold"/>
              </a:defRPr>
            </a:lvl1pPr>
          </a:lstStyle>
          <a:p>
            <a:r>
              <a:t>haverá</a:t>
            </a:r>
          </a:p>
        </p:txBody>
      </p:sp>
    </p:spTree>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8"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319" name="Rectángulo"/>
          <p:cNvSpPr/>
          <p:nvPr/>
        </p:nvSpPr>
        <p:spPr>
          <a:xfrm>
            <a:off x="1067836" y="3385956"/>
            <a:ext cx="22248328" cy="7356024"/>
          </a:xfrm>
          <a:prstGeom prst="rect">
            <a:avLst/>
          </a:prstGeom>
          <a:solidFill>
            <a:srgbClr val="FFFFFF"/>
          </a:solidFill>
          <a:ln w="12700">
            <a:miter lim="400000"/>
          </a:ln>
          <a:effectLst>
            <a:outerShdw blurRad="190500" dist="12700" dir="5400000" rotWithShape="0">
              <a:srgbClr val="000000"/>
            </a:outerShdw>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320" name="Na medida em que Jesus revelar aos salvos as __________ da ___________ e os _______ surpreendentes do grande conflito com Satanás, o coração deles vai pulsar com mais forte devoção, e com mais arrebatadora alegria vão dedilhar as harpas de ouro. Cada vez"/>
          <p:cNvSpPr txBox="1"/>
          <p:nvPr/>
        </p:nvSpPr>
        <p:spPr>
          <a:xfrm>
            <a:off x="3303329" y="4149318"/>
            <a:ext cx="17777341" cy="58293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MyriadPro-Regular"/>
                <a:ea typeface="MyriadPro-Regular"/>
                <a:cs typeface="MyriadPro-Regular"/>
                <a:sym typeface="MyriadPro-Regular"/>
              </a:defRPr>
            </a:lvl1pPr>
          </a:lstStyle>
          <a:p>
            <a:r>
              <a:t>Na medida em que Jesus revelar aos salvos as __________ da ___________ e os _______ surpreendentes do grande conflito com Satanás, o coração deles vai pulsar com mais forte devoção, e com mais arrebatadora alegria vão dedilhar as harpas de ouro. Cada vez mais, milhares de milhares e milhões de milhões de vozes se unirão para ampliar o potente __________ de louvor ao Deus eterno. </a:t>
            </a:r>
          </a:p>
        </p:txBody>
      </p:sp>
      <p:sp>
        <p:nvSpPr>
          <p:cNvPr id="321" name="riquezas"/>
          <p:cNvSpPr txBox="1"/>
          <p:nvPr/>
        </p:nvSpPr>
        <p:spPr>
          <a:xfrm>
            <a:off x="16748930" y="3894067"/>
            <a:ext cx="3243772" cy="927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6500">
                <a:solidFill>
                  <a:srgbClr val="B51700"/>
                </a:solidFill>
                <a:latin typeface="Myriad Pro Bold"/>
                <a:ea typeface="Myriad Pro Bold"/>
                <a:cs typeface="Myriad Pro Bold"/>
                <a:sym typeface="Myriad Pro Bold"/>
              </a:defRPr>
            </a:lvl1pPr>
          </a:lstStyle>
          <a:p>
            <a:r>
              <a:rPr dirty="0" err="1"/>
              <a:t>riquezas</a:t>
            </a:r>
            <a:endParaRPr dirty="0"/>
          </a:p>
        </p:txBody>
      </p:sp>
      <p:sp>
        <p:nvSpPr>
          <p:cNvPr id="322" name="redenção"/>
          <p:cNvSpPr txBox="1"/>
          <p:nvPr/>
        </p:nvSpPr>
        <p:spPr>
          <a:xfrm>
            <a:off x="4691176" y="4821168"/>
            <a:ext cx="3556636" cy="927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6500">
                <a:solidFill>
                  <a:srgbClr val="B51700"/>
                </a:solidFill>
                <a:latin typeface="Myriad Pro Bold"/>
                <a:ea typeface="Myriad Pro Bold"/>
                <a:cs typeface="Myriad Pro Bold"/>
                <a:sym typeface="Myriad Pro Bold"/>
              </a:defRPr>
            </a:lvl1pPr>
          </a:lstStyle>
          <a:p>
            <a:r>
              <a:rPr dirty="0" err="1"/>
              <a:t>redenção</a:t>
            </a:r>
            <a:endParaRPr dirty="0"/>
          </a:p>
        </p:txBody>
      </p:sp>
      <p:sp>
        <p:nvSpPr>
          <p:cNvPr id="323" name="fatos"/>
          <p:cNvSpPr txBox="1"/>
          <p:nvPr/>
        </p:nvSpPr>
        <p:spPr>
          <a:xfrm>
            <a:off x="10147918" y="4821168"/>
            <a:ext cx="1958468" cy="927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6500">
                <a:solidFill>
                  <a:srgbClr val="B51700"/>
                </a:solidFill>
                <a:latin typeface="Myriad Pro Bold"/>
                <a:ea typeface="Myriad Pro Bold"/>
                <a:cs typeface="Myriad Pro Bold"/>
                <a:sym typeface="Myriad Pro Bold"/>
              </a:defRPr>
            </a:lvl1pPr>
          </a:lstStyle>
          <a:p>
            <a:r>
              <a:rPr dirty="0" err="1"/>
              <a:t>fatos</a:t>
            </a:r>
            <a:endParaRPr dirty="0"/>
          </a:p>
        </p:txBody>
      </p:sp>
      <p:sp>
        <p:nvSpPr>
          <p:cNvPr id="324" name="cântico"/>
          <p:cNvSpPr txBox="1"/>
          <p:nvPr/>
        </p:nvSpPr>
        <p:spPr>
          <a:xfrm>
            <a:off x="7218601" y="8969649"/>
            <a:ext cx="2773236" cy="927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6500">
                <a:solidFill>
                  <a:srgbClr val="B51700"/>
                </a:solidFill>
                <a:latin typeface="Myriad Pro Bold"/>
                <a:ea typeface="Myriad Pro Bold"/>
                <a:cs typeface="Myriad Pro Bold"/>
                <a:sym typeface="Myriad Pro Bold"/>
              </a:defRPr>
            </a:lvl1pPr>
          </a:lstStyle>
          <a:p>
            <a:r>
              <a:rPr dirty="0" err="1"/>
              <a:t>cântico</a:t>
            </a:r>
            <a:endParaRPr dirty="0"/>
          </a:p>
        </p:txBody>
      </p:sp>
    </p:spTree>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6" name="004.jpg" descr="004.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327" name="Rectángulo redondeado"/>
          <p:cNvSpPr/>
          <p:nvPr/>
        </p:nvSpPr>
        <p:spPr>
          <a:xfrm>
            <a:off x="9292813" y="4337658"/>
            <a:ext cx="13594278" cy="6735704"/>
          </a:xfrm>
          <a:prstGeom prst="roundRect">
            <a:avLst>
              <a:gd name="adj" fmla="val 12152"/>
            </a:avLst>
          </a:prstGeom>
          <a:solidFill>
            <a:srgbClr val="D7D2A5">
              <a:alpha val="61728"/>
            </a:srgbClr>
          </a:solidFill>
          <a:ln w="12700">
            <a:miter lim="400000"/>
          </a:ln>
          <a:effectLst>
            <a:outerShdw blurRad="355600" rotWithShape="0">
              <a:srgbClr val="000000">
                <a:alpha val="75000"/>
              </a:srgbClr>
            </a:outerShdw>
            <a:reflection stA="50000" endPos="40000" dir="5400000" sy="-100000" algn="bl" rotWithShape="0"/>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328" name="Você quer ver o final da mais linda história de amor do Universo e participar da vida eterna com sua família? O que está fazendo para alcançar o ideal de Deus para o seu lar?"/>
          <p:cNvSpPr txBox="1"/>
          <p:nvPr/>
        </p:nvSpPr>
        <p:spPr>
          <a:xfrm>
            <a:off x="10420470" y="5463959"/>
            <a:ext cx="11338965" cy="4483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Fjalla One"/>
                <a:ea typeface="Fjalla One"/>
                <a:cs typeface="Fjalla One"/>
                <a:sym typeface="Fjalla One"/>
              </a:defRPr>
            </a:lvl1pPr>
          </a:lstStyle>
          <a:p>
            <a:r>
              <a:t>Você quer ver o final da mais linda história de amor do Universo e participar da vida eterna com sua família? O que está fazendo para alcançar o ideal de Deus para o seu lar? </a:t>
            </a:r>
          </a:p>
        </p:txBody>
      </p:sp>
      <p:sp>
        <p:nvSpPr>
          <p:cNvPr id="329" name="Rectángulo redondeado"/>
          <p:cNvSpPr/>
          <p:nvPr/>
        </p:nvSpPr>
        <p:spPr>
          <a:xfrm>
            <a:off x="9410022" y="2456135"/>
            <a:ext cx="6672112" cy="1856261"/>
          </a:xfrm>
          <a:prstGeom prst="roundRect">
            <a:avLst>
              <a:gd name="adj" fmla="val 10263"/>
            </a:avLst>
          </a:prstGeom>
          <a:solidFill>
            <a:srgbClr val="9FBBB2">
              <a:alpha val="54506"/>
            </a:srgbClr>
          </a:solidFill>
          <a:ln w="12700">
            <a:miter lim="400000"/>
          </a:ln>
          <a:effectLst>
            <a:outerShdw blurRad="355600" rotWithShape="0">
              <a:srgbClr val="000000">
                <a:alpha val="75000"/>
              </a:srgbClr>
            </a:outerShdw>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330" name="PARA REFLETIR:"/>
          <p:cNvSpPr txBox="1"/>
          <p:nvPr/>
        </p:nvSpPr>
        <p:spPr>
          <a:xfrm>
            <a:off x="10110827" y="2825466"/>
            <a:ext cx="5270501" cy="11176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8000" b="1">
                <a:solidFill>
                  <a:srgbClr val="B51700"/>
                </a:solidFill>
                <a:latin typeface="MyriadPro-SemiboldCond"/>
                <a:ea typeface="MyriadPro-SemiboldCond"/>
                <a:cs typeface="MyriadPro-SemiboldCond"/>
                <a:sym typeface="MyriadPro-SemiboldCond"/>
              </a:defRPr>
            </a:lvl1pPr>
          </a:lstStyle>
          <a:p>
            <a:r>
              <a:t>PARA REFLETIR:</a:t>
            </a:r>
          </a:p>
        </p:txBody>
      </p:sp>
    </p:spTree>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2"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333" name="Rectángulo redondeado"/>
          <p:cNvSpPr/>
          <p:nvPr/>
        </p:nvSpPr>
        <p:spPr>
          <a:xfrm>
            <a:off x="2146593" y="3233140"/>
            <a:ext cx="20090814" cy="7249720"/>
          </a:xfrm>
          <a:prstGeom prst="roundRect">
            <a:avLst>
              <a:gd name="adj" fmla="val 11291"/>
            </a:avLst>
          </a:prstGeom>
          <a:solidFill>
            <a:srgbClr val="D7D2A5">
              <a:alpha val="34459"/>
            </a:srgbClr>
          </a:solidFill>
          <a:ln w="12700">
            <a:miter lim="400000"/>
          </a:ln>
          <a:effectLst>
            <a:outerShdw blurRad="355600" rotWithShape="0">
              <a:srgbClr val="000000">
                <a:alpha val="75000"/>
              </a:srgbClr>
            </a:outerShdw>
            <a:reflection stA="50000" endPos="40000" dir="5400000" sy="-100000" algn="bl" rotWithShape="0"/>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334" name="“‘Eles serão povos de Deus, e Deus mesmo estará com eles. E lhes enxugará dos olhos toda lágrima, e a morte já não existirá, já não haverá luto, nem pranto, nem dor, porque as primeiras coisas passaram’ (Ap 21:3, 4)."/>
          <p:cNvSpPr txBox="1"/>
          <p:nvPr/>
        </p:nvSpPr>
        <p:spPr>
          <a:xfrm>
            <a:off x="4220097" y="5200650"/>
            <a:ext cx="15943805" cy="33147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MyriadPro-Regular"/>
                <a:ea typeface="MyriadPro-Regular"/>
                <a:cs typeface="MyriadPro-Regular"/>
                <a:sym typeface="MyriadPro-Regular"/>
              </a:defRPr>
            </a:lvl1pPr>
          </a:lstStyle>
          <a:p>
            <a:r>
              <a:t>“‘Eles serão povos de Deus, e Deus mesmo estará com eles. E lhes enxugará dos olhos toda lágrima, e a morte já não existirá, já não haverá luto, nem pranto, nem dor, porque as primeiras coisas passaram’ (Ap 21:3, 4). </a:t>
            </a:r>
          </a:p>
        </p:txBody>
      </p:sp>
    </p:spTree>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6"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337" name="Rectángulo redondeado"/>
          <p:cNvSpPr/>
          <p:nvPr/>
        </p:nvSpPr>
        <p:spPr>
          <a:xfrm>
            <a:off x="2146593" y="3233140"/>
            <a:ext cx="20090814" cy="7249720"/>
          </a:xfrm>
          <a:prstGeom prst="roundRect">
            <a:avLst>
              <a:gd name="adj" fmla="val 11291"/>
            </a:avLst>
          </a:prstGeom>
          <a:solidFill>
            <a:srgbClr val="D7D2A5">
              <a:alpha val="34459"/>
            </a:srgbClr>
          </a:solidFill>
          <a:ln w="12700">
            <a:miter lim="400000"/>
          </a:ln>
          <a:effectLst>
            <a:outerShdw blurRad="355600" rotWithShape="0">
              <a:srgbClr val="000000">
                <a:alpha val="75000"/>
              </a:srgbClr>
            </a:outerShdw>
            <a:reflection stA="50000" endPos="40000" dir="5400000" sy="-100000" algn="bl" rotWithShape="0"/>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338" name="“Na cidade de Deus ‘não haverá noite’ (Ap 21:25). Ninguém necessitará ou desejará repouso. Não haverá cansaço em viver segundo a vontade de Deus e em oferecer louvor a Seu nome. Sempre sentiremos o frescor da manhã, que nunca terá fim. ‘Nem precisam eles"/>
          <p:cNvSpPr txBox="1"/>
          <p:nvPr/>
        </p:nvSpPr>
        <p:spPr>
          <a:xfrm>
            <a:off x="3791797" y="3943350"/>
            <a:ext cx="16800407" cy="58293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MyriadPro-Regular"/>
                <a:ea typeface="MyriadPro-Regular"/>
                <a:cs typeface="MyriadPro-Regular"/>
                <a:sym typeface="MyriadPro-Regular"/>
              </a:defRPr>
            </a:lvl1pPr>
          </a:lstStyle>
          <a:p>
            <a:r>
              <a:t>“Na cidade de Deus ‘não haverá noite’ (Ap 21:25). Ninguém necessitará ou desejará repouso. Não haverá cansaço em viver segundo a vontade de Deus e em oferecer louvor a Seu nome. Sempre sentiremos o frescor da manhã, que nunca terá fim. ‘Nem precisam eles de luz de candeia, nem da luz do Sol, porque o Senhor Deus brilhará sobre eles’ (Ap 22:5)” (p. 79). </a:t>
            </a:r>
          </a:p>
        </p:txBody>
      </p:sp>
    </p:spTree>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0" name="001.jpg" descr="001.jpg"/>
          <p:cNvPicPr>
            <a:picLocks noChangeAspect="1"/>
          </p:cNvPicPr>
          <p:nvPr/>
        </p:nvPicPr>
        <p:blipFill>
          <a:blip r:embed="rId2"/>
          <a:stretch>
            <a:fillRect/>
          </a:stretch>
        </p:blipFill>
        <p:spPr>
          <a:xfrm>
            <a:off x="0" y="0"/>
            <a:ext cx="24384000" cy="13716000"/>
          </a:xfrm>
          <a:prstGeom prst="rect">
            <a:avLst/>
          </a:prstGeom>
          <a:ln w="12700">
            <a:miter lim="400000"/>
          </a:ln>
        </p:spPr>
      </p:pic>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0"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181" name="Essa será a morada de Satanás com seus anjos maus durante mil anos. Ali ele estará fadado a vagar sem rumo, pelo mundo devastado, para ver os efeitos de sua rebelião contra a lei de Deus. Durante mil anos, ele poderá experimentar o fruto da maldição que "/>
          <p:cNvSpPr txBox="1"/>
          <p:nvPr/>
        </p:nvSpPr>
        <p:spPr>
          <a:xfrm>
            <a:off x="3663178" y="3448050"/>
            <a:ext cx="17057644" cy="68199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algn="ctr" defTabSz="457200">
              <a:lnSpc>
                <a:spcPct val="100000"/>
              </a:lnSpc>
              <a:spcBef>
                <a:spcPts val="1200"/>
              </a:spcBef>
              <a:defRPr sz="5500">
                <a:latin typeface="MyriadPro-Regular"/>
                <a:ea typeface="MyriadPro-Regular"/>
                <a:cs typeface="MyriadPro-Regular"/>
                <a:sym typeface="MyriadPro-Regular"/>
              </a:defRPr>
            </a:pPr>
            <a:r>
              <a:t>Essa será a morada de Satanás com seus anjos maus durante mil anos. Ali ele estará fadado a vagar sem rumo, pelo mundo devastado, para ver os efeitos de sua rebelião contra a lei de Deus. Durante mil anos, ele poderá experimentar o fruto da maldição que causou. </a:t>
            </a:r>
          </a:p>
          <a:p>
            <a:pPr algn="ctr" defTabSz="457200">
              <a:lnSpc>
                <a:spcPct val="100000"/>
              </a:lnSpc>
              <a:spcBef>
                <a:spcPts val="1200"/>
              </a:spcBef>
              <a:defRPr sz="5500">
                <a:latin typeface="MyriadPro-Regular"/>
                <a:ea typeface="MyriadPro-Regular"/>
                <a:cs typeface="MyriadPro-Regular"/>
                <a:sym typeface="MyriadPro-Regular"/>
              </a:defRPr>
            </a:pPr>
            <a:r>
              <a:t>“Restrito apenas à Terra, Satanás não terá o privilégio de percorrer outros planetas para tentar e prejudicar os que não caíram” (p. 70). </a:t>
            </a: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3" name="003.jpg" descr="003.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184" name="Figura"/>
          <p:cNvSpPr/>
          <p:nvPr/>
        </p:nvSpPr>
        <p:spPr>
          <a:xfrm rot="3034451">
            <a:off x="9828604" y="644606"/>
            <a:ext cx="4477924" cy="6873287"/>
          </a:xfrm>
          <a:custGeom>
            <a:avLst/>
            <a:gdLst/>
            <a:ahLst/>
            <a:cxnLst>
              <a:cxn ang="0">
                <a:pos x="wd2" y="hd2"/>
              </a:cxn>
              <a:cxn ang="5400000">
                <a:pos x="wd2" y="hd2"/>
              </a:cxn>
              <a:cxn ang="10800000">
                <a:pos x="wd2" y="hd2"/>
              </a:cxn>
              <a:cxn ang="16200000">
                <a:pos x="wd2" y="hd2"/>
              </a:cxn>
            </a:cxnLst>
            <a:rect l="0" t="0" r="r" b="b"/>
            <a:pathLst>
              <a:path w="16693" h="21217" extrusionOk="0">
                <a:moveTo>
                  <a:pt x="10933" y="0"/>
                </a:moveTo>
                <a:cubicBezTo>
                  <a:pt x="-4426" y="5413"/>
                  <a:pt x="-1243" y="13502"/>
                  <a:pt x="6156" y="16481"/>
                </a:cubicBezTo>
                <a:cubicBezTo>
                  <a:pt x="6053" y="18357"/>
                  <a:pt x="6196" y="20047"/>
                  <a:pt x="6853" y="20912"/>
                </a:cubicBezTo>
                <a:cubicBezTo>
                  <a:pt x="7205" y="21600"/>
                  <a:pt x="9849" y="20972"/>
                  <a:pt x="9495" y="20530"/>
                </a:cubicBezTo>
                <a:cubicBezTo>
                  <a:pt x="9277" y="20257"/>
                  <a:pt x="7814" y="19339"/>
                  <a:pt x="7648" y="16469"/>
                </a:cubicBezTo>
                <a:cubicBezTo>
                  <a:pt x="10014" y="15780"/>
                  <a:pt x="16336" y="13638"/>
                  <a:pt x="16668" y="10353"/>
                </a:cubicBezTo>
                <a:cubicBezTo>
                  <a:pt x="17174" y="5343"/>
                  <a:pt x="9883" y="5481"/>
                  <a:pt x="10933" y="0"/>
                </a:cubicBezTo>
                <a:close/>
              </a:path>
            </a:pathLst>
          </a:custGeom>
          <a:solidFill>
            <a:srgbClr val="DDCB88">
              <a:alpha val="42328"/>
            </a:srgbClr>
          </a:solidFill>
          <a:ln w="12700">
            <a:miter lim="400000"/>
          </a:ln>
        </p:spPr>
        <p:txBody>
          <a:bodyPr lIns="50800" tIns="50800" rIns="50800" bIns="50800" anchor="ctr"/>
          <a:lstStyle/>
          <a:p>
            <a:pPr algn="ctr" defTabSz="825500">
              <a:lnSpc>
                <a:spcPct val="100000"/>
              </a:lnSpc>
              <a:spcBef>
                <a:spcPts val="0"/>
              </a:spcBef>
              <a:defRPr sz="3200">
                <a:solidFill>
                  <a:srgbClr val="4B5B4B">
                    <a:alpha val="74077"/>
                  </a:srgbClr>
                </a:solidFill>
                <a:latin typeface="Helvetica Neue Medium"/>
                <a:ea typeface="Helvetica Neue Medium"/>
                <a:cs typeface="Helvetica Neue Medium"/>
                <a:sym typeface="Helvetica Neue Medium"/>
              </a:defRPr>
            </a:pPr>
            <a:endParaRPr/>
          </a:p>
        </p:txBody>
      </p:sp>
      <p:sp>
        <p:nvSpPr>
          <p:cNvPr id="185" name="Rectángulo redondeado"/>
          <p:cNvSpPr/>
          <p:nvPr/>
        </p:nvSpPr>
        <p:spPr>
          <a:xfrm>
            <a:off x="3180507" y="6251650"/>
            <a:ext cx="18022986" cy="4220344"/>
          </a:xfrm>
          <a:prstGeom prst="roundRect">
            <a:avLst>
              <a:gd name="adj" fmla="val 15000"/>
            </a:avLst>
          </a:prstGeom>
          <a:solidFill>
            <a:srgbClr val="85B7AD">
              <a:alpha val="72130"/>
            </a:srgbClr>
          </a:solidFill>
          <a:ln w="12700">
            <a:miter lim="400000"/>
          </a:ln>
          <a:effectLst>
            <a:reflection stA="50000" endPos="40000" dir="5400000" sy="-100000" algn="bl" rotWithShape="0"/>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186" name="01"/>
          <p:cNvSpPr txBox="1"/>
          <p:nvPr/>
        </p:nvSpPr>
        <p:spPr>
          <a:xfrm>
            <a:off x="10970890" y="2362564"/>
            <a:ext cx="2442220" cy="33020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20000">
                <a:solidFill>
                  <a:srgbClr val="3B2A1F"/>
                </a:solidFill>
                <a:latin typeface="Fjalla One"/>
                <a:ea typeface="Fjalla One"/>
                <a:cs typeface="Fjalla One"/>
                <a:sym typeface="Fjalla One"/>
              </a:defRPr>
            </a:lvl1pPr>
          </a:lstStyle>
          <a:p>
            <a:r>
              <a:t>01</a:t>
            </a:r>
          </a:p>
        </p:txBody>
      </p:sp>
      <p:sp>
        <p:nvSpPr>
          <p:cNvPr id="187" name="Nos Céus, após concluir o juízo dos ímpios e passados os mil anos, que evento acontecerá? (Ver p. 70, 71.)"/>
          <p:cNvSpPr txBox="1"/>
          <p:nvPr/>
        </p:nvSpPr>
        <p:spPr>
          <a:xfrm>
            <a:off x="4570605" y="7434721"/>
            <a:ext cx="15242790" cy="18542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Fjalla One"/>
                <a:ea typeface="Fjalla One"/>
                <a:cs typeface="Fjalla One"/>
                <a:sym typeface="Fjalla One"/>
              </a:defRPr>
            </a:lvl1pPr>
          </a:lstStyle>
          <a:p>
            <a:r>
              <a:t>Nos Céus, após concluir o juízo dos ímpios e passados os mil anos, que evento acontecerá? (Ver p. 70, 71.) </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9"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190" name="Rectángulo"/>
          <p:cNvSpPr/>
          <p:nvPr/>
        </p:nvSpPr>
        <p:spPr>
          <a:xfrm>
            <a:off x="1067836" y="2821954"/>
            <a:ext cx="22248328" cy="8484028"/>
          </a:xfrm>
          <a:prstGeom prst="rect">
            <a:avLst/>
          </a:prstGeom>
          <a:solidFill>
            <a:srgbClr val="FFFFFF"/>
          </a:solidFill>
          <a:ln w="12700">
            <a:miter lim="400000"/>
          </a:ln>
          <a:effectLst>
            <a:outerShdw blurRad="190500" dist="12700" dir="5400000" rotWithShape="0">
              <a:srgbClr val="000000"/>
            </a:outerShdw>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191" name="Depois que se concluir o juízo dos ímpios, no fim dos mil anos, Jesus deixará a cidade; e os salvos, bem como um cortejo do exército angelical, vão acompanhá-Lo. ________________ sobre uma grande ____________ , a qual se partirá no momento em que Seus pé"/>
          <p:cNvSpPr txBox="1"/>
          <p:nvPr/>
        </p:nvSpPr>
        <p:spPr>
          <a:xfrm>
            <a:off x="3854651" y="4568418"/>
            <a:ext cx="16674698" cy="4991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MyriadPro-Regular"/>
                <a:ea typeface="MyriadPro-Regular"/>
                <a:cs typeface="MyriadPro-Regular"/>
                <a:sym typeface="MyriadPro-Regular"/>
              </a:defRPr>
            </a:lvl1pPr>
          </a:lstStyle>
          <a:p>
            <a:r>
              <a:t>Depois que se concluir o juízo dos ímpios, no fim dos mil anos, Jesus deixará a cidade; e os salvos, bem como um cortejo do exército angelical, vão acompanhá-Lo. ________________ sobre uma grande ____________ , a qual se partirá no momento em que Seus pés a tocarem, formando uma grande planície.</a:t>
            </a: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3"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194" name="Rectángulo"/>
          <p:cNvSpPr/>
          <p:nvPr/>
        </p:nvSpPr>
        <p:spPr>
          <a:xfrm>
            <a:off x="1067836" y="2821954"/>
            <a:ext cx="22248328" cy="8484028"/>
          </a:xfrm>
          <a:prstGeom prst="rect">
            <a:avLst/>
          </a:prstGeom>
          <a:solidFill>
            <a:srgbClr val="FFFFFF"/>
          </a:solidFill>
          <a:ln w="12700">
            <a:miter lim="400000"/>
          </a:ln>
          <a:effectLst>
            <a:outerShdw blurRad="190500" dist="12700" dir="5400000" rotWithShape="0">
              <a:srgbClr val="000000"/>
            </a:outerShdw>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195" name="Então, olharemos para cima e ___________ a grande e bela _________ , com doze fundamentos e doze portas, três de cada lado e um anjo em cada porta. Exclamaremos: “A cidade! A grande cidade! Vem descendo de Deus, do Céu!” Ela descerá em todo o seu esplend"/>
          <p:cNvSpPr txBox="1"/>
          <p:nvPr/>
        </p:nvSpPr>
        <p:spPr>
          <a:xfrm>
            <a:off x="3099315" y="4362450"/>
            <a:ext cx="18185370" cy="4991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MyriadPro-Regular"/>
                <a:ea typeface="MyriadPro-Regular"/>
                <a:cs typeface="MyriadPro-Regular"/>
                <a:sym typeface="MyriadPro-Regular"/>
              </a:defRPr>
            </a:lvl1pPr>
          </a:lstStyle>
          <a:p>
            <a:r>
              <a:t>Então, olharemos para cima e ___________ a grande e bela _________ , com doze fundamentos e doze portas, três de cada lado e um anjo em cada porta. Exclamaremos: “A cidade! A grande cidade! Vem descendo de Deus, do Céu!” Ela descerá em todo o seu esplendor e deslumbrante glória e se fixará na grande planície que Jesus terá preparado para ela. </a:t>
            </a: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7"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198" name="Rectángulo"/>
          <p:cNvSpPr/>
          <p:nvPr/>
        </p:nvSpPr>
        <p:spPr>
          <a:xfrm>
            <a:off x="1067836" y="2821954"/>
            <a:ext cx="22248328" cy="8484028"/>
          </a:xfrm>
          <a:prstGeom prst="rect">
            <a:avLst/>
          </a:prstGeom>
          <a:solidFill>
            <a:srgbClr val="FFFFFF"/>
          </a:solidFill>
          <a:ln w="12700">
            <a:miter lim="400000"/>
          </a:ln>
          <a:effectLst>
            <a:outerShdw blurRad="190500" dist="12700" dir="5400000" rotWithShape="0">
              <a:srgbClr val="000000"/>
            </a:outerShdw>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199" name="Depois que se concluir o juízo dos ímpios, no fim dos mil anos, Jesus deixará a cidade; e os salvos, bem como um cortejo do exército angelical, vão acompanhá-Lo. ________________ sobre uma grande ____________ , a qual se partirá no momento em que Seus pé"/>
          <p:cNvSpPr txBox="1"/>
          <p:nvPr/>
        </p:nvSpPr>
        <p:spPr>
          <a:xfrm>
            <a:off x="3854651" y="4568418"/>
            <a:ext cx="16674698" cy="4991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MyriadPro-Regular"/>
                <a:ea typeface="MyriadPro-Regular"/>
                <a:cs typeface="MyriadPro-Regular"/>
                <a:sym typeface="MyriadPro-Regular"/>
              </a:defRPr>
            </a:lvl1pPr>
          </a:lstStyle>
          <a:p>
            <a:r>
              <a:t>Depois que se concluir o juízo dos ímpios, no fim dos mil anos, Jesus deixará a cidade; e os salvos, bem como um cortejo do exército angelical, vão acompanhá-Lo. ________________ sobre uma grande ____________ , a qual se partirá no momento em que Seus pés a tocarem, formando uma grande planície.</a:t>
            </a:r>
          </a:p>
        </p:txBody>
      </p:sp>
      <p:sp>
        <p:nvSpPr>
          <p:cNvPr id="200" name="Cristo descerá"/>
          <p:cNvSpPr txBox="1"/>
          <p:nvPr/>
        </p:nvSpPr>
        <p:spPr>
          <a:xfrm>
            <a:off x="4288320" y="6930182"/>
            <a:ext cx="5267897" cy="927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6500">
                <a:solidFill>
                  <a:srgbClr val="B51700"/>
                </a:solidFill>
                <a:latin typeface="Myriad Pro Bold"/>
                <a:ea typeface="Myriad Pro Bold"/>
                <a:cs typeface="Myriad Pro Bold"/>
                <a:sym typeface="Myriad Pro Bold"/>
              </a:defRPr>
            </a:lvl1pPr>
          </a:lstStyle>
          <a:p>
            <a:r>
              <a:t>Cristo descerá</a:t>
            </a:r>
          </a:p>
        </p:txBody>
      </p:sp>
      <p:sp>
        <p:nvSpPr>
          <p:cNvPr id="201" name="montanha"/>
          <p:cNvSpPr txBox="1"/>
          <p:nvPr/>
        </p:nvSpPr>
        <p:spPr>
          <a:xfrm>
            <a:off x="15444399" y="6930182"/>
            <a:ext cx="3921507" cy="9271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6500">
                <a:solidFill>
                  <a:srgbClr val="B51700"/>
                </a:solidFill>
                <a:latin typeface="Myriad Pro Bold"/>
                <a:ea typeface="Myriad Pro Bold"/>
                <a:cs typeface="Myriad Pro Bold"/>
                <a:sym typeface="Myriad Pro Bold"/>
              </a:defRPr>
            </a:lvl1pPr>
          </a:lstStyle>
          <a:p>
            <a:r>
              <a:t>montanha</a:t>
            </a: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3" name="005.jpg" descr="005.jpg"/>
          <p:cNvPicPr>
            <a:picLocks noChangeAspect="1"/>
          </p:cNvPicPr>
          <p:nvPr/>
        </p:nvPicPr>
        <p:blipFill>
          <a:blip r:embed="rId2"/>
          <a:stretch>
            <a:fillRect/>
          </a:stretch>
        </p:blipFill>
        <p:spPr>
          <a:xfrm>
            <a:off x="0" y="0"/>
            <a:ext cx="24384000" cy="13716000"/>
          </a:xfrm>
          <a:prstGeom prst="rect">
            <a:avLst/>
          </a:prstGeom>
          <a:ln w="12700">
            <a:miter lim="400000"/>
          </a:ln>
        </p:spPr>
      </p:pic>
      <p:sp>
        <p:nvSpPr>
          <p:cNvPr id="204" name="Rectángulo"/>
          <p:cNvSpPr/>
          <p:nvPr/>
        </p:nvSpPr>
        <p:spPr>
          <a:xfrm>
            <a:off x="1067836" y="2821954"/>
            <a:ext cx="22248328" cy="8484028"/>
          </a:xfrm>
          <a:prstGeom prst="rect">
            <a:avLst/>
          </a:prstGeom>
          <a:solidFill>
            <a:srgbClr val="FFFFFF"/>
          </a:solidFill>
          <a:ln w="12700">
            <a:miter lim="400000"/>
          </a:ln>
          <a:effectLst>
            <a:outerShdw blurRad="190500" dist="12700" dir="5400000" rotWithShape="0">
              <a:srgbClr val="000000"/>
            </a:outerShdw>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sp>
        <p:nvSpPr>
          <p:cNvPr id="205" name="Então, olharemos para cima e ___________ a grande e bela _________ , com doze fundamentos e doze portas, três de cada lado e um anjo em cada porta. Exclamaremos: “A cidade! A grande cidade! Vem descendo de Deus, do Céu!” Ela descerá em todo o seu esplend"/>
          <p:cNvSpPr txBox="1"/>
          <p:nvPr/>
        </p:nvSpPr>
        <p:spPr>
          <a:xfrm>
            <a:off x="3099315" y="4362450"/>
            <a:ext cx="18185370" cy="4991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ctr" defTabSz="457200">
              <a:lnSpc>
                <a:spcPct val="100000"/>
              </a:lnSpc>
              <a:spcBef>
                <a:spcPts val="1200"/>
              </a:spcBef>
              <a:defRPr sz="5500">
                <a:latin typeface="MyriadPro-Regular"/>
                <a:ea typeface="MyriadPro-Regular"/>
                <a:cs typeface="MyriadPro-Regular"/>
                <a:sym typeface="MyriadPro-Regular"/>
              </a:defRPr>
            </a:lvl1pPr>
          </a:lstStyle>
          <a:p>
            <a:r>
              <a:t>Então, olharemos para cima e ___________ a grande e bela _________ , com doze fundamentos e doze portas, três de cada lado e um anjo em cada porta. Exclamaremos: “A cidade! A grande cidade! Vem descendo de Deus, do Céu!” Ela descerá em todo o seu esplendor e deslumbrante glória e se fixará na grande planície que Jesus terá preparado para ela. </a:t>
            </a:r>
          </a:p>
        </p:txBody>
      </p:sp>
      <p:sp>
        <p:nvSpPr>
          <p:cNvPr id="206" name="veremos"/>
          <p:cNvSpPr txBox="1"/>
          <p:nvPr/>
        </p:nvSpPr>
        <p:spPr>
          <a:xfrm>
            <a:off x="12523807" y="4207557"/>
            <a:ext cx="3262758" cy="927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6500">
                <a:solidFill>
                  <a:srgbClr val="B51700"/>
                </a:solidFill>
                <a:latin typeface="Myriad Pro Bold"/>
                <a:ea typeface="Myriad Pro Bold"/>
                <a:cs typeface="Myriad Pro Bold"/>
                <a:sym typeface="Myriad Pro Bold"/>
              </a:defRPr>
            </a:lvl1pPr>
          </a:lstStyle>
          <a:p>
            <a:r>
              <a:t>veremos</a:t>
            </a:r>
          </a:p>
        </p:txBody>
      </p:sp>
      <p:sp>
        <p:nvSpPr>
          <p:cNvPr id="207" name="cidade"/>
          <p:cNvSpPr txBox="1"/>
          <p:nvPr/>
        </p:nvSpPr>
        <p:spPr>
          <a:xfrm>
            <a:off x="4083565" y="5036945"/>
            <a:ext cx="2568512" cy="927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nSpc>
                <a:spcPct val="100000"/>
              </a:lnSpc>
              <a:spcBef>
                <a:spcPts val="4500"/>
              </a:spcBef>
              <a:defRPr sz="6500">
                <a:solidFill>
                  <a:srgbClr val="B51700"/>
                </a:solidFill>
                <a:latin typeface="Myriad Pro Bold"/>
                <a:ea typeface="Myriad Pro Bold"/>
                <a:cs typeface="Myriad Pro Bold"/>
                <a:sym typeface="Myriad Pro Bold"/>
              </a:defRPr>
            </a:lvl1pPr>
          </a:lstStyle>
          <a:p>
            <a:r>
              <a:t>cidade</a:t>
            </a:r>
          </a:p>
        </p:txBody>
      </p:sp>
    </p:spTree>
  </p:cSld>
  <p:clrMapOvr>
    <a:masterClrMapping/>
  </p:clrMapOvr>
  <p:transition spd="med"/>
</p:sld>
</file>

<file path=ppt/theme/theme1.xml><?xml version="1.0" encoding="utf-8"?>
<a:theme xmlns:a="http://schemas.openxmlformats.org/drawingml/2006/main" name="23_ClassicWhite">
  <a:themeElements>
    <a:clrScheme name="23_ClassicWhite">
      <a:dk1>
        <a:srgbClr val="000000"/>
      </a:dk1>
      <a:lt1>
        <a:srgbClr val="FFFFFF"/>
      </a:lt1>
      <a:dk2>
        <a:srgbClr val="5E5E5E"/>
      </a:dk2>
      <a:lt2>
        <a:srgbClr val="D5D5D5"/>
      </a:lt2>
      <a:accent1>
        <a:srgbClr val="3E74D1"/>
      </a:accent1>
      <a:accent2>
        <a:srgbClr val="33C5B9"/>
      </a:accent2>
      <a:accent3>
        <a:srgbClr val="45B53C"/>
      </a:accent3>
      <a:accent4>
        <a:srgbClr val="FFBD16"/>
      </a:accent4>
      <a:accent5>
        <a:srgbClr val="E22146"/>
      </a:accent5>
      <a:accent6>
        <a:srgbClr val="836BB7"/>
      </a:accent6>
      <a:hlink>
        <a:srgbClr val="0000FF"/>
      </a:hlink>
      <a:folHlink>
        <a:srgbClr val="FF00FF"/>
      </a:folHlink>
    </a:clrScheme>
    <a:fontScheme name="23_ClassicWhite">
      <a:majorFont>
        <a:latin typeface="Canela Bold"/>
        <a:ea typeface="Canela Bold"/>
        <a:cs typeface="Canela Bold"/>
      </a:majorFont>
      <a:minorFont>
        <a:latin typeface="Canela Bold"/>
        <a:ea typeface="Canela Bold"/>
        <a:cs typeface="Canela Bold"/>
      </a:minorFont>
    </a:fontScheme>
    <a:fmtScheme name="23_Clas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11303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Graphik"/>
            <a:ea typeface="Graphik"/>
            <a:cs typeface="Graphik"/>
            <a:sym typeface="Graphik"/>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2438338" rtl="0" fontAlgn="auto" latinLnBrk="0" hangingPunct="0">
          <a:lnSpc>
            <a:spcPct val="90000"/>
          </a:lnSpc>
          <a:spcBef>
            <a:spcPts val="2400"/>
          </a:spcBef>
          <a:spcAft>
            <a:spcPts val="0"/>
          </a:spcAft>
          <a:buClrTx/>
          <a:buSzTx/>
          <a:buFontTx/>
          <a:buNone/>
          <a:tabLst/>
          <a:defRPr kumimoji="0" sz="4400" b="0" i="0" u="none" strike="noStrike" cap="none" spc="0" normalizeH="0" baseline="0">
            <a:ln>
              <a:noFill/>
            </a:ln>
            <a:solidFill>
              <a:srgbClr val="000000"/>
            </a:solidFill>
            <a:effectLst/>
            <a:uFillTx/>
            <a:latin typeface="Canela Text Regular"/>
            <a:ea typeface="Canela Text Regular"/>
            <a:cs typeface="Canela Text Regular"/>
            <a:sym typeface="Canela Text Regular"/>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3_ClassicWhite">
  <a:themeElements>
    <a:clrScheme name="23_ClassicWhite">
      <a:dk1>
        <a:srgbClr val="000000"/>
      </a:dk1>
      <a:lt1>
        <a:srgbClr val="FFFFFF"/>
      </a:lt1>
      <a:dk2>
        <a:srgbClr val="5E5E5E"/>
      </a:dk2>
      <a:lt2>
        <a:srgbClr val="D5D5D5"/>
      </a:lt2>
      <a:accent1>
        <a:srgbClr val="3E74D1"/>
      </a:accent1>
      <a:accent2>
        <a:srgbClr val="33C5B9"/>
      </a:accent2>
      <a:accent3>
        <a:srgbClr val="45B53C"/>
      </a:accent3>
      <a:accent4>
        <a:srgbClr val="FFBD16"/>
      </a:accent4>
      <a:accent5>
        <a:srgbClr val="E22146"/>
      </a:accent5>
      <a:accent6>
        <a:srgbClr val="836BB7"/>
      </a:accent6>
      <a:hlink>
        <a:srgbClr val="0000FF"/>
      </a:hlink>
      <a:folHlink>
        <a:srgbClr val="FF00FF"/>
      </a:folHlink>
    </a:clrScheme>
    <a:fontScheme name="23_ClassicWhite">
      <a:majorFont>
        <a:latin typeface="Canela Bold"/>
        <a:ea typeface="Canela Bold"/>
        <a:cs typeface="Canela Bold"/>
      </a:majorFont>
      <a:minorFont>
        <a:latin typeface="Canela Bold"/>
        <a:ea typeface="Canela Bold"/>
        <a:cs typeface="Canela Bold"/>
      </a:minorFont>
    </a:fontScheme>
    <a:fmtScheme name="23_Clas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11303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Graphik"/>
            <a:ea typeface="Graphik"/>
            <a:cs typeface="Graphik"/>
            <a:sym typeface="Graphik"/>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2438338" rtl="0" fontAlgn="auto" latinLnBrk="0" hangingPunct="0">
          <a:lnSpc>
            <a:spcPct val="90000"/>
          </a:lnSpc>
          <a:spcBef>
            <a:spcPts val="2400"/>
          </a:spcBef>
          <a:spcAft>
            <a:spcPts val="0"/>
          </a:spcAft>
          <a:buClrTx/>
          <a:buSzTx/>
          <a:buFontTx/>
          <a:buNone/>
          <a:tabLst/>
          <a:defRPr kumimoji="0" sz="4400" b="0" i="0" u="none" strike="noStrike" cap="none" spc="0" normalizeH="0" baseline="0">
            <a:ln>
              <a:noFill/>
            </a:ln>
            <a:solidFill>
              <a:srgbClr val="000000"/>
            </a:solidFill>
            <a:effectLst/>
            <a:uFillTx/>
            <a:latin typeface="Canela Text Regular"/>
            <a:ea typeface="Canela Text Regular"/>
            <a:cs typeface="Canela Text Regular"/>
            <a:sym typeface="Canela Text Regular"/>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1985</Words>
  <Application>Microsoft Office PowerPoint</Application>
  <PresentationFormat>Personalizar</PresentationFormat>
  <Paragraphs>66</Paragraphs>
  <Slides>35</Slides>
  <Notes>0</Notes>
  <HiddenSlides>0</HiddenSlides>
  <MMClips>0</MMClips>
  <ScaleCrop>false</ScaleCrop>
  <HeadingPairs>
    <vt:vector size="6" baseType="variant">
      <vt:variant>
        <vt:lpstr>Fontes usadas</vt:lpstr>
      </vt:variant>
      <vt:variant>
        <vt:i4>8</vt:i4>
      </vt:variant>
      <vt:variant>
        <vt:lpstr>Tema</vt:lpstr>
      </vt:variant>
      <vt:variant>
        <vt:i4>1</vt:i4>
      </vt:variant>
      <vt:variant>
        <vt:lpstr>Títulos de slides</vt:lpstr>
      </vt:variant>
      <vt:variant>
        <vt:i4>35</vt:i4>
      </vt:variant>
    </vt:vector>
  </HeadingPairs>
  <TitlesOfParts>
    <vt:vector size="44" baseType="lpstr">
      <vt:lpstr>Canela Bold</vt:lpstr>
      <vt:lpstr>Canela Deck Regular</vt:lpstr>
      <vt:lpstr>Canela Regular</vt:lpstr>
      <vt:lpstr>Canela Text Regular</vt:lpstr>
      <vt:lpstr>Graphik</vt:lpstr>
      <vt:lpstr>Graphik Medium</vt:lpstr>
      <vt:lpstr>Graphik Semibold</vt:lpstr>
      <vt:lpstr>Helvetica Neue</vt:lpstr>
      <vt:lpstr>23_ClassicWhite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DSA - Maria Cristina Barbosa</cp:lastModifiedBy>
  <cp:revision>1</cp:revision>
  <dcterms:modified xsi:type="dcterms:W3CDTF">2024-10-28T20:29:50Z</dcterms:modified>
</cp:coreProperties>
</file>