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9" r:id="rId3"/>
    <p:sldId id="297" r:id="rId4"/>
    <p:sldId id="263" r:id="rId5"/>
    <p:sldId id="258" r:id="rId6"/>
    <p:sldId id="266" r:id="rId7"/>
    <p:sldId id="267" r:id="rId8"/>
    <p:sldId id="260" r:id="rId9"/>
    <p:sldId id="268" r:id="rId10"/>
    <p:sldId id="264" r:id="rId11"/>
    <p:sldId id="271" r:id="rId12"/>
    <p:sldId id="285" r:id="rId13"/>
    <p:sldId id="270" r:id="rId14"/>
    <p:sldId id="286" r:id="rId15"/>
    <p:sldId id="287" r:id="rId16"/>
    <p:sldId id="273" r:id="rId17"/>
    <p:sldId id="274" r:id="rId18"/>
    <p:sldId id="275" r:id="rId19"/>
    <p:sldId id="276" r:id="rId20"/>
    <p:sldId id="295" r:id="rId21"/>
    <p:sldId id="296" r:id="rId22"/>
    <p:sldId id="279" r:id="rId23"/>
    <p:sldId id="292" r:id="rId24"/>
    <p:sldId id="265" r:id="rId25"/>
    <p:sldId id="281" r:id="rId26"/>
    <p:sldId id="282" r:id="rId27"/>
    <p:sldId id="280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F3511"/>
    <a:srgbClr val="A22F10"/>
    <a:srgbClr val="B7411A"/>
    <a:srgbClr val="B64C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732E96-D5AA-448D-830A-CB7038FA7532}" v="1" dt="2025-10-08T17:07:11.3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7" autoAdjust="0"/>
    <p:restoredTop sz="94660"/>
  </p:normalViewPr>
  <p:slideViewPr>
    <p:cSldViewPr snapToGrid="0">
      <p:cViewPr varScale="1">
        <p:scale>
          <a:sx n="79" d="100"/>
          <a:sy n="79" d="100"/>
        </p:scale>
        <p:origin x="66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SA - Maria Cristina Barbosa" userId="a7deaa94-27fa-4381-b313-ee83126f3c73" providerId="ADAL" clId="{32205D57-8592-4EEB-92FB-30E92F75E1A6}"/>
    <pc:docChg chg="custSel addSld modSld sldOrd">
      <pc:chgData name="DSA - Maria Cristina Barbosa" userId="a7deaa94-27fa-4381-b313-ee83126f3c73" providerId="ADAL" clId="{32205D57-8592-4EEB-92FB-30E92F75E1A6}" dt="2025-10-08T18:53:10.905" v="107" actId="20577"/>
      <pc:docMkLst>
        <pc:docMk/>
      </pc:docMkLst>
      <pc:sldChg chg="modSp mod">
        <pc:chgData name="DSA - Maria Cristina Barbosa" userId="a7deaa94-27fa-4381-b313-ee83126f3c73" providerId="ADAL" clId="{32205D57-8592-4EEB-92FB-30E92F75E1A6}" dt="2025-10-08T18:53:10.905" v="107" actId="20577"/>
        <pc:sldMkLst>
          <pc:docMk/>
          <pc:sldMk cId="930422815" sldId="259"/>
        </pc:sldMkLst>
        <pc:spChg chg="mod">
          <ac:chgData name="DSA - Maria Cristina Barbosa" userId="a7deaa94-27fa-4381-b313-ee83126f3c73" providerId="ADAL" clId="{32205D57-8592-4EEB-92FB-30E92F75E1A6}" dt="2025-10-08T18:53:10.905" v="107" actId="20577"/>
          <ac:spMkLst>
            <pc:docMk/>
            <pc:sldMk cId="930422815" sldId="259"/>
            <ac:spMk id="3" creationId="{4B0C83D4-A098-F45A-115E-A437D918E2D6}"/>
          </ac:spMkLst>
        </pc:spChg>
      </pc:sldChg>
      <pc:sldChg chg="addSp delSp modSp mod ord">
        <pc:chgData name="DSA - Maria Cristina Barbosa" userId="a7deaa94-27fa-4381-b313-ee83126f3c73" providerId="ADAL" clId="{32205D57-8592-4EEB-92FB-30E92F75E1A6}" dt="2025-10-08T17:09:23.049" v="80" actId="20577"/>
        <pc:sldMkLst>
          <pc:docMk/>
          <pc:sldMk cId="228407681" sldId="263"/>
        </pc:sldMkLst>
        <pc:spChg chg="del">
          <ac:chgData name="DSA - Maria Cristina Barbosa" userId="a7deaa94-27fa-4381-b313-ee83126f3c73" providerId="ADAL" clId="{32205D57-8592-4EEB-92FB-30E92F75E1A6}" dt="2025-10-08T17:07:49.407" v="51" actId="478"/>
          <ac:spMkLst>
            <pc:docMk/>
            <pc:sldMk cId="228407681" sldId="263"/>
            <ac:spMk id="3" creationId="{B9D0DE37-0159-3707-EE77-060740A7BBB5}"/>
          </ac:spMkLst>
        </pc:spChg>
        <pc:spChg chg="add mod">
          <ac:chgData name="DSA - Maria Cristina Barbosa" userId="a7deaa94-27fa-4381-b313-ee83126f3c73" providerId="ADAL" clId="{32205D57-8592-4EEB-92FB-30E92F75E1A6}" dt="2025-10-08T17:09:23.049" v="80" actId="20577"/>
          <ac:spMkLst>
            <pc:docMk/>
            <pc:sldMk cId="228407681" sldId="263"/>
            <ac:spMk id="4" creationId="{A2145CA0-0D0A-5BD7-F41A-D71B0D4C9B8A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11:46.790" v="90" actId="14100"/>
        <pc:sldMkLst>
          <pc:docMk/>
          <pc:sldMk cId="4122875583" sldId="267"/>
        </pc:sldMkLst>
        <pc:spChg chg="mod">
          <ac:chgData name="DSA - Maria Cristina Barbosa" userId="a7deaa94-27fa-4381-b313-ee83126f3c73" providerId="ADAL" clId="{32205D57-8592-4EEB-92FB-30E92F75E1A6}" dt="2025-10-08T17:11:46.790" v="90" actId="14100"/>
          <ac:spMkLst>
            <pc:docMk/>
            <pc:sldMk cId="4122875583" sldId="267"/>
            <ac:spMk id="3" creationId="{C7ECB8D1-C298-82A2-970C-AD1B0D9C6983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12:17.842" v="92" actId="1076"/>
        <pc:sldMkLst>
          <pc:docMk/>
          <pc:sldMk cId="3198808519" sldId="270"/>
        </pc:sldMkLst>
        <pc:spChg chg="mod">
          <ac:chgData name="DSA - Maria Cristina Barbosa" userId="a7deaa94-27fa-4381-b313-ee83126f3c73" providerId="ADAL" clId="{32205D57-8592-4EEB-92FB-30E92F75E1A6}" dt="2025-10-08T17:12:17.842" v="92" actId="1076"/>
          <ac:spMkLst>
            <pc:docMk/>
            <pc:sldMk cId="3198808519" sldId="270"/>
            <ac:spMk id="3" creationId="{F6AE2B5B-6244-1BCB-9507-7390D1C866C8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03:28.043" v="34" actId="1076"/>
        <pc:sldMkLst>
          <pc:docMk/>
          <pc:sldMk cId="1302373542" sldId="271"/>
        </pc:sldMkLst>
        <pc:spChg chg="mod">
          <ac:chgData name="DSA - Maria Cristina Barbosa" userId="a7deaa94-27fa-4381-b313-ee83126f3c73" providerId="ADAL" clId="{32205D57-8592-4EEB-92FB-30E92F75E1A6}" dt="2025-10-08T17:03:28.043" v="34" actId="1076"/>
          <ac:spMkLst>
            <pc:docMk/>
            <pc:sldMk cId="1302373542" sldId="271"/>
            <ac:spMk id="3" creationId="{239A91ED-9BF6-7BA0-FC25-7C53F6A01135}"/>
          </ac:spMkLst>
        </pc:spChg>
      </pc:sldChg>
      <pc:sldChg chg="addSp delSp modSp mod">
        <pc:chgData name="DSA - Maria Cristina Barbosa" userId="a7deaa94-27fa-4381-b313-ee83126f3c73" providerId="ADAL" clId="{32205D57-8592-4EEB-92FB-30E92F75E1A6}" dt="2025-10-08T17:00:12.558" v="21" actId="1076"/>
        <pc:sldMkLst>
          <pc:docMk/>
          <pc:sldMk cId="3567568541" sldId="280"/>
        </pc:sldMkLst>
        <pc:spChg chg="mod">
          <ac:chgData name="DSA - Maria Cristina Barbosa" userId="a7deaa94-27fa-4381-b313-ee83126f3c73" providerId="ADAL" clId="{32205D57-8592-4EEB-92FB-30E92F75E1A6}" dt="2025-10-08T16:59:42.989" v="16" actId="1076"/>
          <ac:spMkLst>
            <pc:docMk/>
            <pc:sldMk cId="3567568541" sldId="280"/>
            <ac:spMk id="3" creationId="{272DFBD7-8BE6-7659-E9EB-ED74888B7E3F}"/>
          </ac:spMkLst>
        </pc:spChg>
        <pc:spChg chg="add mod">
          <ac:chgData name="DSA - Maria Cristina Barbosa" userId="a7deaa94-27fa-4381-b313-ee83126f3c73" providerId="ADAL" clId="{32205D57-8592-4EEB-92FB-30E92F75E1A6}" dt="2025-10-08T17:00:12.558" v="21" actId="1076"/>
          <ac:spMkLst>
            <pc:docMk/>
            <pc:sldMk cId="3567568541" sldId="280"/>
            <ac:spMk id="4" creationId="{E806942E-DDE0-E862-D215-F01A7D841538}"/>
          </ac:spMkLst>
        </pc:spChg>
        <pc:spChg chg="del mod">
          <ac:chgData name="DSA - Maria Cristina Barbosa" userId="a7deaa94-27fa-4381-b313-ee83126f3c73" providerId="ADAL" clId="{32205D57-8592-4EEB-92FB-30E92F75E1A6}" dt="2025-10-08T16:59:36.602" v="15" actId="478"/>
          <ac:spMkLst>
            <pc:docMk/>
            <pc:sldMk cId="3567568541" sldId="280"/>
            <ac:spMk id="5" creationId="{107EBCED-A3C3-7962-5A0F-642DAF49EA00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13:14.699" v="103" actId="1076"/>
        <pc:sldMkLst>
          <pc:docMk/>
          <pc:sldMk cId="3566650534" sldId="282"/>
        </pc:sldMkLst>
        <pc:spChg chg="mod">
          <ac:chgData name="DSA - Maria Cristina Barbosa" userId="a7deaa94-27fa-4381-b313-ee83126f3c73" providerId="ADAL" clId="{32205D57-8592-4EEB-92FB-30E92F75E1A6}" dt="2025-10-08T17:13:14.699" v="103" actId="1076"/>
          <ac:spMkLst>
            <pc:docMk/>
            <pc:sldMk cId="3566650534" sldId="282"/>
            <ac:spMk id="3" creationId="{D3EE3F0A-254E-546C-B04E-18F9C9FAF7EC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03:45.118" v="35" actId="1076"/>
        <pc:sldMkLst>
          <pc:docMk/>
          <pc:sldMk cId="1697502466" sldId="285"/>
        </pc:sldMkLst>
        <pc:spChg chg="mod">
          <ac:chgData name="DSA - Maria Cristina Barbosa" userId="a7deaa94-27fa-4381-b313-ee83126f3c73" providerId="ADAL" clId="{32205D57-8592-4EEB-92FB-30E92F75E1A6}" dt="2025-10-08T17:03:45.118" v="35" actId="1076"/>
          <ac:spMkLst>
            <pc:docMk/>
            <pc:sldMk cId="1697502466" sldId="285"/>
            <ac:spMk id="3" creationId="{D97D100C-AB53-1312-DFFC-0FBF46EBFC3A}"/>
          </ac:spMkLst>
        </pc:spChg>
      </pc:sldChg>
      <pc:sldChg chg="addSp delSp modSp mod">
        <pc:chgData name="DSA - Maria Cristina Barbosa" userId="a7deaa94-27fa-4381-b313-ee83126f3c73" providerId="ADAL" clId="{32205D57-8592-4EEB-92FB-30E92F75E1A6}" dt="2025-10-08T17:01:35.460" v="32" actId="122"/>
        <pc:sldMkLst>
          <pc:docMk/>
          <pc:sldMk cId="2870067497" sldId="286"/>
        </pc:sldMkLst>
        <pc:spChg chg="del mod">
          <ac:chgData name="DSA - Maria Cristina Barbosa" userId="a7deaa94-27fa-4381-b313-ee83126f3c73" providerId="ADAL" clId="{32205D57-8592-4EEB-92FB-30E92F75E1A6}" dt="2025-10-08T17:01:00.978" v="24" actId="478"/>
          <ac:spMkLst>
            <pc:docMk/>
            <pc:sldMk cId="2870067497" sldId="286"/>
            <ac:spMk id="3" creationId="{0158D6E9-AC0E-1D8D-9E5E-C1AEC25E9341}"/>
          </ac:spMkLst>
        </pc:spChg>
        <pc:spChg chg="add mod">
          <ac:chgData name="DSA - Maria Cristina Barbosa" userId="a7deaa94-27fa-4381-b313-ee83126f3c73" providerId="ADAL" clId="{32205D57-8592-4EEB-92FB-30E92F75E1A6}" dt="2025-10-08T17:01:35.460" v="32" actId="122"/>
          <ac:spMkLst>
            <pc:docMk/>
            <pc:sldMk cId="2870067497" sldId="286"/>
            <ac:spMk id="4" creationId="{82983502-7720-01AA-379C-8E55F71D815E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03:17.340" v="33" actId="1076"/>
        <pc:sldMkLst>
          <pc:docMk/>
          <pc:sldMk cId="3876214236" sldId="287"/>
        </pc:sldMkLst>
        <pc:spChg chg="mod">
          <ac:chgData name="DSA - Maria Cristina Barbosa" userId="a7deaa94-27fa-4381-b313-ee83126f3c73" providerId="ADAL" clId="{32205D57-8592-4EEB-92FB-30E92F75E1A6}" dt="2025-10-08T17:03:17.340" v="33" actId="1076"/>
          <ac:spMkLst>
            <pc:docMk/>
            <pc:sldMk cId="3876214236" sldId="287"/>
            <ac:spMk id="5" creationId="{0AB95887-3714-FC1F-51D0-81CCAB314B9B}"/>
          </ac:spMkLst>
        </pc:spChg>
      </pc:sldChg>
      <pc:sldChg chg="addSp delSp modSp mod">
        <pc:chgData name="DSA - Maria Cristina Barbosa" userId="a7deaa94-27fa-4381-b313-ee83126f3c73" providerId="ADAL" clId="{32205D57-8592-4EEB-92FB-30E92F75E1A6}" dt="2025-10-08T16:59:12.881" v="13" actId="122"/>
        <pc:sldMkLst>
          <pc:docMk/>
          <pc:sldMk cId="1449478577" sldId="292"/>
        </pc:sldMkLst>
        <pc:spChg chg="del mod">
          <ac:chgData name="DSA - Maria Cristina Barbosa" userId="a7deaa94-27fa-4381-b313-ee83126f3c73" providerId="ADAL" clId="{32205D57-8592-4EEB-92FB-30E92F75E1A6}" dt="2025-10-08T16:58:16.891" v="5" actId="478"/>
          <ac:spMkLst>
            <pc:docMk/>
            <pc:sldMk cId="1449478577" sldId="292"/>
            <ac:spMk id="3" creationId="{67B73DAD-8ABF-9F4B-DB77-708E431B69CF}"/>
          </ac:spMkLst>
        </pc:spChg>
        <pc:spChg chg="add mod">
          <ac:chgData name="DSA - Maria Cristina Barbosa" userId="a7deaa94-27fa-4381-b313-ee83126f3c73" providerId="ADAL" clId="{32205D57-8592-4EEB-92FB-30E92F75E1A6}" dt="2025-10-08T16:59:12.881" v="13" actId="122"/>
          <ac:spMkLst>
            <pc:docMk/>
            <pc:sldMk cId="1449478577" sldId="292"/>
            <ac:spMk id="4" creationId="{EC7C014C-76B4-C2B2-8C86-F7CA0D40D54B}"/>
          </ac:spMkLst>
        </pc:spChg>
      </pc:sldChg>
      <pc:sldChg chg="modSp mod">
        <pc:chgData name="DSA - Maria Cristina Barbosa" userId="a7deaa94-27fa-4381-b313-ee83126f3c73" providerId="ADAL" clId="{32205D57-8592-4EEB-92FB-30E92F75E1A6}" dt="2025-10-08T17:12:32.733" v="93" actId="1076"/>
        <pc:sldMkLst>
          <pc:docMk/>
          <pc:sldMk cId="679124128" sldId="296"/>
        </pc:sldMkLst>
        <pc:spChg chg="mod">
          <ac:chgData name="DSA - Maria Cristina Barbosa" userId="a7deaa94-27fa-4381-b313-ee83126f3c73" providerId="ADAL" clId="{32205D57-8592-4EEB-92FB-30E92F75E1A6}" dt="2025-10-08T17:12:32.733" v="93" actId="1076"/>
          <ac:spMkLst>
            <pc:docMk/>
            <pc:sldMk cId="679124128" sldId="296"/>
            <ac:spMk id="5" creationId="{9984F916-A870-5DD1-3E3A-38DE05FF400F}"/>
          </ac:spMkLst>
        </pc:spChg>
      </pc:sldChg>
      <pc:sldChg chg="addSp modSp add mod">
        <pc:chgData name="DSA - Maria Cristina Barbosa" userId="a7deaa94-27fa-4381-b313-ee83126f3c73" providerId="ADAL" clId="{32205D57-8592-4EEB-92FB-30E92F75E1A6}" dt="2025-10-08T17:09:48.769" v="85" actId="1076"/>
        <pc:sldMkLst>
          <pc:docMk/>
          <pc:sldMk cId="2809290729" sldId="297"/>
        </pc:sldMkLst>
        <pc:spChg chg="mod">
          <ac:chgData name="DSA - Maria Cristina Barbosa" userId="a7deaa94-27fa-4381-b313-ee83126f3c73" providerId="ADAL" clId="{32205D57-8592-4EEB-92FB-30E92F75E1A6}" dt="2025-10-08T17:05:34.968" v="37" actId="1076"/>
          <ac:spMkLst>
            <pc:docMk/>
            <pc:sldMk cId="2809290729" sldId="297"/>
            <ac:spMk id="3" creationId="{FE200A6A-A194-4B99-1AE7-90EA105D49F2}"/>
          </ac:spMkLst>
        </pc:spChg>
        <pc:spChg chg="add mod">
          <ac:chgData name="DSA - Maria Cristina Barbosa" userId="a7deaa94-27fa-4381-b313-ee83126f3c73" providerId="ADAL" clId="{32205D57-8592-4EEB-92FB-30E92F75E1A6}" dt="2025-10-08T17:09:48.769" v="85" actId="1076"/>
          <ac:spMkLst>
            <pc:docMk/>
            <pc:sldMk cId="2809290729" sldId="297"/>
            <ac:spMk id="4" creationId="{1C1D7D34-DA74-71FE-392F-CE7DC6EB567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631EBD-B0A6-BA2D-B330-D0C92DCA43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B7E7BE3-0B19-68A5-79D0-6566402634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21BA96-38CC-459F-DBD5-16D6DDE1D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D7C2-7103-4E4E-B9B3-1F04BA85DE2E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5FD536-A894-1C55-79C2-D61247339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3192F6-126F-D6D2-F783-11CDEC7AE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62E7-AC52-4CFE-A283-116A52BE19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59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C6E445-B8D9-0990-8342-2A407A754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0CF3CF-DD31-6472-13FC-DD810384F1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121018E-B01C-7962-4473-8796B1236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D7C2-7103-4E4E-B9B3-1F04BA85DE2E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8468BD-C99F-E760-6D49-73FACE0C3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EED8A5-1A19-EAB3-D4DA-CE7C6A68E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62E7-AC52-4CFE-A283-116A52BE19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7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C3EE1EE-DD04-D56B-544F-36002E1BB1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3B9AE01-B9B5-02F9-A375-82BBEE78B8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C87FF58-787E-224E-34AD-ED85711A4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D7C2-7103-4E4E-B9B3-1F04BA85DE2E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BC1A6D-DC81-8F19-1FC7-9B6ED2819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640F8CD-5E19-8D72-48C5-8706F2C30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62E7-AC52-4CFE-A283-116A52BE19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97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3DD05-A8FF-CFDC-F1DA-5B91FE4C6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95CC2F0-6C59-6310-804E-A6881271F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1C7DD-C323-0819-BD96-5D56BDCB3B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D7C2-7103-4E4E-B9B3-1F04BA85DE2E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CBE7DD6-0486-A5BA-49F4-D454A099E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498162-60C9-5F81-D427-BBBEAB3C7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62E7-AC52-4CFE-A283-116A52BE19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18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EC7D2-B497-0916-5F8E-EB29E4E82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1C01207-5870-0F7E-0C36-C7C81E9403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A5D661-7993-3C64-2163-137F69676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D7C2-7103-4E4E-B9B3-1F04BA85DE2E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18DEF8-983A-A745-4D01-ADC4DA95C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A6FE58-B3EE-DB7A-4FCB-C80E62153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62E7-AC52-4CFE-A283-116A52BE19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063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E8E1C9-B3E0-DB99-BB24-BD9AAA41C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D73E72-2C83-C001-53F0-619C906614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663381B-D185-E34E-CED4-ECC827BFB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EFC679F-E14F-CDAC-6F29-1C95A8E6D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D7C2-7103-4E4E-B9B3-1F04BA85DE2E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A91C48-30D8-05B2-8934-6945DE2B3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458583F-FE9A-30F3-0359-BF4DE06CB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62E7-AC52-4CFE-A283-116A52BE19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6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079D0F-A0A3-0902-E58E-06D60D991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ED072E3-5D18-499C-995C-1127F7CB6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0D8AD7-C6C8-F0B7-325F-F7A80BB44F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B1FA944-AA6E-4436-8036-E2B8D6C2C6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037BD5F-26B4-1DC6-01DF-A60D9BF17F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8DEFB39-4ECC-0DE2-4885-F7970BB22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D7C2-7103-4E4E-B9B3-1F04BA85DE2E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99D471A-3924-987C-E7BE-E7159FF57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2F3398C-1113-D2BB-0D5C-0AD579C5F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62E7-AC52-4CFE-A283-116A52BE19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559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18CE97-66D6-B3FC-1B16-E30D2EDEB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1DA571B-888E-A09A-B180-DB318C2EA8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D7C2-7103-4E4E-B9B3-1F04BA85DE2E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C25DB91-B026-4BC2-A353-D349E2353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49BB11C-FEFF-D69C-0B0C-416B6BEF4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62E7-AC52-4CFE-A283-116A52BE19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72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F666D5B-471F-D8B7-A27B-689C15FCB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D7C2-7103-4E4E-B9B3-1F04BA85DE2E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A3E0FE3-1649-897F-F34B-5F80E8800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EAF3DD6-B1D5-F78A-7A00-0FAECE43A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62E7-AC52-4CFE-A283-116A52BE19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17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DF6E7F-5C71-C119-1E39-413A1A39D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64EAEC-ADC1-9B79-82B5-5B222E6573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C822797-5789-E6FE-9753-3CC5F7E5A2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587A185-DE5A-BEBA-0AA3-FE9DE695B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D7C2-7103-4E4E-B9B3-1F04BA85DE2E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3FC4352-C789-8A34-489F-381FBC3FE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D81B6F-9BE7-CCDD-66F0-D0F53263B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62E7-AC52-4CFE-A283-116A52BE19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13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DA6B82-05F9-489C-710F-25517F28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917F8AA-68DF-4AEC-641E-EF90754E56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E67C750-8A56-F725-DA68-64796DC18F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FE46DB-3056-D512-0DBF-0334AA183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CD7C2-7103-4E4E-B9B3-1F04BA85DE2E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15BD7C4-41FD-B846-5D44-B51AFAFFB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14CA00-BAD3-7385-17EA-10EB44B21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262E7-AC52-4CFE-A283-116A52BE19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58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A40561C-B9ED-A626-0322-4AEB662AA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03DB7C-A685-0C13-ED64-FCEAB9F012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57DE7F-9ABC-0705-8DAA-418F9F4243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CD7C2-7103-4E4E-B9B3-1F04BA85DE2E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4BCA7-0E02-F696-3ECE-0866989DE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4638E0E-D16C-7BA9-6B5C-32F976CB53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262E7-AC52-4CFE-A283-116A52BE195D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66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4972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1EA702-7CD2-CA92-3586-C9AB1C047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4559C2C-CE5A-1209-892C-E725D6742EE0}"/>
              </a:ext>
            </a:extLst>
          </p:cNvPr>
          <p:cNvSpPr txBox="1"/>
          <p:nvPr/>
        </p:nvSpPr>
        <p:spPr>
          <a:xfrm>
            <a:off x="2036209" y="2767280"/>
            <a:ext cx="81195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b="1" dirty="0">
                <a:solidFill>
                  <a:srgbClr val="9F3511"/>
                </a:solidFill>
                <a:latin typeface="Muthiara -Demo Version-" panose="02000500000000000000" pitchFamily="2" charset="0"/>
              </a:rPr>
              <a:t>Desenvolvimento</a:t>
            </a:r>
            <a:endParaRPr lang="en-US" sz="8000" dirty="0">
              <a:solidFill>
                <a:srgbClr val="9F3511"/>
              </a:solidFill>
              <a:latin typeface="Muthiara -Demo Version-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983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39A91ED-9BF6-7BA0-FC25-7C53F6A01135}"/>
              </a:ext>
            </a:extLst>
          </p:cNvPr>
          <p:cNvSpPr txBox="1"/>
          <p:nvPr/>
        </p:nvSpPr>
        <p:spPr>
          <a:xfrm>
            <a:off x="1918270" y="3010710"/>
            <a:ext cx="835545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4800" dirty="0">
                <a:solidFill>
                  <a:srgbClr val="9F3511"/>
                </a:solidFill>
                <a:latin typeface="Muthiara -Demo Version-" panose="02000500000000000000" pitchFamily="2" charset="0"/>
              </a:rPr>
              <a:t>1. A mente é o campo de batalha do cristão</a:t>
            </a:r>
            <a:endParaRPr lang="en-US" sz="4800" dirty="0">
              <a:solidFill>
                <a:srgbClr val="9F3511"/>
              </a:solidFill>
              <a:latin typeface="Muthiara -Demo Version-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373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97D100C-AB53-1312-DFFC-0FBF46EBFC3A}"/>
              </a:ext>
            </a:extLst>
          </p:cNvPr>
          <p:cNvSpPr txBox="1"/>
          <p:nvPr/>
        </p:nvSpPr>
        <p:spPr>
          <a:xfrm>
            <a:off x="2969323" y="2736502"/>
            <a:ext cx="60977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Georgia" panose="02040502050405020303" pitchFamily="18" charset="0"/>
              </a:rPr>
              <a:t>“Não andem ansiosos por coisa alguma” (</a:t>
            </a:r>
            <a:r>
              <a:rPr lang="pt-BR" sz="2800" dirty="0" err="1">
                <a:latin typeface="Georgia" panose="02040502050405020303" pitchFamily="18" charset="0"/>
              </a:rPr>
              <a:t>Fp</a:t>
            </a:r>
            <a:r>
              <a:rPr lang="pt-BR" sz="2800" dirty="0">
                <a:latin typeface="Georgia" panose="02040502050405020303" pitchFamily="18" charset="0"/>
              </a:rPr>
              <a:t> 4:6) é um convite, mas também uma instrução prática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97502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6AE2B5B-6244-1BCB-9507-7390D1C866C8}"/>
              </a:ext>
            </a:extLst>
          </p:cNvPr>
          <p:cNvSpPr txBox="1"/>
          <p:nvPr/>
        </p:nvSpPr>
        <p:spPr>
          <a:xfrm>
            <a:off x="7546310" y="2090172"/>
            <a:ext cx="4097698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Ansiedade nasce de pensamentos malconduzidos. Quando a mente vagueia sem direção, o coração adoece.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808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82983502-7720-01AA-379C-8E55F71D815E}"/>
              </a:ext>
            </a:extLst>
          </p:cNvPr>
          <p:cNvSpPr txBox="1"/>
          <p:nvPr/>
        </p:nvSpPr>
        <p:spPr>
          <a:xfrm>
            <a:off x="2609849" y="1805119"/>
            <a:ext cx="697230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ctr"/>
            <a:r>
              <a:rPr lang="pt-BR" sz="2800" dirty="0">
                <a:latin typeface="Georgia" panose="02040502050405020303" pitchFamily="18" charset="0"/>
              </a:rPr>
              <a:t>A batalha da mente é travada diariamente:</a:t>
            </a:r>
          </a:p>
          <a:p>
            <a:pPr marR="0" algn="ctr"/>
            <a:r>
              <a:rPr lang="pt-BR" sz="2800" dirty="0">
                <a:latin typeface="Georgia" panose="02040502050405020303" pitchFamily="18" charset="0"/>
              </a:rPr>
              <a:t> </a:t>
            </a:r>
          </a:p>
          <a:p>
            <a:pPr marL="457200" marR="0" indent="-457200" algn="ctr">
              <a:buFont typeface="Wingdings" panose="05000000000000000000" pitchFamily="2" charset="2"/>
              <a:buChar char="v"/>
            </a:pPr>
            <a:r>
              <a:rPr lang="pt-BR" sz="2800" dirty="0">
                <a:latin typeface="Georgia" panose="02040502050405020303" pitchFamily="18" charset="0"/>
              </a:rPr>
              <a:t>No que escolho focar? </a:t>
            </a:r>
          </a:p>
          <a:p>
            <a:pPr marL="457200" marR="0" indent="-457200" algn="ctr">
              <a:buFont typeface="Wingdings" panose="05000000000000000000" pitchFamily="2" charset="2"/>
              <a:buChar char="v"/>
            </a:pPr>
            <a:r>
              <a:rPr lang="pt-BR" sz="2800" dirty="0">
                <a:latin typeface="Georgia" panose="02040502050405020303" pitchFamily="18" charset="0"/>
              </a:rPr>
              <a:t>No que me falta ou no que Deus já fez?</a:t>
            </a:r>
          </a:p>
          <a:p>
            <a:pPr marL="457200" marR="0" indent="-457200" algn="ctr">
              <a:buFont typeface="Wingdings" panose="05000000000000000000" pitchFamily="2" charset="2"/>
              <a:buChar char="v"/>
            </a:pPr>
            <a:r>
              <a:rPr lang="pt-BR" sz="2800" dirty="0">
                <a:latin typeface="Georgia" panose="02040502050405020303" pitchFamily="18" charset="0"/>
              </a:rPr>
              <a:t>Nas ameaças ou nas promessas?</a:t>
            </a:r>
          </a:p>
          <a:p>
            <a:pPr marL="457200" marR="0" indent="-457200" algn="ctr">
              <a:buFont typeface="Wingdings" panose="05000000000000000000" pitchFamily="2" charset="2"/>
              <a:buChar char="v"/>
            </a:pPr>
            <a:r>
              <a:rPr lang="pt-BR" sz="2800" dirty="0">
                <a:latin typeface="Georgia" panose="02040502050405020303" pitchFamily="18" charset="0"/>
              </a:rPr>
              <a:t>No medo ou na fé?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0674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0AB95887-3714-FC1F-51D0-81CCAB314B9B}"/>
              </a:ext>
            </a:extLst>
          </p:cNvPr>
          <p:cNvSpPr txBox="1"/>
          <p:nvPr/>
        </p:nvSpPr>
        <p:spPr>
          <a:xfrm>
            <a:off x="1471345" y="2991255"/>
            <a:ext cx="92493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4800" dirty="0">
                <a:solidFill>
                  <a:srgbClr val="9F3511"/>
                </a:solidFill>
                <a:latin typeface="Muthiara -Demo Version-" panose="02000500000000000000" pitchFamily="2" charset="0"/>
              </a:rPr>
              <a:t>2. O segredo de Paulo: disciplina mental e espiritual</a:t>
            </a:r>
            <a:endParaRPr lang="en-US" sz="4800" dirty="0">
              <a:solidFill>
                <a:srgbClr val="9F3511"/>
              </a:solidFill>
              <a:latin typeface="Muthiara -Demo Version-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214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0CEF9CC-DACA-A662-912E-C510D5359CFE}"/>
              </a:ext>
            </a:extLst>
          </p:cNvPr>
          <p:cNvSpPr txBox="1"/>
          <p:nvPr/>
        </p:nvSpPr>
        <p:spPr>
          <a:xfrm>
            <a:off x="1401566" y="2521059"/>
            <a:ext cx="469443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buSzPts val="1000"/>
              <a:tabLst>
                <a:tab pos="457200" algn="l"/>
              </a:tabLst>
            </a:pPr>
            <a:r>
              <a:rPr lang="pt-BR" sz="2800" b="1" dirty="0">
                <a:latin typeface="Georgia" panose="02040502050405020303" pitchFamily="18" charset="0"/>
              </a:rPr>
              <a:t>Alegria no Senhor (v. 4): </a:t>
            </a:r>
            <a:r>
              <a:rPr lang="pt-BR" sz="2800" dirty="0">
                <a:latin typeface="Georgia" panose="02040502050405020303" pitchFamily="18" charset="0"/>
              </a:rPr>
              <a:t>Não é fingimento. É fruto da confiança de que Deus está no controle.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723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772D592-A87C-8A8F-535E-C8A9DC10FAF5}"/>
              </a:ext>
            </a:extLst>
          </p:cNvPr>
          <p:cNvSpPr txBox="1"/>
          <p:nvPr/>
        </p:nvSpPr>
        <p:spPr>
          <a:xfrm>
            <a:off x="5792056" y="2305615"/>
            <a:ext cx="554034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pt-BR" sz="2800" b="1" dirty="0">
                <a:latin typeface="Georgia" panose="02040502050405020303" pitchFamily="18" charset="0"/>
              </a:rPr>
              <a:t>Oração com gratidão (v. 6): </a:t>
            </a:r>
            <a:r>
              <a:rPr lang="pt-BR" sz="2800" dirty="0">
                <a:latin typeface="Georgia" panose="02040502050405020303" pitchFamily="18" charset="0"/>
              </a:rPr>
              <a:t>Não basta orar pedindo. É necessário reconhecer o que já recebemos. Gratidão organiza as emoções.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6814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7B8D1A0-1C46-2C13-C83E-C07C50682F99}"/>
              </a:ext>
            </a:extLst>
          </p:cNvPr>
          <p:cNvSpPr txBox="1"/>
          <p:nvPr/>
        </p:nvSpPr>
        <p:spPr>
          <a:xfrm>
            <a:off x="6691901" y="1874728"/>
            <a:ext cx="3756917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buSzPts val="1000"/>
              <a:tabLst>
                <a:tab pos="457200" algn="l"/>
              </a:tabLst>
            </a:pPr>
            <a:r>
              <a:rPr lang="pt-BR" sz="2800" b="1" dirty="0">
                <a:latin typeface="Georgia" panose="02040502050405020303" pitchFamily="18" charset="0"/>
              </a:rPr>
              <a:t>Pensamentos saudáveis (v. 8): </a:t>
            </a:r>
            <a:r>
              <a:rPr lang="pt-BR" sz="2800" dirty="0">
                <a:latin typeface="Georgia" panose="02040502050405020303" pitchFamily="18" charset="0"/>
              </a:rPr>
              <a:t>Paulo nos dá uma lista prática. Pense no que é verdadeiro, justo, puro, amável. Isso é meditação bíblica.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058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872FB92-93A6-6413-EA30-1D79CA3B461B}"/>
              </a:ext>
            </a:extLst>
          </p:cNvPr>
          <p:cNvSpPr txBox="1"/>
          <p:nvPr/>
        </p:nvSpPr>
        <p:spPr>
          <a:xfrm>
            <a:off x="1476910" y="2090172"/>
            <a:ext cx="2889607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>
              <a:buSzPts val="1000"/>
              <a:tabLst>
                <a:tab pos="457200" algn="l"/>
              </a:tabLst>
            </a:pPr>
            <a:r>
              <a:rPr lang="pt-BR" sz="2800" b="1" dirty="0">
                <a:latin typeface="Georgia" panose="02040502050405020303" pitchFamily="18" charset="0"/>
              </a:rPr>
              <a:t>Prática (v. 9): </a:t>
            </a:r>
            <a:r>
              <a:rPr lang="pt-BR" sz="2800" dirty="0">
                <a:latin typeface="Georgia" panose="02040502050405020303" pitchFamily="18" charset="0"/>
              </a:rPr>
              <a:t>Não basta ouvir — é preciso viver. A mente transforma quando há ação.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170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B0C83D4-A098-F45A-115E-A437D918E2D6}"/>
              </a:ext>
            </a:extLst>
          </p:cNvPr>
          <p:cNvSpPr txBox="1"/>
          <p:nvPr/>
        </p:nvSpPr>
        <p:spPr>
          <a:xfrm>
            <a:off x="1361873" y="2382348"/>
            <a:ext cx="6974732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>
                <a:solidFill>
                  <a:srgbClr val="A22F10"/>
                </a:solidFill>
                <a:latin typeface="Muthiara -Demo Version-" panose="02000500000000000000" pitchFamily="2" charset="0"/>
              </a:rPr>
              <a:t>Escolha Bons Pensamentos</a:t>
            </a:r>
            <a:endParaRPr lang="en-US" sz="8000" dirty="0">
              <a:solidFill>
                <a:srgbClr val="A22F10"/>
              </a:solidFill>
              <a:latin typeface="Muthiara -Demo Version-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4228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888B485-F54E-A17A-1DA1-C12FF875C216}"/>
              </a:ext>
            </a:extLst>
          </p:cNvPr>
          <p:cNvSpPr txBox="1"/>
          <p:nvPr/>
        </p:nvSpPr>
        <p:spPr>
          <a:xfrm>
            <a:off x="2467938" y="2736502"/>
            <a:ext cx="72561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A chave para uma mente sadia está aqui: </a:t>
            </a:r>
            <a:r>
              <a:rPr lang="pt-BR" sz="2800" b="1" dirty="0">
                <a:latin typeface="Georgia" panose="02040502050405020303" pitchFamily="18" charset="0"/>
              </a:rPr>
              <a:t>pensamentos corretos + oração sincera + prática diária = paz de Deus.</a:t>
            </a:r>
            <a:endParaRPr lang="en-US" sz="28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2346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15963B-41ED-66A3-3686-F7EA01AA61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9984F916-A870-5DD1-3E3A-38DE05FF400F}"/>
              </a:ext>
            </a:extLst>
          </p:cNvPr>
          <p:cNvSpPr txBox="1"/>
          <p:nvPr/>
        </p:nvSpPr>
        <p:spPr>
          <a:xfrm>
            <a:off x="1471345" y="3020438"/>
            <a:ext cx="924931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4800" dirty="0">
                <a:solidFill>
                  <a:srgbClr val="9F3511"/>
                </a:solidFill>
                <a:latin typeface="Muthiara -Demo Version-" panose="02000500000000000000" pitchFamily="2" charset="0"/>
              </a:rPr>
              <a:t>3. Pensar bem é uma escolha, não um sentimento</a:t>
            </a:r>
          </a:p>
        </p:txBody>
      </p:sp>
    </p:spTree>
    <p:extLst>
      <p:ext uri="{BB962C8B-B14F-4D97-AF65-F5344CB8AC3E}">
        <p14:creationId xmlns:p14="http://schemas.microsoft.com/office/powerpoint/2010/main" val="6791241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874E0B1-A245-CFE1-88ED-D5C4A695B604}"/>
              </a:ext>
            </a:extLst>
          </p:cNvPr>
          <p:cNvSpPr txBox="1"/>
          <p:nvPr/>
        </p:nvSpPr>
        <p:spPr>
          <a:xfrm>
            <a:off x="6347637" y="1874728"/>
            <a:ext cx="466769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Você pode acordar triste e mesmo assim decidir meditar nas promessas de Deus. Pode estar ferido, mas decidir pensar em coisas amáveis. Pode estar cercado de caos, mas escolher a paz.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181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EC7C014C-76B4-C2B2-8C86-F7CA0D40D54B}"/>
              </a:ext>
            </a:extLst>
          </p:cNvPr>
          <p:cNvSpPr txBox="1"/>
          <p:nvPr/>
        </p:nvSpPr>
        <p:spPr>
          <a:xfrm>
            <a:off x="2726177" y="2501205"/>
            <a:ext cx="609437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Georgia" panose="02040502050405020303" pitchFamily="18" charset="0"/>
              </a:rPr>
              <a:t>Essa decisão não anula a dor, mas redefine a maneira como a enfrentamos. 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478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0E43F5-813C-0737-E753-67035F8FD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8055734-7F7D-1593-CCBD-D6963D596C7D}"/>
              </a:ext>
            </a:extLst>
          </p:cNvPr>
          <p:cNvSpPr txBox="1"/>
          <p:nvPr/>
        </p:nvSpPr>
        <p:spPr>
          <a:xfrm>
            <a:off x="3482190" y="2767280"/>
            <a:ext cx="52276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8000" b="1" dirty="0">
                <a:solidFill>
                  <a:srgbClr val="9F3511"/>
                </a:solidFill>
                <a:latin typeface="Muthiara -Demo Version-" panose="02000500000000000000" pitchFamily="2" charset="0"/>
              </a:rPr>
              <a:t>Conclusão</a:t>
            </a:r>
            <a:endParaRPr lang="en-US" sz="8000" dirty="0">
              <a:solidFill>
                <a:srgbClr val="9F3511"/>
              </a:solidFill>
              <a:latin typeface="Muthiara -Demo Version-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6005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15CEDBC-0C43-EC5B-E4D8-8A8AEAC89C0C}"/>
              </a:ext>
            </a:extLst>
          </p:cNvPr>
          <p:cNvSpPr txBox="1"/>
          <p:nvPr/>
        </p:nvSpPr>
        <p:spPr>
          <a:xfrm>
            <a:off x="1145657" y="2090172"/>
            <a:ext cx="397923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Paulo não ofereceu uma teoria. Ele viveu isso. Ele experimentou alegria na prisão, gratidão na escassez, paz na perseguição. 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458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3EE3F0A-254E-546C-B04E-18F9C9FAF7EC}"/>
              </a:ext>
            </a:extLst>
          </p:cNvPr>
          <p:cNvSpPr txBox="1"/>
          <p:nvPr/>
        </p:nvSpPr>
        <p:spPr>
          <a:xfrm>
            <a:off x="4887950" y="1578642"/>
            <a:ext cx="325267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>
                <a:latin typeface="Georgia" panose="02040502050405020303" pitchFamily="18" charset="0"/>
              </a:rPr>
              <a:t>Ele nos diz: </a:t>
            </a:r>
            <a:endParaRPr lang="en-US" sz="2800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D39AB09-36F3-D7C4-6B21-0402C231F6A3}"/>
              </a:ext>
            </a:extLst>
          </p:cNvPr>
          <p:cNvSpPr txBox="1"/>
          <p:nvPr/>
        </p:nvSpPr>
        <p:spPr>
          <a:xfrm>
            <a:off x="3292992" y="2951946"/>
            <a:ext cx="56060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Georgia" panose="02040502050405020303" pitchFamily="18" charset="0"/>
              </a:rPr>
              <a:t>“Façam como eu fiz e o Deus da paz estará com vocês”.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6650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72DFBD7-8BE6-7659-E9EB-ED74888B7E3F}"/>
              </a:ext>
            </a:extLst>
          </p:cNvPr>
          <p:cNvSpPr txBox="1"/>
          <p:nvPr/>
        </p:nvSpPr>
        <p:spPr>
          <a:xfrm>
            <a:off x="5087547" y="1745637"/>
            <a:ext cx="290534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buNone/>
            </a:pPr>
            <a:r>
              <a:rPr lang="pt-BR" sz="8000" dirty="0">
                <a:solidFill>
                  <a:srgbClr val="9F3511"/>
                </a:solidFill>
                <a:latin typeface="Muthiara -Demo Version-" panose="02000500000000000000" pitchFamily="2" charset="0"/>
              </a:rPr>
              <a:t>Apelo</a:t>
            </a:r>
            <a:endParaRPr lang="en-US" sz="8000" kern="100" dirty="0">
              <a:solidFill>
                <a:srgbClr val="9F3511"/>
              </a:solidFill>
              <a:effectLst/>
              <a:latin typeface="Muthiara -Demo Version-" panose="02000500000000000000" pitchFamily="2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806942E-DDE0-E862-D215-F01A7D841538}"/>
              </a:ext>
            </a:extLst>
          </p:cNvPr>
          <p:cNvSpPr txBox="1"/>
          <p:nvPr/>
        </p:nvSpPr>
        <p:spPr>
          <a:xfrm>
            <a:off x="2601733" y="3169304"/>
            <a:ext cx="787697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Hoje, Deus chama você a entregar sua mente a Ele, a deixar de lutar sozinho contra os pensamentos negativos e a alimentar sua alma com tudo o que é verdadeiro, puro e amável.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568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A61AE0C-AB20-B941-B3AB-18283BD11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E200A6A-A194-4B99-1AE7-90EA105D49F2}"/>
              </a:ext>
            </a:extLst>
          </p:cNvPr>
          <p:cNvSpPr txBox="1"/>
          <p:nvPr/>
        </p:nvSpPr>
        <p:spPr>
          <a:xfrm>
            <a:off x="3141099" y="739701"/>
            <a:ext cx="59098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5400" b="1" dirty="0">
                <a:solidFill>
                  <a:srgbClr val="9F3511"/>
                </a:solidFill>
                <a:latin typeface="Georgia" panose="02040502050405020303" pitchFamily="18" charset="0"/>
              </a:rPr>
              <a:t>Filipenses 4:4-9 </a:t>
            </a:r>
            <a:endParaRPr lang="en-US" sz="5400" b="1" dirty="0">
              <a:solidFill>
                <a:srgbClr val="9F351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1C1D7D34-DA74-71FE-392F-CE7DC6EB567A}"/>
              </a:ext>
            </a:extLst>
          </p:cNvPr>
          <p:cNvSpPr txBox="1"/>
          <p:nvPr/>
        </p:nvSpPr>
        <p:spPr>
          <a:xfrm>
            <a:off x="356679" y="1941307"/>
            <a:ext cx="1147863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solidFill>
                  <a:srgbClr val="001D35"/>
                </a:solidFill>
                <a:latin typeface="Georgia" panose="02040502050405020303" pitchFamily="18" charset="0"/>
              </a:rPr>
              <a:t>⁴ Alegrem-se sempre no Senhor. Novamente direi: alegrem-se!</a:t>
            </a:r>
          </a:p>
          <a:p>
            <a:pPr algn="just"/>
            <a:endParaRPr lang="pt-BR" sz="2800" dirty="0">
              <a:solidFill>
                <a:srgbClr val="001D35"/>
              </a:solidFill>
              <a:latin typeface="Georgia" panose="02040502050405020303" pitchFamily="18" charset="0"/>
            </a:endParaRPr>
          </a:p>
          <a:p>
            <a:pPr algn="just"/>
            <a:r>
              <a:rPr lang="pt-BR" sz="2800" dirty="0">
                <a:solidFill>
                  <a:srgbClr val="001D35"/>
                </a:solidFill>
                <a:latin typeface="Georgia" panose="02040502050405020303" pitchFamily="18" charset="0"/>
              </a:rPr>
              <a:t>⁵ Seja a amabilidade de vocês conhecida por todos. Perto está o Senhor.</a:t>
            </a:r>
          </a:p>
          <a:p>
            <a:pPr algn="just"/>
            <a:endParaRPr lang="pt-BR" sz="2800" dirty="0">
              <a:solidFill>
                <a:srgbClr val="001D35"/>
              </a:solidFill>
              <a:latin typeface="Georgia" panose="02040502050405020303" pitchFamily="18" charset="0"/>
            </a:endParaRPr>
          </a:p>
          <a:p>
            <a:pPr algn="just"/>
            <a:r>
              <a:rPr lang="pt-BR" sz="2800" dirty="0">
                <a:solidFill>
                  <a:srgbClr val="001D35"/>
                </a:solidFill>
                <a:latin typeface="Georgia" panose="02040502050405020303" pitchFamily="18" charset="0"/>
              </a:rPr>
              <a:t>⁶ Não andem ansiosos por coisa alguma, mas em tudo, pela oração e súplicas, e com ação de graças, apresentem seus pedidos a Deus.</a:t>
            </a:r>
          </a:p>
          <a:p>
            <a:pPr algn="just"/>
            <a:endParaRPr lang="pt-BR" sz="2800" dirty="0">
              <a:solidFill>
                <a:srgbClr val="001D35"/>
              </a:solidFill>
              <a:latin typeface="Georgia" panose="02040502050405020303" pitchFamily="18" charset="0"/>
            </a:endParaRPr>
          </a:p>
          <a:p>
            <a:pPr algn="just"/>
            <a:r>
              <a:rPr lang="pt-BR" sz="2800" dirty="0">
                <a:solidFill>
                  <a:srgbClr val="001D35"/>
                </a:solidFill>
                <a:latin typeface="Georgia" panose="02040502050405020303" pitchFamily="18" charset="0"/>
              </a:rPr>
              <a:t>⁷ E a paz de Deus, que excede todo o entendimento, guardará os seus corações e as suas mentes em Cristo Jesus.</a:t>
            </a:r>
          </a:p>
        </p:txBody>
      </p:sp>
    </p:spTree>
    <p:extLst>
      <p:ext uri="{BB962C8B-B14F-4D97-AF65-F5344CB8AC3E}">
        <p14:creationId xmlns:p14="http://schemas.microsoft.com/office/powerpoint/2010/main" val="2809290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A2145CA0-0D0A-5BD7-F41A-D71B0D4C9B8A}"/>
              </a:ext>
            </a:extLst>
          </p:cNvPr>
          <p:cNvSpPr txBox="1"/>
          <p:nvPr/>
        </p:nvSpPr>
        <p:spPr>
          <a:xfrm>
            <a:off x="671210" y="1997839"/>
            <a:ext cx="10457234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800" dirty="0">
                <a:solidFill>
                  <a:srgbClr val="001D35"/>
                </a:solidFill>
                <a:latin typeface="Georgia" panose="02040502050405020303" pitchFamily="18" charset="0"/>
              </a:rPr>
              <a:t>⁸ </a:t>
            </a:r>
            <a:r>
              <a:rPr lang="pt-BR" sz="2800" dirty="0">
                <a:solidFill>
                  <a:srgbClr val="001D35"/>
                </a:solidFill>
                <a:latin typeface="Georgia" panose="02040502050405020303" pitchFamily="18" charset="0"/>
              </a:rPr>
              <a:t>Finalmente, irmãos, tudo o que for verdadeiro, tudo o que for nobre, tudo o que for correto, tudo o que for puro, tudo o que for amável, tudo o que for de boa fama, se houver algo de excelente ou digno de louvor, pensem nessas coisas.</a:t>
            </a:r>
          </a:p>
          <a:p>
            <a:pPr algn="just"/>
            <a:endParaRPr lang="pt-BR" sz="2800" dirty="0">
              <a:solidFill>
                <a:srgbClr val="001D35"/>
              </a:solidFill>
              <a:latin typeface="Georgia" panose="02040502050405020303" pitchFamily="18" charset="0"/>
            </a:endParaRPr>
          </a:p>
          <a:p>
            <a:pPr algn="just"/>
            <a:r>
              <a:rPr lang="pt-BR" sz="2800" dirty="0">
                <a:solidFill>
                  <a:srgbClr val="001D35"/>
                </a:solidFill>
                <a:latin typeface="Georgia" panose="02040502050405020303" pitchFamily="18" charset="0"/>
              </a:rPr>
              <a:t>⁹ Tudo o que vocês aprenderam, receberam, ouviram e viram em mim, ponham-no em prática. E o Deus da paz estará com vocês. </a:t>
            </a:r>
          </a:p>
        </p:txBody>
      </p:sp>
    </p:spTree>
    <p:extLst>
      <p:ext uri="{BB962C8B-B14F-4D97-AF65-F5344CB8AC3E}">
        <p14:creationId xmlns:p14="http://schemas.microsoft.com/office/powerpoint/2010/main" val="228407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052817C-3B36-B716-AA86-B12436ACB67A}"/>
              </a:ext>
            </a:extLst>
          </p:cNvPr>
          <p:cNvSpPr txBox="1"/>
          <p:nvPr/>
        </p:nvSpPr>
        <p:spPr>
          <a:xfrm>
            <a:off x="3325830" y="2767280"/>
            <a:ext cx="554034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b="1" dirty="0">
                <a:solidFill>
                  <a:srgbClr val="9F3511"/>
                </a:solidFill>
                <a:latin typeface="Muthiara -Demo Version-" panose="02000500000000000000" pitchFamily="2" charset="0"/>
              </a:rPr>
              <a:t>Introdução</a:t>
            </a:r>
            <a:endParaRPr lang="en-US" sz="8000" dirty="0">
              <a:solidFill>
                <a:srgbClr val="9F3511"/>
              </a:solidFill>
              <a:latin typeface="Muthiara -Demo Version-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699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7668698-8DE5-74CC-3813-A8A71100F6AB}"/>
              </a:ext>
            </a:extLst>
          </p:cNvPr>
          <p:cNvSpPr txBox="1"/>
          <p:nvPr/>
        </p:nvSpPr>
        <p:spPr>
          <a:xfrm>
            <a:off x="1139789" y="4197866"/>
            <a:ext cx="9768583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Georgia" panose="02040502050405020303" pitchFamily="18" charset="0"/>
              </a:rPr>
              <a:t>Vivemos dias em que a mente está sobrecarregada. Notícias ruins, preocupações familiares, incertezas financeiras, doenças físicas e emocionais — tudo isso rouba nossa paz e nos leva a um lugar perigoso: </a:t>
            </a:r>
            <a:r>
              <a:rPr lang="pt-BR" sz="2800" b="1" dirty="0">
                <a:latin typeface="Georgia" panose="02040502050405020303" pitchFamily="18" charset="0"/>
              </a:rPr>
              <a:t>o desespero</a:t>
            </a:r>
            <a:r>
              <a:rPr lang="pt-BR" sz="2800" dirty="0">
                <a:latin typeface="Georgia" panose="02040502050405020303" pitchFamily="18" charset="0"/>
              </a:rPr>
              <a:t>. 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211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7ECB8D1-C298-82A2-970C-AD1B0D9C6983}"/>
              </a:ext>
            </a:extLst>
          </p:cNvPr>
          <p:cNvSpPr txBox="1"/>
          <p:nvPr/>
        </p:nvSpPr>
        <p:spPr>
          <a:xfrm>
            <a:off x="768485" y="1443841"/>
            <a:ext cx="532751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buNone/>
            </a:pPr>
            <a:r>
              <a:rPr lang="pt-BR" sz="2800" dirty="0">
                <a:latin typeface="Georgia" panose="02040502050405020303" pitchFamily="18" charset="0"/>
              </a:rPr>
              <a:t>A Palavra de Deus não nos deixa sem direção. Em meio ao caos do mundo moderno, o apóstolo Paulo, de dentro de uma cela fria e sem perspectiva humana, nos oferece uma chave poderosa: </a:t>
            </a:r>
            <a:r>
              <a:rPr lang="pt-BR" sz="2800" b="1" dirty="0">
                <a:latin typeface="Georgia" panose="02040502050405020303" pitchFamily="18" charset="0"/>
              </a:rPr>
              <a:t>o controle dos pensamentos.</a:t>
            </a:r>
            <a:r>
              <a:rPr lang="pt-BR" sz="2800" dirty="0">
                <a:latin typeface="Georgia" panose="02040502050405020303" pitchFamily="18" charset="0"/>
              </a:rPr>
              <a:t> 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875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C91D628-F67F-2AE8-21C0-6AA7E9B5CB3D}"/>
              </a:ext>
            </a:extLst>
          </p:cNvPr>
          <p:cNvSpPr txBox="1"/>
          <p:nvPr/>
        </p:nvSpPr>
        <p:spPr>
          <a:xfrm>
            <a:off x="2421618" y="2736502"/>
            <a:ext cx="734876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Georgia" panose="02040502050405020303" pitchFamily="18" charset="0"/>
              </a:rPr>
              <a:t>Ele diz: “Finalmente, irmãos, tudo o que for verdadeiro [...] pensem nessas coisas [...] e o Deus da paz estará com vocês”.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06721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0930589-F662-1480-9699-D40DE6D15850}"/>
              </a:ext>
            </a:extLst>
          </p:cNvPr>
          <p:cNvSpPr txBox="1"/>
          <p:nvPr/>
        </p:nvSpPr>
        <p:spPr>
          <a:xfrm>
            <a:off x="6932488" y="2521059"/>
            <a:ext cx="418415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latin typeface="Georgia" panose="02040502050405020303" pitchFamily="18" charset="0"/>
              </a:rPr>
              <a:t>Hoje, Deus quer nos ensinar a pensar bem: a travar e vencer a batalha invisível da mente</a:t>
            </a:r>
            <a:endParaRPr lang="en-US" sz="28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6487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664</Words>
  <Application>Microsoft Office PowerPoint</Application>
  <PresentationFormat>Widescreen</PresentationFormat>
  <Paragraphs>42</Paragraphs>
  <Slides>27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Georgia</vt:lpstr>
      <vt:lpstr>Muthiara -Demo Version-</vt:lpstr>
      <vt:lpstr>Symbol</vt:lpstr>
      <vt:lpstr>Wingdings</vt:lpstr>
      <vt:lpstr>Tema de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Nelly Oscanoa</dc:creator>
  <cp:lastModifiedBy>DSA - Maria Cristina Barbosa</cp:lastModifiedBy>
  <cp:revision>1</cp:revision>
  <dcterms:created xsi:type="dcterms:W3CDTF">2025-10-07T10:33:31Z</dcterms:created>
  <dcterms:modified xsi:type="dcterms:W3CDTF">2025-10-08T18:53:15Z</dcterms:modified>
</cp:coreProperties>
</file>