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7" r:id="rId3"/>
    <p:sldId id="286" r:id="rId4"/>
    <p:sldId id="287" r:id="rId5"/>
    <p:sldId id="266" r:id="rId6"/>
    <p:sldId id="268" r:id="rId7"/>
    <p:sldId id="269" r:id="rId8"/>
    <p:sldId id="288" r:id="rId9"/>
    <p:sldId id="291" r:id="rId10"/>
    <p:sldId id="290" r:id="rId11"/>
    <p:sldId id="292" r:id="rId12"/>
    <p:sldId id="293" r:id="rId13"/>
    <p:sldId id="274" r:id="rId14"/>
    <p:sldId id="275" r:id="rId15"/>
    <p:sldId id="294" r:id="rId16"/>
    <p:sldId id="276" r:id="rId17"/>
    <p:sldId id="278" r:id="rId18"/>
    <p:sldId id="295" r:id="rId19"/>
    <p:sldId id="296" r:id="rId20"/>
    <p:sldId id="297" r:id="rId21"/>
    <p:sldId id="289" r:id="rId22"/>
    <p:sldId id="283" r:id="rId23"/>
    <p:sldId id="298" r:id="rId24"/>
    <p:sldId id="284" r:id="rId25"/>
    <p:sldId id="299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A0C"/>
    <a:srgbClr val="F3E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8:53:29.784" v="21" actId="1076"/>
      <pc:docMkLst>
        <pc:docMk/>
      </pc:docMkLst>
      <pc:sldChg chg="addSp modSp mod">
        <pc:chgData name="DSA - Maria Cristina Barbosa" userId="a7deaa94-27fa-4381-b313-ee83126f3c73" providerId="ADAL" clId="{32205D57-8592-4EEB-92FB-30E92F75E1A6}" dt="2025-10-08T17:16:15.700" v="12" actId="1076"/>
        <pc:sldMkLst>
          <pc:docMk/>
          <pc:sldMk cId="253738642" sldId="267"/>
        </pc:sldMkLst>
        <pc:spChg chg="add mod">
          <ac:chgData name="DSA - Maria Cristina Barbosa" userId="a7deaa94-27fa-4381-b313-ee83126f3c73" providerId="ADAL" clId="{32205D57-8592-4EEB-92FB-30E92F75E1A6}" dt="2025-10-08T17:16:15.700" v="12" actId="1076"/>
          <ac:spMkLst>
            <pc:docMk/>
            <pc:sldMk cId="253738642" sldId="267"/>
            <ac:spMk id="3" creationId="{0F7A5959-5E9F-82FC-A837-44D0350F1A7D}"/>
          </ac:spMkLst>
        </pc:spChg>
        <pc:spChg chg="mod">
          <ac:chgData name="DSA - Maria Cristina Barbosa" userId="a7deaa94-27fa-4381-b313-ee83126f3c73" providerId="ADAL" clId="{32205D57-8592-4EEB-92FB-30E92F75E1A6}" dt="2025-10-08T17:16:09.054" v="11" actId="1076"/>
          <ac:spMkLst>
            <pc:docMk/>
            <pc:sldMk cId="253738642" sldId="267"/>
            <ac:spMk id="4" creationId="{08C89B13-4EEC-9CDE-734C-B14B4CCA2CE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6:47.128" v="14" actId="20577"/>
        <pc:sldMkLst>
          <pc:docMk/>
          <pc:sldMk cId="2096135216" sldId="268"/>
        </pc:sldMkLst>
        <pc:spChg chg="mod">
          <ac:chgData name="DSA - Maria Cristina Barbosa" userId="a7deaa94-27fa-4381-b313-ee83126f3c73" providerId="ADAL" clId="{32205D57-8592-4EEB-92FB-30E92F75E1A6}" dt="2025-10-08T17:16:47.128" v="14" actId="20577"/>
          <ac:spMkLst>
            <pc:docMk/>
            <pc:sldMk cId="2096135216" sldId="268"/>
            <ac:spMk id="3" creationId="{67F3E87E-B979-E108-63B8-B53DF0BCAEF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53:29.784" v="21" actId="1076"/>
        <pc:sldMkLst>
          <pc:docMk/>
          <pc:sldMk cId="2241791779" sldId="286"/>
        </pc:sldMkLst>
        <pc:spChg chg="mod">
          <ac:chgData name="DSA - Maria Cristina Barbosa" userId="a7deaa94-27fa-4381-b313-ee83126f3c73" providerId="ADAL" clId="{32205D57-8592-4EEB-92FB-30E92F75E1A6}" dt="2025-10-08T18:53:29.784" v="21" actId="1076"/>
          <ac:spMkLst>
            <pc:docMk/>
            <pc:sldMk cId="2241791779" sldId="286"/>
            <ac:spMk id="3" creationId="{612AB950-2134-F208-4341-4E420F78418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7:19.415" v="17" actId="1076"/>
        <pc:sldMkLst>
          <pc:docMk/>
          <pc:sldMk cId="3848288552" sldId="297"/>
        </pc:sldMkLst>
        <pc:spChg chg="mod">
          <ac:chgData name="DSA - Maria Cristina Barbosa" userId="a7deaa94-27fa-4381-b313-ee83126f3c73" providerId="ADAL" clId="{32205D57-8592-4EEB-92FB-30E92F75E1A6}" dt="2025-10-08T17:17:19.415" v="17" actId="1076"/>
          <ac:spMkLst>
            <pc:docMk/>
            <pc:sldMk cId="3848288552" sldId="297"/>
            <ac:spMk id="3" creationId="{503CF864-17AD-701A-AC40-66CCEF2DDE9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8:01.149" v="18" actId="1076"/>
        <pc:sldMkLst>
          <pc:docMk/>
          <pc:sldMk cId="846432291" sldId="299"/>
        </pc:sldMkLst>
        <pc:spChg chg="mod">
          <ac:chgData name="DSA - Maria Cristina Barbosa" userId="a7deaa94-27fa-4381-b313-ee83126f3c73" providerId="ADAL" clId="{32205D57-8592-4EEB-92FB-30E92F75E1A6}" dt="2025-10-08T17:18:01.149" v="18" actId="1076"/>
          <ac:spMkLst>
            <pc:docMk/>
            <pc:sldMk cId="846432291" sldId="299"/>
            <ac:spMk id="3" creationId="{93D6096C-6E5A-B031-5CA8-B527E7B2BD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B329-90AF-493C-A462-E7E69AD9DC3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E962-FA2A-47F5-922E-D4BF26168F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E962-FA2A-47F5-922E-D4BF26168F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3B0BB-DE11-2146-CB80-526FBF6B1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F67870-FAA6-D032-4170-8F7E0D0A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A5A3E-CC07-6D5E-DACC-415211F7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7BD20-B48C-9F00-5942-E6DBAB6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7F9D1-AFCD-1739-C77E-8023A60B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98E53-4175-78FA-0FDB-0F7E7F2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8A74D-4DBF-9A08-C5E9-9094BFAA9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AFCCD-AC06-3016-A440-ED3FDC99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08E1F-92D8-B14F-E1C3-EB477AFD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9FF38-DEE4-EA56-DDC9-F4BE593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CE8D3F-49BA-34D5-A53D-D7429170A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33439-D0CA-C657-0393-7FD8B2FFB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980C1-391A-15FE-7774-90B3D2F4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C7A70-1568-46DD-6F3E-7B56B361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95562E-F61E-EE2F-44EA-7140F7AD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13199-D0E0-7255-863C-6D12F8A4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8648A2-4B35-30ED-D9CA-062AF7E4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A0DAE-7B4B-84F9-FE5A-D3737AF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5A356-A001-8B33-FC07-3F713D86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6D376-A3AD-1883-FC61-F6A7602E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7F7B1-409D-0509-BF1B-70B0DC55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0DC2A-EB76-B27F-AC6F-7D996F40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ECB3F-9E84-330B-CECD-7E963536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0CDF4-7E2B-FE3A-59C5-953FE38F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2B11D-1C2E-E519-DD22-F151E68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18CA6-1F1C-31BB-D7BD-C312ADF1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BEA4D-0C1F-904F-6848-B57CF72FB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95EDF9-7190-AAB4-4AF9-CDC44F87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3097BE-5DE6-A887-5BD6-DD116AF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7E2A09-E692-9CE5-3596-D86719BD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68341-7DE9-57EB-F6FA-B6E3BA47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7E24D-7709-C09C-30BD-AAE5522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2717C7-FCB7-55A2-23CB-6C843E0F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FCB85C-4B28-01DF-C4D0-9916756BC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24349-F80B-310A-40C1-88608501A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E048C1-1FB2-D01B-41A4-2C200218C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0D133E-B0B9-D894-3795-5F8AE718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BC7EB6-01E9-6F11-A36B-EA7F2C88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564131-DA7D-3043-D923-6C14B580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37322-857C-12AA-DBA5-F034037C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D96F34-C956-CCA5-C5B9-4735CC6F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BA69FC-5C2B-2DD2-49E5-6CFD26B9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EE7A83-ADC2-832C-E2FF-8C00A136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AFED6E-36C1-9C36-0425-4DDC79E9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4E4800-F095-DE9D-DCC8-CE03158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8F1909-2D02-9B09-E95D-A2ACD6AD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13B0E-DBAD-B090-3673-E1E0A44C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182B1-E14D-0CBF-6E21-8A2E7BB2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78F06F-F770-AFA0-1BC2-6E580E288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F2976C-0B1C-F1C1-6E31-30A6471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F1B67-D9BB-67F6-DCDF-0046F2A6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4675C-34E8-575E-8551-54E77364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ED99-C0D2-A14C-2C0A-A1D50DA1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FCCCA7-55A2-93D5-3FB6-0B94BD6C2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933407-4F9D-3E70-FEE6-8B9259ED9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D7267-A486-2E62-0D4C-878AE0FE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198C2-0DED-DE5D-84BF-2572EAE4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5D62C3-6832-B785-B2FA-2A2811C6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0956EE-1637-1238-9403-F7D4AA26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02ABA-C02A-1A07-9C3C-93D04B7EA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EB906-C254-D53D-8B4E-4AEB32AC5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775D-B009-47DF-9A88-632AE4AD0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D30ED-DD5B-2E23-F8ED-4A30841EC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5185E-63D3-620C-B505-3ACA9BCFE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86B7-51BB-40A8-8BB9-8B3F4FB868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72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A28D79-F567-466F-C1DA-13485E9D7754}"/>
              </a:ext>
            </a:extLst>
          </p:cNvPr>
          <p:cNvSpPr txBox="1"/>
          <p:nvPr/>
        </p:nvSpPr>
        <p:spPr>
          <a:xfrm>
            <a:off x="5771508" y="2090172"/>
            <a:ext cx="47492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Dez receberam a cura física. Dez tiveram a pele limpa. Dez voltaram à sociedade. Mas apenas um retornou ao lugar mais importante: aos pés de Jesus.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60DA44-A60A-BA6A-7765-D08788D01CFB}"/>
              </a:ext>
            </a:extLst>
          </p:cNvPr>
          <p:cNvSpPr txBox="1"/>
          <p:nvPr/>
        </p:nvSpPr>
        <p:spPr>
          <a:xfrm>
            <a:off x="1641295" y="2736502"/>
            <a:ext cx="2992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Bíblia diz que aquele que voltou era samaritano.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1821E4C-9F1D-962B-297D-3F3B43840887}"/>
              </a:ext>
            </a:extLst>
          </p:cNvPr>
          <p:cNvSpPr txBox="1"/>
          <p:nvPr/>
        </p:nvSpPr>
        <p:spPr>
          <a:xfrm>
            <a:off x="2106656" y="1359113"/>
            <a:ext cx="797868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Foi ele quem entendeu o que muitos religiosos não entenderam: a cura mais profunda não é no corpo, é na alma. E ela começa na gratidão.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CAAA4D-7776-D9A2-003F-A0267DD54978}"/>
              </a:ext>
            </a:extLst>
          </p:cNvPr>
          <p:cNvSpPr txBox="1"/>
          <p:nvPr/>
        </p:nvSpPr>
        <p:spPr>
          <a:xfrm>
            <a:off x="2320660" y="4113893"/>
            <a:ext cx="755067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Georgia" panose="02040502050405020303" pitchFamily="18" charset="0"/>
              </a:rPr>
              <a:t> A ingratidão é um tipo de cegueira espiritual.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590CF7B-0091-016B-0520-84E3AEF7794B}"/>
              </a:ext>
            </a:extLst>
          </p:cNvPr>
          <p:cNvSpPr/>
          <p:nvPr/>
        </p:nvSpPr>
        <p:spPr>
          <a:xfrm>
            <a:off x="5854557" y="3131049"/>
            <a:ext cx="482885" cy="595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9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C40918-5E14-65F1-080D-1D9203789F8D}"/>
              </a:ext>
            </a:extLst>
          </p:cNvPr>
          <p:cNvSpPr txBox="1"/>
          <p:nvPr/>
        </p:nvSpPr>
        <p:spPr>
          <a:xfrm>
            <a:off x="1753884" y="2902920"/>
            <a:ext cx="8684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2. Maria: a gratidão que se transforma em adoração (João 12:1-8)</a:t>
            </a:r>
            <a:endParaRPr lang="en-US" sz="48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043526-0543-ED3B-13D1-DB3FCFD7D5AE}"/>
              </a:ext>
            </a:extLst>
          </p:cNvPr>
          <p:cNvSpPr txBox="1"/>
          <p:nvPr/>
        </p:nvSpPr>
        <p:spPr>
          <a:xfrm>
            <a:off x="6096000" y="2305615"/>
            <a:ext cx="42663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Maria, irmã de Lázaro. Ela quebra o frasco e derrama sobre os pés de Jesus um perfume caríssimo.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1FADA3-BD14-32C2-C438-C9E2B5454E1F}"/>
              </a:ext>
            </a:extLst>
          </p:cNvPr>
          <p:cNvSpPr txBox="1"/>
          <p:nvPr/>
        </p:nvSpPr>
        <p:spPr>
          <a:xfrm>
            <a:off x="932380" y="1732069"/>
            <a:ext cx="44512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Maria não falou. Ela não pregou. Ela não explicou. Ela apenas agiu. Sua gratidão era tão grande, que ela não conseguiu guardá-la. Precisava demonstrar. Precisava ungir. Precisava adorar.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9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572030-E808-D7D0-69E8-4248A0A50D44}"/>
              </a:ext>
            </a:extLst>
          </p:cNvPr>
          <p:cNvSpPr txBox="1"/>
          <p:nvPr/>
        </p:nvSpPr>
        <p:spPr>
          <a:xfrm>
            <a:off x="1376737" y="1874728"/>
            <a:ext cx="5260369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Gratidão contida se converte em orgulho.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Gratidão transbordada se torna adoração.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Gratidão é extravagante porque reconhece a grandeza do que foi recebido.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8F088F-4EF0-DF6F-AB8A-76DE6D380240}"/>
              </a:ext>
            </a:extLst>
          </p:cNvPr>
          <p:cNvSpPr txBox="1"/>
          <p:nvPr/>
        </p:nvSpPr>
        <p:spPr>
          <a:xfrm>
            <a:off x="2339510" y="2990049"/>
            <a:ext cx="7512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4800" b="1" kern="0" dirty="0">
                <a:solidFill>
                  <a:srgbClr val="9E2A0C"/>
                </a:solidFill>
                <a:effectLst/>
                <a:latin typeface="Muthiara -Demo Version-" panose="02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3. Paulo: gratidão na prisão (Filipenses 4:6, 7)</a:t>
            </a:r>
            <a:endParaRPr lang="en-US" sz="4800" kern="100" dirty="0">
              <a:solidFill>
                <a:srgbClr val="9E2A0C"/>
              </a:solidFill>
              <a:effectLst/>
              <a:latin typeface="Muthiara -Demo Version-" panose="02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6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314BE3-54EE-E230-95FE-589427C7086C}"/>
              </a:ext>
            </a:extLst>
          </p:cNvPr>
          <p:cNvSpPr txBox="1"/>
          <p:nvPr/>
        </p:nvSpPr>
        <p:spPr>
          <a:xfrm>
            <a:off x="870735" y="1012954"/>
            <a:ext cx="39067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Um homem cansado, preso injustamente, escreve com mãos marcadas: “Não andem ansiosos por coisa alguma. Antes, em tudo, sejam conhecidos diante de Deus os vossos pedidos pela oração e súplica, com ações de graças.”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8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4DCF2F-E4BB-7513-5AE1-DBD02EC40767}"/>
              </a:ext>
            </a:extLst>
          </p:cNvPr>
          <p:cNvSpPr txBox="1"/>
          <p:nvPr/>
        </p:nvSpPr>
        <p:spPr>
          <a:xfrm>
            <a:off x="6818185" y="1764851"/>
            <a:ext cx="4421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Paulo nos surpreende. Ele poderia estar amargurado.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CFB1C8-2732-8A10-9D4B-60283F15D05C}"/>
              </a:ext>
            </a:extLst>
          </p:cNvPr>
          <p:cNvSpPr txBox="1"/>
          <p:nvPr/>
        </p:nvSpPr>
        <p:spPr>
          <a:xfrm>
            <a:off x="6971869" y="3717801"/>
            <a:ext cx="4113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Mas escreve sobre paz, sobre alegria, sobre gratidão.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2C5544F0-48A1-5893-C955-633AE7EFA1F5}"/>
              </a:ext>
            </a:extLst>
          </p:cNvPr>
          <p:cNvSpPr/>
          <p:nvPr/>
        </p:nvSpPr>
        <p:spPr>
          <a:xfrm>
            <a:off x="8669245" y="2848510"/>
            <a:ext cx="719191" cy="7397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C89B13-4EEC-9CDE-734C-B14B4CCA2CE3}"/>
              </a:ext>
            </a:extLst>
          </p:cNvPr>
          <p:cNvSpPr txBox="1"/>
          <p:nvPr/>
        </p:nvSpPr>
        <p:spPr>
          <a:xfrm>
            <a:off x="2324100" y="1602990"/>
            <a:ext cx="754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9E2A0C"/>
                </a:solidFill>
                <a:latin typeface="Georgia" panose="02040502050405020303" pitchFamily="18" charset="0"/>
              </a:rPr>
              <a:t>1 Tessalonicenses 5:18 </a:t>
            </a:r>
            <a:endParaRPr lang="en-US" sz="4800" b="1" dirty="0">
              <a:solidFill>
                <a:srgbClr val="9E2A0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7A5959-5E9F-82FC-A837-44D0350F1A7D}"/>
              </a:ext>
            </a:extLst>
          </p:cNvPr>
          <p:cNvSpPr txBox="1"/>
          <p:nvPr/>
        </p:nvSpPr>
        <p:spPr>
          <a:xfrm>
            <a:off x="2324100" y="2945568"/>
            <a:ext cx="7543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Georgia" panose="02040502050405020303" pitchFamily="18" charset="0"/>
              </a:rPr>
              <a:t>Em tudo dai graças, porque esta é a vontade de Deus em Cristo Jesus para convosco. </a:t>
            </a:r>
          </a:p>
          <a:p>
            <a:pPr algn="just"/>
            <a:endParaRPr lang="pt-BR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3CF864-17AD-701A-AC40-66CCEF2DDE99}"/>
              </a:ext>
            </a:extLst>
          </p:cNvPr>
          <p:cNvSpPr txBox="1"/>
          <p:nvPr/>
        </p:nvSpPr>
        <p:spPr>
          <a:xfrm>
            <a:off x="2653082" y="2521059"/>
            <a:ext cx="709403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gratidão não depende das circunstâncias, e sim da certeza de que Deus continua conosco.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8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91445-E7C9-AB1E-D050-5BD835AC7EA2}"/>
              </a:ext>
            </a:extLst>
          </p:cNvPr>
          <p:cNvSpPr txBox="1"/>
          <p:nvPr/>
        </p:nvSpPr>
        <p:spPr>
          <a:xfrm>
            <a:off x="2086938" y="2767280"/>
            <a:ext cx="80181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8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3619BF-7E47-2FF3-2032-14025A0AC578}"/>
              </a:ext>
            </a:extLst>
          </p:cNvPr>
          <p:cNvSpPr txBox="1"/>
          <p:nvPr/>
        </p:nvSpPr>
        <p:spPr>
          <a:xfrm>
            <a:off x="2781300" y="3627672"/>
            <a:ext cx="66294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Três histórias. Três cenários distintos. Um denominador comum</a:t>
            </a:r>
            <a:r>
              <a:rPr lang="pt-BR" sz="2800" b="1" dirty="0">
                <a:latin typeface="Georgia" panose="02040502050405020303" pitchFamily="18" charset="0"/>
              </a:rPr>
              <a:t>: a escolha pela gratidão.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6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4F9D0D5-DB66-8380-7085-69B1376F135F}"/>
              </a:ext>
            </a:extLst>
          </p:cNvPr>
          <p:cNvSpPr txBox="1"/>
          <p:nvPr/>
        </p:nvSpPr>
        <p:spPr>
          <a:xfrm>
            <a:off x="1610476" y="1443841"/>
            <a:ext cx="490334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Um leproso voltou, e foi transformado.</a:t>
            </a:r>
          </a:p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Uma mulher quebrou um frasco, e foi lembrada por sua adoração.</a:t>
            </a:r>
            <a:endParaRPr lang="en-US" sz="2800" dirty="0">
              <a:latin typeface="Georgia" panose="02040502050405020303" pitchFamily="18" charset="0"/>
            </a:endParaRPr>
          </a:p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Um prisioneiro escreveu sobre paz, e nos ensinou a viver com liberdade mesmo dentro das cadeias.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5C5E2E-6AAD-F201-E1FB-711C41403945}"/>
              </a:ext>
            </a:extLst>
          </p:cNvPr>
          <p:cNvSpPr txBox="1"/>
          <p:nvPr/>
        </p:nvSpPr>
        <p:spPr>
          <a:xfrm>
            <a:off x="2663147" y="4598156"/>
            <a:ext cx="68657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Bíblia não nos ensina a negar a dor, mas a ver a vida com olhos de fé. A gratidão não ignora o sofrimento, mas o redime.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6096C-6E5A-B031-5CA8-B527E7B2BD24}"/>
              </a:ext>
            </a:extLst>
          </p:cNvPr>
          <p:cNvSpPr txBox="1"/>
          <p:nvPr/>
        </p:nvSpPr>
        <p:spPr>
          <a:xfrm>
            <a:off x="5077087" y="2016311"/>
            <a:ext cx="3082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1AA5BA-8860-5026-510B-A2A77CBDB942}"/>
              </a:ext>
            </a:extLst>
          </p:cNvPr>
          <p:cNvSpPr txBox="1"/>
          <p:nvPr/>
        </p:nvSpPr>
        <p:spPr>
          <a:xfrm>
            <a:off x="3170466" y="3339750"/>
            <a:ext cx="7047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2800" dirty="0">
                <a:latin typeface="Georgia" panose="02040502050405020303" pitchFamily="18" charset="0"/>
              </a:rPr>
              <a:t>A Palavra de Deus nos convida, com carinho e autoridade: “Em tudo dai graças.”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3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1CB1BF-1297-4716-F999-E96932738686}"/>
              </a:ext>
            </a:extLst>
          </p:cNvPr>
          <p:cNvSpPr txBox="1"/>
          <p:nvPr/>
        </p:nvSpPr>
        <p:spPr>
          <a:xfrm>
            <a:off x="6344950" y="1659285"/>
            <a:ext cx="44258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Escolha agradecer. Não porque tudo está resolvido, mas porque Deus continua sendo bom. A gratidão não é um atestado de que a vida é perfeita. É um sinal de que o coração decidiu confiar.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3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2AB950-2134-F208-4341-4E420F784183}"/>
              </a:ext>
            </a:extLst>
          </p:cNvPr>
          <p:cNvSpPr txBox="1"/>
          <p:nvPr/>
        </p:nvSpPr>
        <p:spPr>
          <a:xfrm>
            <a:off x="3159499" y="2151727"/>
            <a:ext cx="51726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Escolha a Gratidão</a:t>
            </a:r>
            <a:endParaRPr lang="en-US" sz="80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9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7CB158-1A5B-5220-550A-0E36AEE5AFFC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611086-4C2E-3852-4491-D2901B02D458}"/>
              </a:ext>
            </a:extLst>
          </p:cNvPr>
          <p:cNvSpPr txBox="1"/>
          <p:nvPr/>
        </p:nvSpPr>
        <p:spPr>
          <a:xfrm>
            <a:off x="6732998" y="1443841"/>
            <a:ext cx="45685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gratidão é uma linguagem que todo cristão deveria falar fluentemente. Ela não é apenas um comportamento social educado — é uma virtude espiritual que muda atmosferas, aquece corações e abre caminhos.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3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F3E87E-B979-E108-63B8-B53DF0BCAEF9}"/>
              </a:ext>
            </a:extLst>
          </p:cNvPr>
          <p:cNvSpPr txBox="1"/>
          <p:nvPr/>
        </p:nvSpPr>
        <p:spPr>
          <a:xfrm>
            <a:off x="3047144" y="2736502"/>
            <a:ext cx="60977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O que a Palavra nos mostra que, mesmo quando não entendemos, podemos escolher agradecer.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3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6144D5-BF3E-DF5C-9996-59420F14C28F}"/>
              </a:ext>
            </a:extLst>
          </p:cNvPr>
          <p:cNvSpPr txBox="1"/>
          <p:nvPr/>
        </p:nvSpPr>
        <p:spPr>
          <a:xfrm>
            <a:off x="6953036" y="1767423"/>
            <a:ext cx="42355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Hoje, vamos refletir sobre três cenas bíblicas.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957F60-6058-95FB-57E5-EB4ACF4C5426}"/>
              </a:ext>
            </a:extLst>
          </p:cNvPr>
          <p:cNvSpPr txBox="1"/>
          <p:nvPr/>
        </p:nvSpPr>
        <p:spPr>
          <a:xfrm>
            <a:off x="6727005" y="3429000"/>
            <a:ext cx="46875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Em cada uma dessas histórias, há um apelo divino</a:t>
            </a:r>
            <a:r>
              <a:rPr lang="pt-BR" sz="2800" b="1" dirty="0">
                <a:latin typeface="Georgia" panose="02040502050405020303" pitchFamily="18" charset="0"/>
              </a:rPr>
              <a:t>: “Escolha agradecer.”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055A3CEE-66C7-A3DC-2B7E-72E636E348AC}"/>
              </a:ext>
            </a:extLst>
          </p:cNvPr>
          <p:cNvSpPr/>
          <p:nvPr/>
        </p:nvSpPr>
        <p:spPr>
          <a:xfrm>
            <a:off x="8870451" y="2815118"/>
            <a:ext cx="400692" cy="6138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58369-7310-6881-B5A0-04171C6B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06E197-96F4-2A59-4A1D-26640B197788}"/>
              </a:ext>
            </a:extLst>
          </p:cNvPr>
          <p:cNvSpPr txBox="1"/>
          <p:nvPr/>
        </p:nvSpPr>
        <p:spPr>
          <a:xfrm>
            <a:off x="2086938" y="2767280"/>
            <a:ext cx="80181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5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9D4FF-6AB1-F2FB-30B0-AF3738CE40FE}"/>
              </a:ext>
            </a:extLst>
          </p:cNvPr>
          <p:cNvSpPr txBox="1"/>
          <p:nvPr/>
        </p:nvSpPr>
        <p:spPr>
          <a:xfrm>
            <a:off x="1960652" y="2994029"/>
            <a:ext cx="82706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E2A0C"/>
                </a:solidFill>
                <a:latin typeface="Muthiara -Demo Version-" panose="02000500000000000000" pitchFamily="2" charset="0"/>
              </a:rPr>
              <a:t>1. Dez foram curados, mas só um foi transformado (Lucas 17:11-19)</a:t>
            </a:r>
            <a:endParaRPr lang="en-US" sz="4800" dirty="0">
              <a:solidFill>
                <a:srgbClr val="9E2A0C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8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535</Words>
  <Application>Microsoft Office PowerPoint</Application>
  <PresentationFormat>Widescreen</PresentationFormat>
  <Paragraphs>35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Muthiara -Demo Version-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2025-10-07T12:48:39Z</dcterms:created>
  <dcterms:modified xsi:type="dcterms:W3CDTF">2025-10-08T18:53:36Z</dcterms:modified>
</cp:coreProperties>
</file>