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59" r:id="rId5"/>
    <p:sldId id="281" r:id="rId6"/>
    <p:sldId id="280" r:id="rId7"/>
    <p:sldId id="268" r:id="rId8"/>
    <p:sldId id="257" r:id="rId9"/>
    <p:sldId id="269" r:id="rId10"/>
    <p:sldId id="282" r:id="rId11"/>
    <p:sldId id="270" r:id="rId12"/>
    <p:sldId id="283" r:id="rId13"/>
    <p:sldId id="271" r:id="rId14"/>
    <p:sldId id="284" r:id="rId15"/>
    <p:sldId id="275" r:id="rId16"/>
    <p:sldId id="287" r:id="rId17"/>
    <p:sldId id="285" r:id="rId18"/>
    <p:sldId id="286" r:id="rId19"/>
    <p:sldId id="276" r:id="rId20"/>
    <p:sldId id="277" r:id="rId21"/>
    <p:sldId id="288" r:id="rId22"/>
    <p:sldId id="290" r:id="rId23"/>
    <p:sldId id="279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modSld">
      <pc:chgData name="DSA - Maria Cristina Barbosa" userId="a7deaa94-27fa-4381-b313-ee83126f3c73" providerId="ADAL" clId="{32205D57-8592-4EEB-92FB-30E92F75E1A6}" dt="2025-10-08T17:27:47.799" v="32" actId="14100"/>
      <pc:docMkLst>
        <pc:docMk/>
      </pc:docMkLst>
      <pc:sldChg chg="modSp mod">
        <pc:chgData name="DSA - Maria Cristina Barbosa" userId="a7deaa94-27fa-4381-b313-ee83126f3c73" providerId="ADAL" clId="{32205D57-8592-4EEB-92FB-30E92F75E1A6}" dt="2025-10-08T17:18:33.064" v="2" actId="20577"/>
        <pc:sldMkLst>
          <pc:docMk/>
          <pc:sldMk cId="1446873479" sldId="258"/>
        </pc:sldMkLst>
        <pc:spChg chg="mod">
          <ac:chgData name="DSA - Maria Cristina Barbosa" userId="a7deaa94-27fa-4381-b313-ee83126f3c73" providerId="ADAL" clId="{32205D57-8592-4EEB-92FB-30E92F75E1A6}" dt="2025-10-08T17:18:33.064" v="2" actId="20577"/>
          <ac:spMkLst>
            <pc:docMk/>
            <pc:sldMk cId="1446873479" sldId="258"/>
            <ac:spMk id="3" creationId="{FBA38FA2-1B50-0A09-799B-B01FD2B65555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3:33.739" v="5" actId="1076"/>
        <pc:sldMkLst>
          <pc:docMk/>
          <pc:sldMk cId="890427340" sldId="268"/>
        </pc:sldMkLst>
        <pc:spChg chg="mod">
          <ac:chgData name="DSA - Maria Cristina Barbosa" userId="a7deaa94-27fa-4381-b313-ee83126f3c73" providerId="ADAL" clId="{32205D57-8592-4EEB-92FB-30E92F75E1A6}" dt="2025-10-08T17:23:33.739" v="5" actId="1076"/>
          <ac:spMkLst>
            <pc:docMk/>
            <pc:sldMk cId="890427340" sldId="268"/>
            <ac:spMk id="3" creationId="{2E8FA14E-8804-FAFC-D991-AFB9DB70F58F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5:10.168" v="17" actId="1076"/>
        <pc:sldMkLst>
          <pc:docMk/>
          <pc:sldMk cId="3323193240" sldId="270"/>
        </pc:sldMkLst>
        <pc:spChg chg="mod">
          <ac:chgData name="DSA - Maria Cristina Barbosa" userId="a7deaa94-27fa-4381-b313-ee83126f3c73" providerId="ADAL" clId="{32205D57-8592-4EEB-92FB-30E92F75E1A6}" dt="2025-10-08T17:25:10.168" v="17" actId="1076"/>
          <ac:spMkLst>
            <pc:docMk/>
            <pc:sldMk cId="3323193240" sldId="270"/>
            <ac:spMk id="4" creationId="{14C577AE-052E-01F7-F4F4-4D56955C54ED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5:32.291" v="19" actId="1076"/>
        <pc:sldMkLst>
          <pc:docMk/>
          <pc:sldMk cId="859711202" sldId="271"/>
        </pc:sldMkLst>
        <pc:spChg chg="mod">
          <ac:chgData name="DSA - Maria Cristina Barbosa" userId="a7deaa94-27fa-4381-b313-ee83126f3c73" providerId="ADAL" clId="{32205D57-8592-4EEB-92FB-30E92F75E1A6}" dt="2025-10-08T17:25:32.291" v="19" actId="1076"/>
          <ac:spMkLst>
            <pc:docMk/>
            <pc:sldMk cId="859711202" sldId="271"/>
            <ac:spMk id="5" creationId="{7CCC586B-F355-A6DA-41A1-55BFBC9672F1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5:56.798" v="20" actId="1076"/>
        <pc:sldMkLst>
          <pc:docMk/>
          <pc:sldMk cId="3503569425" sldId="275"/>
        </pc:sldMkLst>
        <pc:spChg chg="mod">
          <ac:chgData name="DSA - Maria Cristina Barbosa" userId="a7deaa94-27fa-4381-b313-ee83126f3c73" providerId="ADAL" clId="{32205D57-8592-4EEB-92FB-30E92F75E1A6}" dt="2025-10-08T17:25:56.798" v="20" actId="1076"/>
          <ac:spMkLst>
            <pc:docMk/>
            <pc:sldMk cId="3503569425" sldId="275"/>
            <ac:spMk id="5" creationId="{B58F7CF3-C8D5-5C32-691B-C2E999369A8A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6:47.159" v="23" actId="1076"/>
        <pc:sldMkLst>
          <pc:docMk/>
          <pc:sldMk cId="1856698333" sldId="276"/>
        </pc:sldMkLst>
        <pc:spChg chg="mod">
          <ac:chgData name="DSA - Maria Cristina Barbosa" userId="a7deaa94-27fa-4381-b313-ee83126f3c73" providerId="ADAL" clId="{32205D57-8592-4EEB-92FB-30E92F75E1A6}" dt="2025-10-08T17:26:47.159" v="23" actId="1076"/>
          <ac:spMkLst>
            <pc:docMk/>
            <pc:sldMk cId="1856698333" sldId="276"/>
            <ac:spMk id="3" creationId="{2BDDF475-BBEC-077A-F973-BD12214C87C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6:57.007" v="24" actId="1076"/>
        <pc:sldMkLst>
          <pc:docMk/>
          <pc:sldMk cId="653167341" sldId="277"/>
        </pc:sldMkLst>
        <pc:spChg chg="mod">
          <ac:chgData name="DSA - Maria Cristina Barbosa" userId="a7deaa94-27fa-4381-b313-ee83126f3c73" providerId="ADAL" clId="{32205D57-8592-4EEB-92FB-30E92F75E1A6}" dt="2025-10-08T17:26:57.007" v="24" actId="1076"/>
          <ac:spMkLst>
            <pc:docMk/>
            <pc:sldMk cId="653167341" sldId="277"/>
            <ac:spMk id="3" creationId="{2C17B9C4-1917-24B5-FBC3-A3CDC90E78B2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7:47.799" v="32" actId="14100"/>
        <pc:sldMkLst>
          <pc:docMk/>
          <pc:sldMk cId="2375707512" sldId="279"/>
        </pc:sldMkLst>
        <pc:spChg chg="mod">
          <ac:chgData name="DSA - Maria Cristina Barbosa" userId="a7deaa94-27fa-4381-b313-ee83126f3c73" providerId="ADAL" clId="{32205D57-8592-4EEB-92FB-30E92F75E1A6}" dt="2025-10-08T17:27:42.430" v="30" actId="1076"/>
          <ac:spMkLst>
            <pc:docMk/>
            <pc:sldMk cId="2375707512" sldId="279"/>
            <ac:spMk id="3" creationId="{912D99EE-2AD4-76FB-7000-DB15D2877743}"/>
          </ac:spMkLst>
        </pc:spChg>
        <pc:spChg chg="mod">
          <ac:chgData name="DSA - Maria Cristina Barbosa" userId="a7deaa94-27fa-4381-b313-ee83126f3c73" providerId="ADAL" clId="{32205D57-8592-4EEB-92FB-30E92F75E1A6}" dt="2025-10-08T17:27:47.799" v="32" actId="14100"/>
          <ac:spMkLst>
            <pc:docMk/>
            <pc:sldMk cId="2375707512" sldId="279"/>
            <ac:spMk id="5" creationId="{B503B4EA-EB2B-AE08-B9B9-E18F6D078FE2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3:17.717" v="4" actId="1076"/>
        <pc:sldMkLst>
          <pc:docMk/>
          <pc:sldMk cId="1113155114" sldId="280"/>
        </pc:sldMkLst>
        <pc:spChg chg="mod">
          <ac:chgData name="DSA - Maria Cristina Barbosa" userId="a7deaa94-27fa-4381-b313-ee83126f3c73" providerId="ADAL" clId="{32205D57-8592-4EEB-92FB-30E92F75E1A6}" dt="2025-10-08T17:23:17.717" v="4" actId="1076"/>
          <ac:spMkLst>
            <pc:docMk/>
            <pc:sldMk cId="1113155114" sldId="280"/>
            <ac:spMk id="3" creationId="{DE9358F8-7770-07CC-68E1-7C78974A6545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4:00.438" v="7" actId="1076"/>
        <pc:sldMkLst>
          <pc:docMk/>
          <pc:sldMk cId="3157627207" sldId="282"/>
        </pc:sldMkLst>
        <pc:spChg chg="mod">
          <ac:chgData name="DSA - Maria Cristina Barbosa" userId="a7deaa94-27fa-4381-b313-ee83126f3c73" providerId="ADAL" clId="{32205D57-8592-4EEB-92FB-30E92F75E1A6}" dt="2025-10-08T17:24:00.438" v="7" actId="1076"/>
          <ac:spMkLst>
            <pc:docMk/>
            <pc:sldMk cId="3157627207" sldId="282"/>
            <ac:spMk id="3" creationId="{26BC0ABA-B5F7-99F0-98C8-D345A06D4454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6:09.119" v="21" actId="14100"/>
        <pc:sldMkLst>
          <pc:docMk/>
          <pc:sldMk cId="1306001083" sldId="285"/>
        </pc:sldMkLst>
        <pc:spChg chg="mod">
          <ac:chgData name="DSA - Maria Cristina Barbosa" userId="a7deaa94-27fa-4381-b313-ee83126f3c73" providerId="ADAL" clId="{32205D57-8592-4EEB-92FB-30E92F75E1A6}" dt="2025-10-08T17:26:09.119" v="21" actId="14100"/>
          <ac:spMkLst>
            <pc:docMk/>
            <pc:sldMk cId="1306001083" sldId="285"/>
            <ac:spMk id="5" creationId="{D55FE2CB-AC69-EAAF-C5FC-75065CF793E6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7:17.106" v="26" actId="1076"/>
        <pc:sldMkLst>
          <pc:docMk/>
          <pc:sldMk cId="2238258731" sldId="288"/>
        </pc:sldMkLst>
        <pc:spChg chg="mod">
          <ac:chgData name="DSA - Maria Cristina Barbosa" userId="a7deaa94-27fa-4381-b313-ee83126f3c73" providerId="ADAL" clId="{32205D57-8592-4EEB-92FB-30E92F75E1A6}" dt="2025-10-08T17:27:17.106" v="26" actId="1076"/>
          <ac:spMkLst>
            <pc:docMk/>
            <pc:sldMk cId="2238258731" sldId="288"/>
            <ac:spMk id="3" creationId="{420B0063-91F0-A353-A8D3-C0EB37292286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7:31.168" v="28" actId="1076"/>
        <pc:sldMkLst>
          <pc:docMk/>
          <pc:sldMk cId="3306393488" sldId="290"/>
        </pc:sldMkLst>
        <pc:spChg chg="mod">
          <ac:chgData name="DSA - Maria Cristina Barbosa" userId="a7deaa94-27fa-4381-b313-ee83126f3c73" providerId="ADAL" clId="{32205D57-8592-4EEB-92FB-30E92F75E1A6}" dt="2025-10-08T17:27:31.168" v="28" actId="1076"/>
          <ac:spMkLst>
            <pc:docMk/>
            <pc:sldMk cId="3306393488" sldId="290"/>
            <ac:spMk id="3" creationId="{730F4673-F321-BEA9-0D2D-90099DD51F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73083-DA40-7751-9327-B5C5625D1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10773-A2EC-26C8-D21B-B72194937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B00E24-5F7F-B187-69FB-5139E810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E23F60-F776-749C-7281-4F7D834C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A7B6F-EF6E-2209-4F54-B53CBE86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74977-563F-AE59-EAFB-1275022D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0D3B3-35B4-3E2B-C926-380A0773B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3615D-459A-7905-41F9-A1A63A49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0AD49-107C-C785-460B-F3606A37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D660C-B628-1343-57BF-314AFFF5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6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B0FC20-BDBF-CD07-04E6-8DD45BF26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0C86FA-25FA-6A2E-1ADF-0B2B2072C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A32700-51DF-D0EF-0F47-5A20DB53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73375-0F7B-0DB6-69AE-E4A8BE70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7B21C-F7B0-E3EB-D751-204404E1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E8E12-8F68-2DBF-E2F8-ED288143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00D8F4-9BE0-8FC7-DB9B-A640AE6F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DCEF11-696D-A86F-DA1E-A79A653C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C2ADB-C963-38DE-4ADB-B2E82E01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674D95-1D0C-40DD-25BB-80E0F3E9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145C6-309B-2A2C-E32E-67A8FD6F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9C737-FC3A-7D24-7FD3-CC3DC524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D99D1-6C24-D290-E246-04E197EC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36B05-760D-0D2F-C259-C92DC55A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6C7838-3250-B68E-B6D6-942F6EEA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0228E-E01F-C8D2-8293-6C3C30D2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E896F-4ED1-19EE-1546-B5871AE2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A89E-B723-AEB8-8BE9-2EDC4C547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2A14C0-5A7E-3FF3-EEB9-A24C4F34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A158F1-0E2C-724B-FA54-5BCFFC61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9BFD78-6A27-B926-959E-586DB0A5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97717-2D57-0FA2-9B00-D0FC5D5D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682D8-78DD-476B-3409-CC5C9E610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12D88-4271-97AD-85D1-F2C9CE644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2FE45D-39C2-4D72-BE63-794EB7B37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03FD0F-8E96-13AF-8E84-1611472FF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40E13D-9CBF-A1B1-CC17-56A7445D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9233FE-DF59-2634-CF81-7D8842E6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CB3C68-ABFC-1BE4-C554-900228B9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51692-AC23-75DF-3924-95C22BCD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3B526D-8EC8-3857-4F6D-8DFB6A83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3FF13F-A01E-3161-5F6D-6A5B293D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8279BF-EFC8-B49C-54D0-A01D90E3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36AC48-E151-CFA2-CB7F-D73CCEB3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828579-08B6-E9BB-0F66-90E3B6B1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236A0-5BEF-D7DD-4A16-AA33220A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C5999-F4F8-8373-91AF-A227D285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4BB10-044A-DA77-B751-12802268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836D1A-2592-EE13-6DE5-CAFD87EF5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DE95F5-FB5C-12E9-6D8B-98C0FAC3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51015-4DAA-E6D7-B5A9-E6F59F68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E0031A-2EF7-2DA9-5CBB-33134E97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08135-0BED-DA2E-AAE0-1915E728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296ECD-89EF-359E-7E94-85040320B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3C0609-2BC3-4925-09D2-9849A48C4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7CA94-FDC1-BDCE-D391-E241DF83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9276B8-B33B-3761-CAF2-209719D5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02776D-90F3-25C7-E22B-EDEDB192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5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68BE05-9293-87A5-377C-A26B992A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25C74-2048-E3DD-D748-F3F44F18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52288-18E8-3DDB-9D88-952DADCCF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AF24-3DC6-4B11-BB0C-855250A671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990BF-36DF-EC58-689D-EE5EEE961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9DD75C-AFFE-AB99-56CC-8FE96F130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E89A-AD9B-4F17-A12C-3A8296D630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19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BC0ABA-B5F7-99F0-98C8-D345A06D4454}"/>
              </a:ext>
            </a:extLst>
          </p:cNvPr>
          <p:cNvSpPr txBox="1"/>
          <p:nvPr/>
        </p:nvSpPr>
        <p:spPr>
          <a:xfrm>
            <a:off x="3001574" y="2736502"/>
            <a:ext cx="649262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Ele queria que o povo percebesse algo profundo: se Deus cuida das flores e dos pássaros, </a:t>
            </a:r>
            <a:r>
              <a:rPr lang="pt-BR" sz="2800" b="1" dirty="0">
                <a:latin typeface="Georgia" panose="02040502050405020303" pitchFamily="18" charset="0"/>
              </a:rPr>
              <a:t>quanto mais de vocês?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2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4C577AE-052E-01F7-F4F4-4D56955C54ED}"/>
              </a:ext>
            </a:extLst>
          </p:cNvPr>
          <p:cNvSpPr txBox="1"/>
          <p:nvPr/>
        </p:nvSpPr>
        <p:spPr>
          <a:xfrm>
            <a:off x="6274340" y="889365"/>
            <a:ext cx="54183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pt-BR" sz="2800" dirty="0">
                <a:latin typeface="Georgia" panose="02040502050405020303" pitchFamily="18" charset="0"/>
              </a:rPr>
              <a:t>Admirar o cuidado de Deus nas pequenas coisas nos ajuda a confiar no Seu cuidado nos momentos grandes. </a:t>
            </a:r>
          </a:p>
          <a:p>
            <a:pPr marL="0" marR="0" algn="just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0" marR="0" algn="just">
              <a:buNone/>
            </a:pPr>
            <a:r>
              <a:rPr lang="pt-BR" sz="2800" dirty="0">
                <a:latin typeface="Georgia" panose="02040502050405020303" pitchFamily="18" charset="0"/>
              </a:rPr>
              <a:t>Admirar não é perda de tempo – é um exercício espiritual. Jesus sabia que, quando paramos para perceber a beleza da criação, voltamos a confiar no Criador.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9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580BE7-2888-3721-1C36-A064161E2E22}"/>
              </a:ext>
            </a:extLst>
          </p:cNvPr>
          <p:cNvSpPr txBox="1"/>
          <p:nvPr/>
        </p:nvSpPr>
        <p:spPr>
          <a:xfrm>
            <a:off x="1205501" y="2656339"/>
            <a:ext cx="97809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03C16"/>
                </a:solidFill>
                <a:latin typeface="Muthiara -Demo Version-" panose="02000500000000000000" pitchFamily="2" charset="0"/>
              </a:rPr>
              <a:t>2. Davi admirava o céu — e lembrava-se de quem era Deus (Salmo 8)</a:t>
            </a:r>
            <a:endParaRPr lang="en-US" sz="6000" dirty="0">
              <a:solidFill>
                <a:srgbClr val="B03C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8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CC586B-F355-A6DA-41A1-55BFBC9672F1}"/>
              </a:ext>
            </a:extLst>
          </p:cNvPr>
          <p:cNvSpPr txBox="1"/>
          <p:nvPr/>
        </p:nvSpPr>
        <p:spPr>
          <a:xfrm>
            <a:off x="924127" y="1549410"/>
            <a:ext cx="41043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Davi era pastor de ovelhas. Muitas vezes, solitário. Seu teto era o céu, sua companhia, os animais. Mas foi ali, nas noites silenciosas, que ele começou a enxergar Deus com profundidade.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1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BF734B-05EE-6D1A-0E85-195377F7286C}"/>
              </a:ext>
            </a:extLst>
          </p:cNvPr>
          <p:cNvSpPr txBox="1"/>
          <p:nvPr/>
        </p:nvSpPr>
        <p:spPr>
          <a:xfrm>
            <a:off x="5730411" y="2305615"/>
            <a:ext cx="50369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“Quando contemplo os teus céus, obra dos teus dedos, a lua e as estrelas que ali firmaste [...] que é o homem, para que com ele te importes?”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7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58F7CF3-C8D5-5C32-691B-C2E999369A8A}"/>
              </a:ext>
            </a:extLst>
          </p:cNvPr>
          <p:cNvSpPr txBox="1"/>
          <p:nvPr/>
        </p:nvSpPr>
        <p:spPr>
          <a:xfrm>
            <a:off x="2009634" y="1874728"/>
            <a:ext cx="6095145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Admirar a criação não apenas nos conecta com a beleza, mas também nos reposiciona. Lembra-nos de que não somos o centro do Universo, que há um Deus acima de tudo — e que, ao mesmo tempo, se importa com cada detalhe da nossa vida.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6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0C9067-56B6-C425-EDFE-23FD1E1FF851}"/>
              </a:ext>
            </a:extLst>
          </p:cNvPr>
          <p:cNvSpPr txBox="1"/>
          <p:nvPr/>
        </p:nvSpPr>
        <p:spPr>
          <a:xfrm>
            <a:off x="1236323" y="2646065"/>
            <a:ext cx="97193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03C16"/>
                </a:solidFill>
                <a:latin typeface="Muthiara -Demo Version-" panose="02000500000000000000" pitchFamily="2" charset="0"/>
              </a:rPr>
              <a:t>3. Famílias que cultivam a admiração vivem com mais leveza e fé</a:t>
            </a:r>
            <a:endParaRPr lang="en-US" sz="6000" dirty="0">
              <a:solidFill>
                <a:srgbClr val="B03C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3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55FE2CB-AC69-EAAF-C5FC-75065CF793E6}"/>
              </a:ext>
            </a:extLst>
          </p:cNvPr>
          <p:cNvSpPr txBox="1"/>
          <p:nvPr/>
        </p:nvSpPr>
        <p:spPr>
          <a:xfrm>
            <a:off x="1079771" y="2305615"/>
            <a:ext cx="36566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Quando uma família aprende a admirar junta, ela reencontra o encanto da vida.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0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A46FE56-4C93-30B6-05F0-A483926FE3FF}"/>
              </a:ext>
            </a:extLst>
          </p:cNvPr>
          <p:cNvSpPr txBox="1"/>
          <p:nvPr/>
        </p:nvSpPr>
        <p:spPr>
          <a:xfrm>
            <a:off x="6223571" y="2305615"/>
            <a:ext cx="46053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A admiração nos ajuda a ensinar às novas gerações que Deus não está apenas no templo — Ele está também na Criação.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7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DDF475-BBEC-077A-F973-BD12214C87C9}"/>
              </a:ext>
            </a:extLst>
          </p:cNvPr>
          <p:cNvSpPr txBox="1"/>
          <p:nvPr/>
        </p:nvSpPr>
        <p:spPr>
          <a:xfrm>
            <a:off x="3348340" y="1485622"/>
            <a:ext cx="655441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Admirar juntos é uma forma de educar o coração. É abrir os olhos dos filhos para o invisível. É moldar um olhar que busca a Deus, que revela Sua presença nas digitais deixadas em Suas lindas obras de amor.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A38FA2-1B50-0A09-799B-B01FD2B65555}"/>
              </a:ext>
            </a:extLst>
          </p:cNvPr>
          <p:cNvSpPr txBox="1"/>
          <p:nvPr/>
        </p:nvSpPr>
        <p:spPr>
          <a:xfrm>
            <a:off x="2391647" y="2151727"/>
            <a:ext cx="57355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B03C16"/>
                </a:solidFill>
                <a:latin typeface="Muthiara -Demo Version-" panose="02000500000000000000" pitchFamily="2" charset="0"/>
              </a:rPr>
              <a:t>Escolha a Admiração</a:t>
            </a:r>
            <a:endParaRPr lang="en-US" sz="8000" dirty="0">
              <a:solidFill>
                <a:srgbClr val="B03C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7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17B9C4-1917-24B5-FBC3-A3CDC90E78B2}"/>
              </a:ext>
            </a:extLst>
          </p:cNvPr>
          <p:cNvSpPr txBox="1"/>
          <p:nvPr/>
        </p:nvSpPr>
        <p:spPr>
          <a:xfrm>
            <a:off x="4011894" y="2944788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03C16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dirty="0">
              <a:solidFill>
                <a:srgbClr val="B03C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6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0B0063-91F0-A353-A8D3-C0EB37292286}"/>
              </a:ext>
            </a:extLst>
          </p:cNvPr>
          <p:cNvSpPr txBox="1"/>
          <p:nvPr/>
        </p:nvSpPr>
        <p:spPr>
          <a:xfrm>
            <a:off x="3047144" y="2067871"/>
            <a:ext cx="6097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Em um mundo agitado, admirar é um ato de resistência espiritual.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5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0F4673-F321-BEA9-0D2D-90099DD51F6C}"/>
              </a:ext>
            </a:extLst>
          </p:cNvPr>
          <p:cNvSpPr txBox="1"/>
          <p:nvPr/>
        </p:nvSpPr>
        <p:spPr>
          <a:xfrm>
            <a:off x="797668" y="1821784"/>
            <a:ext cx="5298332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Jesus nos convida a observar os lírios. Davi nos leva a olhar para o céu. E o Espírito Santo nos convida a olhar de novo para a vida — com reverência, gratidão e com olhos encantados.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9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2D99EE-2AD4-76FB-7000-DB15D2877743}"/>
              </a:ext>
            </a:extLst>
          </p:cNvPr>
          <p:cNvSpPr txBox="1"/>
          <p:nvPr/>
        </p:nvSpPr>
        <p:spPr>
          <a:xfrm>
            <a:off x="3619364" y="2890188"/>
            <a:ext cx="58485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Hoje, Deus está lhe convidando a redescobrir a beleza da vida. A se encantar de novo. A parar de correr tanto e voltar a olhar para o céu.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03B4EA-EB2B-AE08-B9B9-E18F6D078FE2}"/>
              </a:ext>
            </a:extLst>
          </p:cNvPr>
          <p:cNvSpPr txBox="1"/>
          <p:nvPr/>
        </p:nvSpPr>
        <p:spPr>
          <a:xfrm>
            <a:off x="4984660" y="1255463"/>
            <a:ext cx="2690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03C16"/>
                </a:solidFill>
                <a:latin typeface="Muthiara -Demo Version-" panose="02000500000000000000" pitchFamily="2" charset="0"/>
              </a:rPr>
              <a:t>Apelo</a:t>
            </a:r>
            <a:endParaRPr lang="en-US" sz="8000" dirty="0">
              <a:solidFill>
                <a:srgbClr val="B03C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0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996E0C-A27E-939D-C58F-4AEA7609DE7E}"/>
              </a:ext>
            </a:extLst>
          </p:cNvPr>
          <p:cNvSpPr txBox="1"/>
          <p:nvPr/>
        </p:nvSpPr>
        <p:spPr>
          <a:xfrm>
            <a:off x="6953036" y="2951946"/>
            <a:ext cx="334167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Escolha admirar. Escolha ver Deus.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4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B3393B-A844-01C7-E984-BA80C262015A}"/>
              </a:ext>
            </a:extLst>
          </p:cNvPr>
          <p:cNvSpPr txBox="1"/>
          <p:nvPr/>
        </p:nvSpPr>
        <p:spPr>
          <a:xfrm>
            <a:off x="1385299" y="4187592"/>
            <a:ext cx="9421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Salmo 86:8,10</a:t>
            </a:r>
            <a:endParaRPr lang="en-US" sz="2800" b="1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“Entre todos os deuses não há nenhum como Tu, Senhor, e nada se compara às Tuas obras. [...] Pois Tu és grande e realizas feitos maravilhosos; só Tu és Deus!”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8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E8CF57-6D62-A931-0C06-D528F9D7132A}"/>
              </a:ext>
            </a:extLst>
          </p:cNvPr>
          <p:cNvSpPr txBox="1"/>
          <p:nvPr/>
        </p:nvSpPr>
        <p:spPr>
          <a:xfrm>
            <a:off x="3310419" y="2767280"/>
            <a:ext cx="5571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03C16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dirty="0">
              <a:solidFill>
                <a:srgbClr val="B03C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2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4826E8-55C4-2C2E-6497-462E7C4B4A0C}"/>
              </a:ext>
            </a:extLst>
          </p:cNvPr>
          <p:cNvSpPr txBox="1"/>
          <p:nvPr/>
        </p:nvSpPr>
        <p:spPr>
          <a:xfrm>
            <a:off x="5946167" y="1182231"/>
            <a:ext cx="4009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Admiração é uma palavra pouco falada.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412373-DF0B-691F-3B81-3E1A171EE194}"/>
              </a:ext>
            </a:extLst>
          </p:cNvPr>
          <p:cNvSpPr txBox="1"/>
          <p:nvPr/>
        </p:nvSpPr>
        <p:spPr>
          <a:xfrm>
            <a:off x="5296325" y="3159363"/>
            <a:ext cx="53091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Deixamos de olhar para o céu, para a flor, para o rosto da pessoa amada. E quando deixamos de admirar, começamos a esquecer que Deus está presente em cada detalhe.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BAB8893B-31C2-8470-8985-865551649E32}"/>
              </a:ext>
            </a:extLst>
          </p:cNvPr>
          <p:cNvSpPr/>
          <p:nvPr/>
        </p:nvSpPr>
        <p:spPr>
          <a:xfrm>
            <a:off x="7601588" y="2231747"/>
            <a:ext cx="698643" cy="8322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9358F8-7770-07CC-68E1-7C78974A6545}"/>
              </a:ext>
            </a:extLst>
          </p:cNvPr>
          <p:cNvSpPr txBox="1"/>
          <p:nvPr/>
        </p:nvSpPr>
        <p:spPr>
          <a:xfrm>
            <a:off x="729574" y="1471589"/>
            <a:ext cx="5638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Hoje, Deus quer nos ensinar algo precioso: a admiração cura o coração. Admirar é olhar para as coisas com reverência, alegria e espanto santo. Admirar é perceber a mão de Deus na simplicidade. Admirar é reconhecer que Ele fala também no silêncio da Criação.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E8FA14E-8804-FAFC-D991-AFB9DB70F58F}"/>
              </a:ext>
            </a:extLst>
          </p:cNvPr>
          <p:cNvSpPr txBox="1"/>
          <p:nvPr/>
        </p:nvSpPr>
        <p:spPr>
          <a:xfrm>
            <a:off x="2458211" y="2767280"/>
            <a:ext cx="8170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b="1" kern="0" dirty="0">
                <a:solidFill>
                  <a:srgbClr val="B03C16"/>
                </a:solidFill>
                <a:effectLst/>
                <a:latin typeface="Muthiara -Demo Version-" panose="02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Desenvolvimento</a:t>
            </a:r>
            <a:endParaRPr lang="en-US" sz="8000" kern="100" dirty="0">
              <a:solidFill>
                <a:srgbClr val="B03C16"/>
              </a:solidFill>
              <a:effectLst/>
              <a:latin typeface="Muthiara -Demo Version-" panose="02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2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36DD3B-F8ED-FF35-EC13-E45C1C3C80E3}"/>
              </a:ext>
            </a:extLst>
          </p:cNvPr>
          <p:cNvSpPr txBox="1"/>
          <p:nvPr/>
        </p:nvSpPr>
        <p:spPr>
          <a:xfrm>
            <a:off x="971824" y="2601640"/>
            <a:ext cx="102483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03C16"/>
                </a:solidFill>
                <a:latin typeface="Muthiara -Demo Version-" panose="02000500000000000000" pitchFamily="2" charset="0"/>
              </a:rPr>
              <a:t>1. Jesus nos ensina a desacelerar para admirar (Mateus 6:25-34)</a:t>
            </a:r>
            <a:endParaRPr lang="en-US" sz="6000" dirty="0">
              <a:solidFill>
                <a:srgbClr val="B03C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5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147A0E-21A1-E8CE-7118-32CD6612EAFD}"/>
              </a:ext>
            </a:extLst>
          </p:cNvPr>
          <p:cNvSpPr txBox="1"/>
          <p:nvPr/>
        </p:nvSpPr>
        <p:spPr>
          <a:xfrm>
            <a:off x="1328791" y="4408286"/>
            <a:ext cx="95344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“Olhai os lírios do campo [...] Observai as aves do céu [...]”.</a:t>
            </a:r>
            <a:endParaRPr lang="en-US" sz="2800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Jesus nos convida a fazer algo que parece pequeno demais para ser espiritual: </a:t>
            </a:r>
            <a:r>
              <a:rPr lang="pt-BR" sz="2800" b="1" dirty="0">
                <a:latin typeface="Georgia" panose="02040502050405020303" pitchFamily="18" charset="0"/>
              </a:rPr>
              <a:t>olhar para a natureza.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01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582</Words>
  <Application>Microsoft Office PowerPoint</Application>
  <PresentationFormat>Widescreen</PresentationFormat>
  <Paragraphs>29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Muthiara -Demo Version-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1</cp:revision>
  <dcterms:created xsi:type="dcterms:W3CDTF">2025-10-07T14:28:55Z</dcterms:created>
  <dcterms:modified xsi:type="dcterms:W3CDTF">2025-10-08T17:27:49Z</dcterms:modified>
</cp:coreProperties>
</file>