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64" r:id="rId3"/>
    <p:sldId id="258" r:id="rId4"/>
    <p:sldId id="259" r:id="rId5"/>
    <p:sldId id="265" r:id="rId6"/>
    <p:sldId id="266" r:id="rId7"/>
    <p:sldId id="268" r:id="rId8"/>
    <p:sldId id="257" r:id="rId9"/>
    <p:sldId id="287" r:id="rId10"/>
    <p:sldId id="260" r:id="rId11"/>
    <p:sldId id="288" r:id="rId12"/>
    <p:sldId id="289" r:id="rId13"/>
    <p:sldId id="261" r:id="rId14"/>
    <p:sldId id="293" r:id="rId15"/>
    <p:sldId id="290" r:id="rId16"/>
    <p:sldId id="291" r:id="rId17"/>
    <p:sldId id="292" r:id="rId18"/>
    <p:sldId id="294" r:id="rId19"/>
    <p:sldId id="280" r:id="rId20"/>
    <p:sldId id="299" r:id="rId21"/>
    <p:sldId id="295" r:id="rId22"/>
    <p:sldId id="300" r:id="rId23"/>
    <p:sldId id="296" r:id="rId24"/>
    <p:sldId id="301" r:id="rId25"/>
    <p:sldId id="297" r:id="rId26"/>
    <p:sldId id="302" r:id="rId27"/>
    <p:sldId id="2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32205D57-8592-4EEB-92FB-30E92F75E1A6}"/>
    <pc:docChg chg="modSld">
      <pc:chgData name="DSA - Maria Cristina Barbosa" userId="a7deaa94-27fa-4381-b313-ee83126f3c73" providerId="ADAL" clId="{32205D57-8592-4EEB-92FB-30E92F75E1A6}" dt="2025-10-08T17:32:51.270" v="26" actId="1076"/>
      <pc:docMkLst>
        <pc:docMk/>
      </pc:docMkLst>
      <pc:sldChg chg="modSp mod">
        <pc:chgData name="DSA - Maria Cristina Barbosa" userId="a7deaa94-27fa-4381-b313-ee83126f3c73" providerId="ADAL" clId="{32205D57-8592-4EEB-92FB-30E92F75E1A6}" dt="2025-10-08T17:28:29.251" v="0" actId="1076"/>
        <pc:sldMkLst>
          <pc:docMk/>
          <pc:sldMk cId="1038939147" sldId="258"/>
        </pc:sldMkLst>
        <pc:spChg chg="mod">
          <ac:chgData name="DSA - Maria Cristina Barbosa" userId="a7deaa94-27fa-4381-b313-ee83126f3c73" providerId="ADAL" clId="{32205D57-8592-4EEB-92FB-30E92F75E1A6}" dt="2025-10-08T17:28:29.251" v="0" actId="1076"/>
          <ac:spMkLst>
            <pc:docMk/>
            <pc:sldMk cId="1038939147" sldId="258"/>
            <ac:spMk id="3" creationId="{A6D474CD-F976-5584-669D-6CAC51EB049E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29:44.346" v="7" actId="1076"/>
        <pc:sldMkLst>
          <pc:docMk/>
          <pc:sldMk cId="1499346413" sldId="260"/>
        </pc:sldMkLst>
        <pc:spChg chg="mod">
          <ac:chgData name="DSA - Maria Cristina Barbosa" userId="a7deaa94-27fa-4381-b313-ee83126f3c73" providerId="ADAL" clId="{32205D57-8592-4EEB-92FB-30E92F75E1A6}" dt="2025-10-08T17:29:31.722" v="4" actId="1076"/>
          <ac:spMkLst>
            <pc:docMk/>
            <pc:sldMk cId="1499346413" sldId="260"/>
            <ac:spMk id="2" creationId="{870CF219-3B14-A6DD-AD16-02192129DFDB}"/>
          </ac:spMkLst>
        </pc:spChg>
        <pc:spChg chg="mod">
          <ac:chgData name="DSA - Maria Cristina Barbosa" userId="a7deaa94-27fa-4381-b313-ee83126f3c73" providerId="ADAL" clId="{32205D57-8592-4EEB-92FB-30E92F75E1A6}" dt="2025-10-08T17:29:34.322" v="5" actId="1076"/>
          <ac:spMkLst>
            <pc:docMk/>
            <pc:sldMk cId="1499346413" sldId="260"/>
            <ac:spMk id="3" creationId="{C7E93DC3-0D96-0435-A4E2-E8BE893B7DFA}"/>
          </ac:spMkLst>
        </pc:spChg>
        <pc:spChg chg="mod">
          <ac:chgData name="DSA - Maria Cristina Barbosa" userId="a7deaa94-27fa-4381-b313-ee83126f3c73" providerId="ADAL" clId="{32205D57-8592-4EEB-92FB-30E92F75E1A6}" dt="2025-10-08T17:29:44.346" v="7" actId="1076"/>
          <ac:spMkLst>
            <pc:docMk/>
            <pc:sldMk cId="1499346413" sldId="260"/>
            <ac:spMk id="4" creationId="{1F902F5C-A8BA-02C3-41C3-7A516750D470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0:46.674" v="11" actId="1076"/>
        <pc:sldMkLst>
          <pc:docMk/>
          <pc:sldMk cId="922292051" sldId="292"/>
        </pc:sldMkLst>
        <pc:spChg chg="mod">
          <ac:chgData name="DSA - Maria Cristina Barbosa" userId="a7deaa94-27fa-4381-b313-ee83126f3c73" providerId="ADAL" clId="{32205D57-8592-4EEB-92FB-30E92F75E1A6}" dt="2025-10-08T17:30:46.674" v="11" actId="1076"/>
          <ac:spMkLst>
            <pc:docMk/>
            <pc:sldMk cId="922292051" sldId="292"/>
            <ac:spMk id="3" creationId="{6AE6C7DB-5B72-C315-E84C-EC78B53E20C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0:20.865" v="9" actId="1076"/>
        <pc:sldMkLst>
          <pc:docMk/>
          <pc:sldMk cId="3827003644" sldId="293"/>
        </pc:sldMkLst>
        <pc:spChg chg="mod">
          <ac:chgData name="DSA - Maria Cristina Barbosa" userId="a7deaa94-27fa-4381-b313-ee83126f3c73" providerId="ADAL" clId="{32205D57-8592-4EEB-92FB-30E92F75E1A6}" dt="2025-10-08T17:30:20.865" v="9" actId="1076"/>
          <ac:spMkLst>
            <pc:docMk/>
            <pc:sldMk cId="3827003644" sldId="293"/>
            <ac:spMk id="3" creationId="{05F51C3C-5CF5-0374-E59A-B7647D874366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1:23.808" v="13" actId="1076"/>
        <pc:sldMkLst>
          <pc:docMk/>
          <pc:sldMk cId="1822616269" sldId="295"/>
        </pc:sldMkLst>
        <pc:spChg chg="mod">
          <ac:chgData name="DSA - Maria Cristina Barbosa" userId="a7deaa94-27fa-4381-b313-ee83126f3c73" providerId="ADAL" clId="{32205D57-8592-4EEB-92FB-30E92F75E1A6}" dt="2025-10-08T17:31:23.808" v="13" actId="1076"/>
          <ac:spMkLst>
            <pc:docMk/>
            <pc:sldMk cId="1822616269" sldId="295"/>
            <ac:spMk id="3" creationId="{60899B01-EB10-11F5-6881-CAAA35E9E33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1:54.993" v="18" actId="14100"/>
        <pc:sldMkLst>
          <pc:docMk/>
          <pc:sldMk cId="569219627" sldId="296"/>
        </pc:sldMkLst>
        <pc:spChg chg="mod">
          <ac:chgData name="DSA - Maria Cristina Barbosa" userId="a7deaa94-27fa-4381-b313-ee83126f3c73" providerId="ADAL" clId="{32205D57-8592-4EEB-92FB-30E92F75E1A6}" dt="2025-10-08T17:31:54.993" v="18" actId="14100"/>
          <ac:spMkLst>
            <pc:docMk/>
            <pc:sldMk cId="569219627" sldId="296"/>
            <ac:spMk id="3" creationId="{F2C72C9F-6089-4C25-9AB6-8E1EE3A7679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2:25.923" v="24" actId="1076"/>
        <pc:sldMkLst>
          <pc:docMk/>
          <pc:sldMk cId="3175078288" sldId="297"/>
        </pc:sldMkLst>
        <pc:spChg chg="mod">
          <ac:chgData name="DSA - Maria Cristina Barbosa" userId="a7deaa94-27fa-4381-b313-ee83126f3c73" providerId="ADAL" clId="{32205D57-8592-4EEB-92FB-30E92F75E1A6}" dt="2025-10-08T17:32:25.923" v="24" actId="1076"/>
          <ac:spMkLst>
            <pc:docMk/>
            <pc:sldMk cId="3175078288" sldId="297"/>
            <ac:spMk id="3" creationId="{AAC3628C-B440-DB6D-B466-2ABF14C041ED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1:15.591" v="12" actId="1076"/>
        <pc:sldMkLst>
          <pc:docMk/>
          <pc:sldMk cId="896678844" sldId="299"/>
        </pc:sldMkLst>
        <pc:spChg chg="mod">
          <ac:chgData name="DSA - Maria Cristina Barbosa" userId="a7deaa94-27fa-4381-b313-ee83126f3c73" providerId="ADAL" clId="{32205D57-8592-4EEB-92FB-30E92F75E1A6}" dt="2025-10-08T17:31:15.591" v="12" actId="1076"/>
          <ac:spMkLst>
            <pc:docMk/>
            <pc:sldMk cId="896678844" sldId="299"/>
            <ac:spMk id="3" creationId="{09CA7F11-3481-6556-5271-5E4B99AC870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1:45.735" v="17" actId="1076"/>
        <pc:sldMkLst>
          <pc:docMk/>
          <pc:sldMk cId="3904201060" sldId="300"/>
        </pc:sldMkLst>
        <pc:spChg chg="mod">
          <ac:chgData name="DSA - Maria Cristina Barbosa" userId="a7deaa94-27fa-4381-b313-ee83126f3c73" providerId="ADAL" clId="{32205D57-8592-4EEB-92FB-30E92F75E1A6}" dt="2025-10-08T17:31:45.735" v="17" actId="1076"/>
          <ac:spMkLst>
            <pc:docMk/>
            <pc:sldMk cId="3904201060" sldId="300"/>
            <ac:spMk id="3" creationId="{D3762998-13DA-B765-2103-CC9E008CF01F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2:51.270" v="26" actId="1076"/>
        <pc:sldMkLst>
          <pc:docMk/>
          <pc:sldMk cId="1512262310" sldId="302"/>
        </pc:sldMkLst>
        <pc:spChg chg="mod">
          <ac:chgData name="DSA - Maria Cristina Barbosa" userId="a7deaa94-27fa-4381-b313-ee83126f3c73" providerId="ADAL" clId="{32205D57-8592-4EEB-92FB-30E92F75E1A6}" dt="2025-10-08T17:32:46.439" v="25" actId="1076"/>
          <ac:spMkLst>
            <pc:docMk/>
            <pc:sldMk cId="1512262310" sldId="302"/>
            <ac:spMk id="3" creationId="{3F36A3C0-C477-1233-608F-2D3EAF2B0561}"/>
          </ac:spMkLst>
        </pc:spChg>
        <pc:spChg chg="mod">
          <ac:chgData name="DSA - Maria Cristina Barbosa" userId="a7deaa94-27fa-4381-b313-ee83126f3c73" providerId="ADAL" clId="{32205D57-8592-4EEB-92FB-30E92F75E1A6}" dt="2025-10-08T17:32:51.270" v="26" actId="1076"/>
          <ac:spMkLst>
            <pc:docMk/>
            <pc:sldMk cId="1512262310" sldId="302"/>
            <ac:spMk id="4" creationId="{E2277B54-CC1A-2B84-F400-C16667450C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0846-B51D-42A5-AE28-343F5805455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DB579-AFA9-454C-B68C-68425E137A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DB579-AFA9-454C-B68C-68425E137A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0D261-5AF0-5308-E467-6CACB3A0A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207C80-33EE-E73E-F6E2-30CC1F59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2CB3A-200B-A6DD-42D6-F42FBCF7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3A601C-A8EC-2BD6-BCCF-CDD8CD5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AD408-1DC4-9A9D-BB35-DE17C36E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D958D-D4CF-B393-11FF-D99DA905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6BD112-0A94-0146-6F2F-A7005F257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59358F-82CD-5DB9-FDCB-12099BE3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D020F-CE5B-B89F-51AC-CCD5DFD6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F337D7-D5F2-2590-FE3C-065C92CE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948BA4-3BFC-7BA3-C231-726F540E6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B84DF3-A343-32FF-A628-8945274EB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FAC823-3708-8A0D-1FFB-DC1E9433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32E1F2-8E73-5210-66B9-0AFFCEC3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AF8CF-0187-7756-EE91-1443E8B9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9B6F2-08E4-35A0-6D5F-AD573410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E308B-B835-BD06-68E2-40981BA00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9143DE-AFC3-0349-5C12-A8AC506E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92340-6255-E332-A3BE-8FCDD9DA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856ACC-83BA-6FC2-E6D2-A8DE8DC0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2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52279-838A-EB23-9FF4-92E91F93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51AA4E-3629-3456-D08C-05B3245E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862B9-F7C1-E235-3053-4422C6D4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29826-8B77-CA6E-9C10-2681C4A7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CA5DAC-6210-14EF-64E5-4F364687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2D2A6-6F67-FC0E-38AC-4C538C02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E0D8B-5CBE-0AA6-7825-C0A5161AC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730B5-D9B9-AE5D-8191-BDD5BE21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59DF9E-B426-0AFF-0146-54F0D800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A67936-C554-32D3-FD47-EBD5CA6F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40F597-627E-447F-501F-18963228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6E5B7-FE0E-E10A-B9AE-C32B2D9D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FD2B41-F6C3-4A5C-54D0-C68A8299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1D2F28-4A4E-F37E-D7B0-A19B4469C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68E943-0B98-5892-EE2F-277921FD3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363C26-1349-1BC1-A73F-CF84CAB29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53ECE2-639B-66D2-75E9-688359F6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F472E9-37B1-EA1F-76F9-922E0612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BCDC3B-9E06-A6B5-1596-68F323AB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99047-5995-4EF9-B94A-453FE693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353877-92FF-09DB-3681-B6777DB6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96D80A-E2DE-FC92-8507-C8F99DEB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42D15B-3903-CA4E-59C7-33EA82E5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2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A350D1-59D6-3890-54F6-82FADC1E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8C9F1D-F3C4-9681-4630-A13EAB08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C144FA-4D11-58D1-DEC2-D33D9100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06AD5-73BF-5D17-82A7-A332B5D8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B8A583-9CBB-983C-9230-E90CD5B6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B5BBFD-21EF-F195-5277-DD571037E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102A93-3FC7-3538-AA44-2BC4AB06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B23FBE-74B1-FACA-B2F3-52CBDA8C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6C1EBE-23A6-70D1-C987-84226814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FDAD4-388E-3212-3C9F-0F6E529B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7E199F-E349-FCB9-85E1-31E3573E6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8B5FB5-C748-0DB7-7DF4-38B535FDD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421CB-2D7E-F146-F75C-F2C2CB34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9C2BB6-2CC4-7299-6F96-99F70B44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8C72B8-8F1F-2B7A-0114-E9E5BF7C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0430E2-C0DC-18BD-6D5C-E2D616B9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2A543F-205C-829A-60E5-86065B70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923C4B-610A-E1FC-002A-6786CAFA2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0317-09BD-449B-A5A7-0C759A792D2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D336E-D9CF-D3F1-D184-A752031DE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429D68-18B4-317D-7B83-9ECA48AC3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B525D-8575-4EAC-9716-C749AE0E8B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49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70CF219-3B14-A6DD-AD16-02192129DFDB}"/>
              </a:ext>
            </a:extLst>
          </p:cNvPr>
          <p:cNvSpPr txBox="1"/>
          <p:nvPr/>
        </p:nvSpPr>
        <p:spPr>
          <a:xfrm>
            <a:off x="3956994" y="1515266"/>
            <a:ext cx="50060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Aquele casal em Caná vivia um momento único. Mas algo saiu errado: o vinho acabou.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902F5C-A8BA-02C3-41C3-7A516750D470}"/>
              </a:ext>
            </a:extLst>
          </p:cNvPr>
          <p:cNvSpPr txBox="1"/>
          <p:nvPr/>
        </p:nvSpPr>
        <p:spPr>
          <a:xfrm>
            <a:off x="4326862" y="3957738"/>
            <a:ext cx="42663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festa estava prestes a terminar em humilhação.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C7E93DC3-0D96-0435-A4E2-E8BE893B7DFA}"/>
              </a:ext>
            </a:extLst>
          </p:cNvPr>
          <p:cNvSpPr/>
          <p:nvPr/>
        </p:nvSpPr>
        <p:spPr>
          <a:xfrm>
            <a:off x="5885885" y="3127196"/>
            <a:ext cx="832207" cy="6036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4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B9BABE-DC32-B096-B9C8-9DF7D05E416C}"/>
              </a:ext>
            </a:extLst>
          </p:cNvPr>
          <p:cNvSpPr txBox="1"/>
          <p:nvPr/>
        </p:nvSpPr>
        <p:spPr>
          <a:xfrm>
            <a:off x="521415" y="1094669"/>
            <a:ext cx="45642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Maria percebeu o problema e levou a questão até Jesus. “Eles não têm mais vinho”,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EC21DB-CF3A-377C-705F-6A62D5DFD4E3}"/>
              </a:ext>
            </a:extLst>
          </p:cNvPr>
          <p:cNvSpPr txBox="1"/>
          <p:nvPr/>
        </p:nvSpPr>
        <p:spPr>
          <a:xfrm>
            <a:off x="439222" y="3283063"/>
            <a:ext cx="47286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O que Jesus faz? Ordena que encham as talhas com água – e transforma aquela água no melhor vinho da festa.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62F745C-EEB3-1AF2-5D1A-29C90B123423}"/>
              </a:ext>
            </a:extLst>
          </p:cNvPr>
          <p:cNvSpPr/>
          <p:nvPr/>
        </p:nvSpPr>
        <p:spPr>
          <a:xfrm>
            <a:off x="2413143" y="2479664"/>
            <a:ext cx="780836" cy="6436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9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BC1A22-5B10-DF87-E014-60EE49BDF434}"/>
              </a:ext>
            </a:extLst>
          </p:cNvPr>
          <p:cNvSpPr txBox="1"/>
          <p:nvPr/>
        </p:nvSpPr>
        <p:spPr>
          <a:xfrm>
            <a:off x="6840020" y="2305615"/>
            <a:ext cx="41019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Este milagre nos ensina algo profundo: Jesus não quer apenas nos salvar — </a:t>
            </a:r>
            <a:r>
              <a:rPr lang="pt-BR" sz="2800" b="1" dirty="0">
                <a:latin typeface="Georgia" panose="02040502050405020303" pitchFamily="18" charset="0"/>
              </a:rPr>
              <a:t>Ele quer nos restaurar a alegria. 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6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600988-BA46-AA8D-BFAF-695C250FF66E}"/>
              </a:ext>
            </a:extLst>
          </p:cNvPr>
          <p:cNvSpPr txBox="1"/>
          <p:nvPr/>
        </p:nvSpPr>
        <p:spPr>
          <a:xfrm>
            <a:off x="1004300" y="2521057"/>
            <a:ext cx="21909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Talvez o vinho tenha acabado na sua casa.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38356-4ECC-78A5-AE6B-FE82B0385D70}"/>
              </a:ext>
            </a:extLst>
          </p:cNvPr>
          <p:cNvSpPr txBox="1"/>
          <p:nvPr/>
        </p:nvSpPr>
        <p:spPr>
          <a:xfrm>
            <a:off x="4883864" y="2305614"/>
            <a:ext cx="2424272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Ele ainda entra em casas e </a:t>
            </a:r>
            <a:r>
              <a:rPr lang="pt-BR" sz="2800" b="1" dirty="0">
                <a:latin typeface="Georgia" panose="02040502050405020303" pitchFamily="18" charset="0"/>
              </a:rPr>
              <a:t>restaura a alegria.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D2646245-050E-A9F6-6B57-60BA9E575F05}"/>
              </a:ext>
            </a:extLst>
          </p:cNvPr>
          <p:cNvSpPr/>
          <p:nvPr/>
        </p:nvSpPr>
        <p:spPr>
          <a:xfrm>
            <a:off x="3613186" y="3018031"/>
            <a:ext cx="852755" cy="8219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F51C3C-5CF5-0374-E59A-B7647D874366}"/>
              </a:ext>
            </a:extLst>
          </p:cNvPr>
          <p:cNvSpPr txBox="1"/>
          <p:nvPr/>
        </p:nvSpPr>
        <p:spPr>
          <a:xfrm>
            <a:off x="1847121" y="2727728"/>
            <a:ext cx="84977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dirty="0">
                <a:solidFill>
                  <a:srgbClr val="B6421E"/>
                </a:solidFill>
                <a:latin typeface="Muthiara -Demo Version-" panose="02000500000000000000" pitchFamily="2" charset="0"/>
              </a:rPr>
              <a:t>2. Alegria não é ausência de dor, mas presença de fé</a:t>
            </a:r>
            <a:endParaRPr lang="en-US" sz="6000" dirty="0">
              <a:solidFill>
                <a:srgbClr val="B6421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0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3A2B80-95C6-75BC-C8E9-A10B49B29473}"/>
              </a:ext>
            </a:extLst>
          </p:cNvPr>
          <p:cNvSpPr txBox="1"/>
          <p:nvPr/>
        </p:nvSpPr>
        <p:spPr>
          <a:xfrm>
            <a:off x="2180262" y="1377408"/>
            <a:ext cx="78314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Pensamos que para estarmos alegres, tudo precisa estar bem. Mas a Bíblia apresenta uma alegria que floresce no meio do deserto.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7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A3385B-007A-5400-22B8-A25633B5B7E3}"/>
              </a:ext>
            </a:extLst>
          </p:cNvPr>
          <p:cNvSpPr txBox="1"/>
          <p:nvPr/>
        </p:nvSpPr>
        <p:spPr>
          <a:xfrm>
            <a:off x="6583166" y="1659285"/>
            <a:ext cx="40711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Foi isso que Paulo viveu. Preso, incompreendido, traído por irmãos, ele escreve aos filipenses e diz: “Alegrem-se sempre no Senhor. Repito: alegrem-se!” (</a:t>
            </a:r>
            <a:r>
              <a:rPr lang="pt-BR" sz="2800" dirty="0" err="1">
                <a:latin typeface="Georgia" panose="02040502050405020303" pitchFamily="18" charset="0"/>
              </a:rPr>
              <a:t>Fp</a:t>
            </a:r>
            <a:r>
              <a:rPr lang="pt-BR" sz="2800" dirty="0">
                <a:latin typeface="Georgia" panose="02040502050405020303" pitchFamily="18" charset="0"/>
              </a:rPr>
              <a:t> 4:4). Não é ironia. É fé.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5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E6C7DB-5B72-C315-E84C-EC78B53E20C9}"/>
              </a:ext>
            </a:extLst>
          </p:cNvPr>
          <p:cNvSpPr txBox="1"/>
          <p:nvPr/>
        </p:nvSpPr>
        <p:spPr>
          <a:xfrm>
            <a:off x="972768" y="2106757"/>
            <a:ext cx="40549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Essa alegria é diferente. Não depende das circunstâncias. Ela nasce da certeza de que Deus está presente.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9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6B5021-F03D-B47F-6A64-C4AD1AB52463}"/>
              </a:ext>
            </a:extLst>
          </p:cNvPr>
          <p:cNvSpPr txBox="1"/>
          <p:nvPr/>
        </p:nvSpPr>
        <p:spPr>
          <a:xfrm>
            <a:off x="1661845" y="1726729"/>
            <a:ext cx="5016357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Davi escreveu:</a:t>
            </a:r>
            <a:endParaRPr lang="en-US" sz="2800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“Tu me farás conhecer a vereda da vida, a alegria plena da tua presença, eterno prazer à tua direita” (Salmo 16:11).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2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2D23209-621A-51A7-FBA0-B457625E3830}"/>
              </a:ext>
            </a:extLst>
          </p:cNvPr>
          <p:cNvSpPr txBox="1"/>
          <p:nvPr/>
        </p:nvSpPr>
        <p:spPr>
          <a:xfrm>
            <a:off x="1938819" y="2671549"/>
            <a:ext cx="83143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dirty="0">
                <a:solidFill>
                  <a:srgbClr val="B6421E"/>
                </a:solidFill>
                <a:latin typeface="Muthiara -Demo Version-" panose="02000500000000000000" pitchFamily="2" charset="0"/>
              </a:rPr>
              <a:t>3. Famílias que cultivam alegria constroem esperança</a:t>
            </a:r>
            <a:endParaRPr lang="en-US" sz="6000" dirty="0">
              <a:solidFill>
                <a:srgbClr val="B6421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537282-6D3A-2B80-2A99-6559CC86364C}"/>
              </a:ext>
            </a:extLst>
          </p:cNvPr>
          <p:cNvSpPr txBox="1"/>
          <p:nvPr/>
        </p:nvSpPr>
        <p:spPr>
          <a:xfrm>
            <a:off x="5391366" y="2151727"/>
            <a:ext cx="47286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b="1" dirty="0">
                <a:solidFill>
                  <a:srgbClr val="C00000"/>
                </a:solidFill>
                <a:latin typeface="Georgia" panose="02040502050405020303" pitchFamily="18" charset="0"/>
              </a:rPr>
              <a:t>Filipenses 4:4</a:t>
            </a:r>
            <a:endParaRPr lang="en-US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marR="0" algn="ctr">
              <a:buNone/>
            </a:pPr>
            <a:endParaRPr lang="pt-B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“Alegrem-se sempre no Senhor. Novamente direi: Alegrem-se!”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2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CA7F11-3481-6556-5271-5E4B99AC8709}"/>
              </a:ext>
            </a:extLst>
          </p:cNvPr>
          <p:cNvSpPr txBox="1"/>
          <p:nvPr/>
        </p:nvSpPr>
        <p:spPr>
          <a:xfrm>
            <a:off x="3881071" y="2305615"/>
            <a:ext cx="50476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Quando a alegria desaparece do lar, tudo fica mais pesado. A conversa se torna ríspida, o ambiente, tenso e o futuro, sem sabor.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7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0899B01-EB10-11F5-6881-CAAA35E9E339}"/>
              </a:ext>
            </a:extLst>
          </p:cNvPr>
          <p:cNvSpPr txBox="1"/>
          <p:nvPr/>
        </p:nvSpPr>
        <p:spPr>
          <a:xfrm>
            <a:off x="3526176" y="3243775"/>
            <a:ext cx="513964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Pequenos gestos podem reacender a alegria: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16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762998-13DA-B765-2103-CC9E008CF01F}"/>
              </a:ext>
            </a:extLst>
          </p:cNvPr>
          <p:cNvSpPr txBox="1"/>
          <p:nvPr/>
        </p:nvSpPr>
        <p:spPr>
          <a:xfrm>
            <a:off x="2937754" y="2236087"/>
            <a:ext cx="5850267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 Uma oração com gratidão, uma lembrança feliz compartilhada na mesa, um louvor cantado juntos, um tempo em silêncio admirando o pôr do sol.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0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C72C9F-6089-4C25-9AB6-8E1EE3A76797}"/>
              </a:ext>
            </a:extLst>
          </p:cNvPr>
          <p:cNvSpPr txBox="1"/>
          <p:nvPr/>
        </p:nvSpPr>
        <p:spPr>
          <a:xfrm>
            <a:off x="6316036" y="1659285"/>
            <a:ext cx="47054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Famílias alegres </a:t>
            </a:r>
            <a:r>
              <a:rPr lang="pt-BR" sz="2800" dirty="0">
                <a:latin typeface="Georgia" panose="02040502050405020303" pitchFamily="18" charset="0"/>
              </a:rPr>
              <a:t>não são famílias perfeitas. </a:t>
            </a:r>
            <a:r>
              <a:rPr lang="pt-BR" sz="2800" b="1" dirty="0">
                <a:latin typeface="Georgia" panose="02040502050405020303" pitchFamily="18" charset="0"/>
              </a:rPr>
              <a:t>São famílias que aprenderam a confiar no Deus que transforma a água em vinho</a:t>
            </a:r>
            <a:r>
              <a:rPr lang="pt-BR" sz="2800" dirty="0">
                <a:latin typeface="Georgia" panose="02040502050405020303" pitchFamily="18" charset="0"/>
              </a:rPr>
              <a:t> — mesmo quando tudo parecia perdido.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1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77A327-2EEB-ADBB-19C5-7E051F64B141}"/>
              </a:ext>
            </a:extLst>
          </p:cNvPr>
          <p:cNvSpPr txBox="1"/>
          <p:nvPr/>
        </p:nvSpPr>
        <p:spPr>
          <a:xfrm>
            <a:off x="3572410" y="2767280"/>
            <a:ext cx="50471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B6421E"/>
                </a:solidFill>
                <a:latin typeface="Muthiara -Demo Version-" panose="02000500000000000000" pitchFamily="2" charset="0"/>
              </a:rPr>
              <a:t>Conclusão</a:t>
            </a:r>
            <a:endParaRPr lang="en-US" sz="8000" kern="100" dirty="0">
              <a:solidFill>
                <a:srgbClr val="B6421E"/>
              </a:solidFill>
              <a:effectLst/>
              <a:latin typeface="Muthiara -Demo Version-" panose="02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32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C3628C-B440-DB6D-B466-2ABF14C041ED}"/>
              </a:ext>
            </a:extLst>
          </p:cNvPr>
          <p:cNvSpPr txBox="1"/>
          <p:nvPr/>
        </p:nvSpPr>
        <p:spPr>
          <a:xfrm>
            <a:off x="6096000" y="1111665"/>
            <a:ext cx="572310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Se a sua alegria foi roubada pela rotina, pela dor ou pelo medo, hoje o convite é:</a:t>
            </a:r>
          </a:p>
          <a:p>
            <a:pPr marL="0" marR="0" algn="ctr">
              <a:buNone/>
            </a:pPr>
            <a:endParaRPr lang="pt-BR" sz="2800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 </a:t>
            </a:r>
            <a:r>
              <a:rPr lang="pt-BR" sz="2800" b="1" dirty="0">
                <a:latin typeface="Georgia" panose="02040502050405020303" pitchFamily="18" charset="0"/>
              </a:rPr>
              <a:t>deixe Jesus transformar sua água em vinho. </a:t>
            </a:r>
          </a:p>
          <a:p>
            <a:pPr marL="0" marR="0" algn="ctr">
              <a:buNone/>
            </a:pPr>
            <a:endParaRPr lang="pt-BR" sz="2800" b="1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Ele ainda faz isso. Ele ainda salva festas prestes a terminar. Ele ainda restaura casamentos, renova lares, reacende corações.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7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36A3C0-C477-1233-608F-2D3EAF2B0561}"/>
              </a:ext>
            </a:extLst>
          </p:cNvPr>
          <p:cNvSpPr txBox="1"/>
          <p:nvPr/>
        </p:nvSpPr>
        <p:spPr>
          <a:xfrm>
            <a:off x="4890991" y="1338095"/>
            <a:ext cx="29512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B6421E"/>
                </a:solidFill>
                <a:latin typeface="Muthiara -Demo Version-" panose="02000500000000000000" pitchFamily="2" charset="0"/>
              </a:rPr>
              <a:t>Apelo</a:t>
            </a:r>
            <a:endParaRPr lang="en-US" sz="8000" dirty="0">
              <a:solidFill>
                <a:srgbClr val="B6421E"/>
              </a:solidFill>
              <a:latin typeface="Muthiara -Demo Version-" panose="02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277B54-CC1A-2B84-F400-C16667450CC2}"/>
              </a:ext>
            </a:extLst>
          </p:cNvPr>
          <p:cNvSpPr txBox="1"/>
          <p:nvPr/>
        </p:nvSpPr>
        <p:spPr>
          <a:xfrm>
            <a:off x="3553247" y="3167390"/>
            <a:ext cx="54067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Escolha alegria. Escolha confiar.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62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B47DF74-7BAF-3F2A-B3C9-8B922AC2A9BC}"/>
              </a:ext>
            </a:extLst>
          </p:cNvPr>
          <p:cNvSpPr txBox="1"/>
          <p:nvPr/>
        </p:nvSpPr>
        <p:spPr>
          <a:xfrm>
            <a:off x="1928972" y="2305615"/>
            <a:ext cx="35060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Escolha olhar para o céu e crer que Aquele que começou a boa obra há de completá-la.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4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474CD-F976-5584-669D-6CAC51EB049E}"/>
              </a:ext>
            </a:extLst>
          </p:cNvPr>
          <p:cNvSpPr txBox="1"/>
          <p:nvPr/>
        </p:nvSpPr>
        <p:spPr>
          <a:xfrm>
            <a:off x="2698013" y="2424102"/>
            <a:ext cx="50060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B6421E"/>
                </a:solidFill>
                <a:latin typeface="Muthiara -Demo Version-" panose="02000500000000000000" pitchFamily="2" charset="0"/>
              </a:rPr>
              <a:t>Escolha a Alegria</a:t>
            </a:r>
            <a:endParaRPr lang="en-US" sz="8000" dirty="0">
              <a:solidFill>
                <a:srgbClr val="B6421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3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4F676C-879E-13D8-D91F-F45944202E07}"/>
              </a:ext>
            </a:extLst>
          </p:cNvPr>
          <p:cNvSpPr txBox="1"/>
          <p:nvPr/>
        </p:nvSpPr>
        <p:spPr>
          <a:xfrm>
            <a:off x="3228226" y="2767280"/>
            <a:ext cx="57355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B6421E"/>
                </a:solidFill>
                <a:latin typeface="Muthiara -Demo Version-" panose="02000500000000000000" pitchFamily="2" charset="0"/>
              </a:rPr>
              <a:t>Introdução</a:t>
            </a:r>
            <a:endParaRPr lang="en-US" sz="8000" kern="100" dirty="0">
              <a:solidFill>
                <a:srgbClr val="B6421E"/>
              </a:solidFill>
              <a:effectLst/>
              <a:latin typeface="Muthiara -Demo Version-" panose="02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4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6AC4C8-E7D6-3E81-24C5-A3043602A7C1}"/>
              </a:ext>
            </a:extLst>
          </p:cNvPr>
          <p:cNvSpPr txBox="1"/>
          <p:nvPr/>
        </p:nvSpPr>
        <p:spPr>
          <a:xfrm>
            <a:off x="1569377" y="2090172"/>
            <a:ext cx="48519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A alegria é um dom precioso que muitos têm perdido ao longo da caminhada. Vivemos numa sociedade cansada, apressada e frequentemente triste.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8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F4042C-B540-5346-B0BB-A00F57A4F07A}"/>
              </a:ext>
            </a:extLst>
          </p:cNvPr>
          <p:cNvSpPr txBox="1"/>
          <p:nvPr/>
        </p:nvSpPr>
        <p:spPr>
          <a:xfrm>
            <a:off x="7127697" y="1012954"/>
            <a:ext cx="417387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Bíblia nos apresenta a alegria como mais do que uma emoção passageira. Ela é um fruto do Espírito (Gálatas 5:22). Uma consequência da presença de Deus em nós. É por isso que Paulo, mesmo preso, escreve: </a:t>
            </a:r>
            <a:r>
              <a:rPr lang="pt-BR" sz="2800" b="1" dirty="0">
                <a:latin typeface="Georgia" panose="02040502050405020303" pitchFamily="18" charset="0"/>
              </a:rPr>
              <a:t>“Alegrem-se sempre no Senhor”.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6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DA1BFE-BCAC-FF74-816C-A6BBCB1D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006E2F-F81F-69B3-BC22-3C54A2E54BBB}"/>
              </a:ext>
            </a:extLst>
          </p:cNvPr>
          <p:cNvSpPr txBox="1"/>
          <p:nvPr/>
        </p:nvSpPr>
        <p:spPr>
          <a:xfrm>
            <a:off x="2049052" y="2767280"/>
            <a:ext cx="80938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dirty="0">
                <a:solidFill>
                  <a:srgbClr val="B6421E"/>
                </a:solidFill>
                <a:latin typeface="Muthiara -Demo Version-" panose="02000500000000000000" pitchFamily="2" charset="0"/>
              </a:rPr>
              <a:t>Desenvolvimento</a:t>
            </a:r>
            <a:endParaRPr lang="en-US" sz="8000" dirty="0">
              <a:solidFill>
                <a:srgbClr val="B6421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9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8E06E3-DD62-A043-A0D9-0D66597B97C3}"/>
              </a:ext>
            </a:extLst>
          </p:cNvPr>
          <p:cNvSpPr txBox="1"/>
          <p:nvPr/>
        </p:nvSpPr>
        <p:spPr>
          <a:xfrm>
            <a:off x="1857054" y="2661275"/>
            <a:ext cx="84778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dirty="0">
                <a:solidFill>
                  <a:srgbClr val="B6421E"/>
                </a:solidFill>
                <a:latin typeface="Muthiara -Demo Version-" panose="02000500000000000000" pitchFamily="2" charset="0"/>
              </a:rPr>
              <a:t>1. Jesus se importa com a nossa alegria (João 2:1-11)</a:t>
            </a:r>
            <a:endParaRPr lang="en-US" sz="6000" dirty="0">
              <a:solidFill>
                <a:srgbClr val="B6421E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5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04B798D-2D46-DE22-E470-354691AC828F}"/>
              </a:ext>
            </a:extLst>
          </p:cNvPr>
          <p:cNvSpPr txBox="1"/>
          <p:nvPr/>
        </p:nvSpPr>
        <p:spPr>
          <a:xfrm>
            <a:off x="1707650" y="4063901"/>
            <a:ext cx="8776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O primeiro milagre de Jesus não aconteceu em um hospital, nem em uma sinagoga. Aconteceu em uma festa – num casamento, isso diz muito sobre o caráter do nosso Salvador: </a:t>
            </a:r>
            <a:r>
              <a:rPr lang="pt-BR" sz="2800" b="1" dirty="0">
                <a:latin typeface="Georgia" panose="02040502050405020303" pitchFamily="18" charset="0"/>
              </a:rPr>
              <a:t>Ele é o Deus da alegria.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45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564</Words>
  <Application>Microsoft Office PowerPoint</Application>
  <PresentationFormat>Widescreen</PresentationFormat>
  <Paragraphs>38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Muthiara -Demo Version-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Maria Cristina Barbosa</cp:lastModifiedBy>
  <cp:revision>1</cp:revision>
  <dcterms:created xsi:type="dcterms:W3CDTF">2025-10-07T16:20:54Z</dcterms:created>
  <dcterms:modified xsi:type="dcterms:W3CDTF">2025-10-08T17:32:57Z</dcterms:modified>
</cp:coreProperties>
</file>