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81" r:id="rId4"/>
    <p:sldId id="259" r:id="rId5"/>
    <p:sldId id="282" r:id="rId6"/>
    <p:sldId id="283" r:id="rId7"/>
    <p:sldId id="287" r:id="rId8"/>
    <p:sldId id="257" r:id="rId9"/>
    <p:sldId id="284" r:id="rId10"/>
    <p:sldId id="285" r:id="rId11"/>
    <p:sldId id="260" r:id="rId12"/>
    <p:sldId id="290" r:id="rId13"/>
    <p:sldId id="291" r:id="rId14"/>
    <p:sldId id="286" r:id="rId15"/>
    <p:sldId id="292" r:id="rId16"/>
    <p:sldId id="294" r:id="rId17"/>
    <p:sldId id="293" r:id="rId18"/>
    <p:sldId id="271" r:id="rId19"/>
    <p:sldId id="295" r:id="rId20"/>
    <p:sldId id="296" r:id="rId21"/>
    <p:sldId id="299" r:id="rId22"/>
    <p:sldId id="288" r:id="rId23"/>
    <p:sldId id="297" r:id="rId24"/>
    <p:sldId id="29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4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modSld">
      <pc:chgData name="DSA - Maria Cristina Barbosa" userId="a7deaa94-27fa-4381-b313-ee83126f3c73" providerId="ADAL" clId="{32205D57-8592-4EEB-92FB-30E92F75E1A6}" dt="2025-10-08T18:54:04.891" v="35" actId="20577"/>
      <pc:docMkLst>
        <pc:docMk/>
      </pc:docMkLst>
      <pc:sldChg chg="modSp mod">
        <pc:chgData name="DSA - Maria Cristina Barbosa" userId="a7deaa94-27fa-4381-b313-ee83126f3c73" providerId="ADAL" clId="{32205D57-8592-4EEB-92FB-30E92F75E1A6}" dt="2025-10-08T18:54:04.891" v="35" actId="20577"/>
        <pc:sldMkLst>
          <pc:docMk/>
          <pc:sldMk cId="848399673" sldId="258"/>
        </pc:sldMkLst>
        <pc:spChg chg="mod">
          <ac:chgData name="DSA - Maria Cristina Barbosa" userId="a7deaa94-27fa-4381-b313-ee83126f3c73" providerId="ADAL" clId="{32205D57-8592-4EEB-92FB-30E92F75E1A6}" dt="2025-10-08T18:54:04.891" v="35" actId="20577"/>
          <ac:spMkLst>
            <pc:docMk/>
            <pc:sldMk cId="848399673" sldId="258"/>
            <ac:spMk id="3" creationId="{A8912EE3-06E8-7FDF-CC32-074515DE95CC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5:33.651" v="18" actId="1076"/>
        <pc:sldMkLst>
          <pc:docMk/>
          <pc:sldMk cId="3158068340" sldId="260"/>
        </pc:sldMkLst>
        <pc:spChg chg="mod">
          <ac:chgData name="DSA - Maria Cristina Barbosa" userId="a7deaa94-27fa-4381-b313-ee83126f3c73" providerId="ADAL" clId="{32205D57-8592-4EEB-92FB-30E92F75E1A6}" dt="2025-10-08T17:35:33.651" v="18" actId="1076"/>
          <ac:spMkLst>
            <pc:docMk/>
            <pc:sldMk cId="3158068340" sldId="260"/>
            <ac:spMk id="3" creationId="{4298F519-5488-6310-3208-AF83DC08290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0:22.388" v="33" actId="14100"/>
        <pc:sldMkLst>
          <pc:docMk/>
          <pc:sldMk cId="315122658" sldId="281"/>
        </pc:sldMkLst>
        <pc:spChg chg="mod">
          <ac:chgData name="DSA - Maria Cristina Barbosa" userId="a7deaa94-27fa-4381-b313-ee83126f3c73" providerId="ADAL" clId="{32205D57-8592-4EEB-92FB-30E92F75E1A6}" dt="2025-10-08T17:40:22.388" v="33" actId="14100"/>
          <ac:spMkLst>
            <pc:docMk/>
            <pc:sldMk cId="315122658" sldId="281"/>
            <ac:spMk id="3" creationId="{24AD7651-4BE2-5DDC-2C47-004365356D19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3:49.324" v="4" actId="14100"/>
        <pc:sldMkLst>
          <pc:docMk/>
          <pc:sldMk cId="1602542117" sldId="282"/>
        </pc:sldMkLst>
        <pc:spChg chg="mod">
          <ac:chgData name="DSA - Maria Cristina Barbosa" userId="a7deaa94-27fa-4381-b313-ee83126f3c73" providerId="ADAL" clId="{32205D57-8592-4EEB-92FB-30E92F75E1A6}" dt="2025-10-08T17:33:49.324" v="4" actId="14100"/>
          <ac:spMkLst>
            <pc:docMk/>
            <pc:sldMk cId="1602542117" sldId="282"/>
            <ac:spMk id="3" creationId="{CDE35651-A9FC-CBD6-EF01-5312B51DDD6F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4:19.556" v="9" actId="1076"/>
        <pc:sldMkLst>
          <pc:docMk/>
          <pc:sldMk cId="2717157564" sldId="283"/>
        </pc:sldMkLst>
        <pc:spChg chg="mod">
          <ac:chgData name="DSA - Maria Cristina Barbosa" userId="a7deaa94-27fa-4381-b313-ee83126f3c73" providerId="ADAL" clId="{32205D57-8592-4EEB-92FB-30E92F75E1A6}" dt="2025-10-08T17:34:19.556" v="9" actId="1076"/>
          <ac:spMkLst>
            <pc:docMk/>
            <pc:sldMk cId="2717157564" sldId="283"/>
            <ac:spMk id="3" creationId="{CB368512-7891-66A7-D516-46460B48BA92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5:01.810" v="12" actId="1076"/>
        <pc:sldMkLst>
          <pc:docMk/>
          <pc:sldMk cId="4092351980" sldId="285"/>
        </pc:sldMkLst>
        <pc:spChg chg="mod">
          <ac:chgData name="DSA - Maria Cristina Barbosa" userId="a7deaa94-27fa-4381-b313-ee83126f3c73" providerId="ADAL" clId="{32205D57-8592-4EEB-92FB-30E92F75E1A6}" dt="2025-10-08T17:35:01.810" v="12" actId="1076"/>
          <ac:spMkLst>
            <pc:docMk/>
            <pc:sldMk cId="4092351980" sldId="285"/>
            <ac:spMk id="3" creationId="{2C9D548D-5AEE-A777-7787-C4227E1D1F2B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4:27.757" v="10" actId="1076"/>
        <pc:sldMkLst>
          <pc:docMk/>
          <pc:sldMk cId="1007542796" sldId="287"/>
        </pc:sldMkLst>
        <pc:spChg chg="mod">
          <ac:chgData name="DSA - Maria Cristina Barbosa" userId="a7deaa94-27fa-4381-b313-ee83126f3c73" providerId="ADAL" clId="{32205D57-8592-4EEB-92FB-30E92F75E1A6}" dt="2025-10-08T17:34:27.757" v="10" actId="1076"/>
          <ac:spMkLst>
            <pc:docMk/>
            <pc:sldMk cId="1007542796" sldId="287"/>
            <ac:spMk id="3" creationId="{40CEE521-20F5-976C-477C-A17D9C31B025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40:07.316" v="32" actId="1076"/>
        <pc:sldMkLst>
          <pc:docMk/>
          <pc:sldMk cId="3979064358" sldId="289"/>
        </pc:sldMkLst>
        <pc:spChg chg="mod">
          <ac:chgData name="DSA - Maria Cristina Barbosa" userId="a7deaa94-27fa-4381-b313-ee83126f3c73" providerId="ADAL" clId="{32205D57-8592-4EEB-92FB-30E92F75E1A6}" dt="2025-10-08T17:40:07.316" v="32" actId="1076"/>
          <ac:spMkLst>
            <pc:docMk/>
            <pc:sldMk cId="3979064358" sldId="289"/>
            <ac:spMk id="3" creationId="{2B277BEC-A550-B23E-1566-F11F4D6B732C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6:04.129" v="21" actId="1076"/>
        <pc:sldMkLst>
          <pc:docMk/>
          <pc:sldMk cId="3146787632" sldId="290"/>
        </pc:sldMkLst>
        <pc:spChg chg="mod">
          <ac:chgData name="DSA - Maria Cristina Barbosa" userId="a7deaa94-27fa-4381-b313-ee83126f3c73" providerId="ADAL" clId="{32205D57-8592-4EEB-92FB-30E92F75E1A6}" dt="2025-10-08T17:36:04.129" v="21" actId="1076"/>
          <ac:spMkLst>
            <pc:docMk/>
            <pc:sldMk cId="3146787632" sldId="290"/>
            <ac:spMk id="3" creationId="{3F067E95-D784-9E9A-DDB1-C09C6D2EFDD2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6:10.944" v="22" actId="14100"/>
        <pc:sldMkLst>
          <pc:docMk/>
          <pc:sldMk cId="2872751777" sldId="291"/>
        </pc:sldMkLst>
        <pc:spChg chg="mod">
          <ac:chgData name="DSA - Maria Cristina Barbosa" userId="a7deaa94-27fa-4381-b313-ee83126f3c73" providerId="ADAL" clId="{32205D57-8592-4EEB-92FB-30E92F75E1A6}" dt="2025-10-08T17:36:10.944" v="22" actId="14100"/>
          <ac:spMkLst>
            <pc:docMk/>
            <pc:sldMk cId="2872751777" sldId="291"/>
            <ac:spMk id="3" creationId="{674B7F9E-8191-BA15-A8E2-97BEF46D6735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6:36.899" v="23" actId="1076"/>
        <pc:sldMkLst>
          <pc:docMk/>
          <pc:sldMk cId="557326047" sldId="292"/>
        </pc:sldMkLst>
        <pc:spChg chg="mod">
          <ac:chgData name="DSA - Maria Cristina Barbosa" userId="a7deaa94-27fa-4381-b313-ee83126f3c73" providerId="ADAL" clId="{32205D57-8592-4EEB-92FB-30E92F75E1A6}" dt="2025-10-08T17:36:36.899" v="23" actId="1076"/>
          <ac:spMkLst>
            <pc:docMk/>
            <pc:sldMk cId="557326047" sldId="292"/>
            <ac:spMk id="5" creationId="{DC5BD4B4-F942-EB6D-F183-2C160A94F4DF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8:46.921" v="25" actId="14100"/>
        <pc:sldMkLst>
          <pc:docMk/>
          <pc:sldMk cId="1731283418" sldId="293"/>
        </pc:sldMkLst>
        <pc:spChg chg="mod">
          <ac:chgData name="DSA - Maria Cristina Barbosa" userId="a7deaa94-27fa-4381-b313-ee83126f3c73" providerId="ADAL" clId="{32205D57-8592-4EEB-92FB-30E92F75E1A6}" dt="2025-10-08T17:38:46.921" v="25" actId="14100"/>
          <ac:spMkLst>
            <pc:docMk/>
            <pc:sldMk cId="1731283418" sldId="293"/>
            <ac:spMk id="3" creationId="{352F7AD6-7EBD-CE5D-088B-EAE273441577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8:39.093" v="24" actId="1076"/>
        <pc:sldMkLst>
          <pc:docMk/>
          <pc:sldMk cId="3201945138" sldId="294"/>
        </pc:sldMkLst>
        <pc:spChg chg="mod">
          <ac:chgData name="DSA - Maria Cristina Barbosa" userId="a7deaa94-27fa-4381-b313-ee83126f3c73" providerId="ADAL" clId="{32205D57-8592-4EEB-92FB-30E92F75E1A6}" dt="2025-10-08T17:38:39.093" v="24" actId="1076"/>
          <ac:spMkLst>
            <pc:docMk/>
            <pc:sldMk cId="3201945138" sldId="294"/>
            <ac:spMk id="3" creationId="{D8A5F44D-6862-2233-61AA-2FDEFD96B486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9:22.826" v="28" actId="1076"/>
        <pc:sldMkLst>
          <pc:docMk/>
          <pc:sldMk cId="535517378" sldId="296"/>
        </pc:sldMkLst>
        <pc:spChg chg="mod">
          <ac:chgData name="DSA - Maria Cristina Barbosa" userId="a7deaa94-27fa-4381-b313-ee83126f3c73" providerId="ADAL" clId="{32205D57-8592-4EEB-92FB-30E92F75E1A6}" dt="2025-10-08T17:39:22.826" v="28" actId="1076"/>
          <ac:spMkLst>
            <pc:docMk/>
            <pc:sldMk cId="535517378" sldId="296"/>
            <ac:spMk id="3" creationId="{A509F7BB-FA81-1DF5-AC1D-AC2D4FB48F3D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9:50.419" v="31" actId="1076"/>
        <pc:sldMkLst>
          <pc:docMk/>
          <pc:sldMk cId="1783432364" sldId="298"/>
        </pc:sldMkLst>
        <pc:spChg chg="mod">
          <ac:chgData name="DSA - Maria Cristina Barbosa" userId="a7deaa94-27fa-4381-b313-ee83126f3c73" providerId="ADAL" clId="{32205D57-8592-4EEB-92FB-30E92F75E1A6}" dt="2025-10-08T17:39:50.419" v="31" actId="1076"/>
          <ac:spMkLst>
            <pc:docMk/>
            <pc:sldMk cId="1783432364" sldId="298"/>
            <ac:spMk id="3" creationId="{B25F074D-B584-9374-CB48-5D789BC4C5AC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39:31.208" v="29" actId="1076"/>
        <pc:sldMkLst>
          <pc:docMk/>
          <pc:sldMk cId="1483628108" sldId="299"/>
        </pc:sldMkLst>
        <pc:spChg chg="mod">
          <ac:chgData name="DSA - Maria Cristina Barbosa" userId="a7deaa94-27fa-4381-b313-ee83126f3c73" providerId="ADAL" clId="{32205D57-8592-4EEB-92FB-30E92F75E1A6}" dt="2025-10-08T17:39:31.208" v="29" actId="1076"/>
          <ac:spMkLst>
            <pc:docMk/>
            <pc:sldMk cId="1483628108" sldId="299"/>
            <ac:spMk id="3" creationId="{D7BB2BD1-4757-2F16-8467-8B67203FFE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2B033-EB02-DC27-32CD-B74B779B1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A13AAD-2FB3-3DBE-2209-421063F00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73BD3E-EAA2-9126-B94A-7A7C5848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F44925-FF3A-5067-2D37-ECF35F0F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B692B-6DCD-FA7A-C969-80FEF987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2DDFF-2360-9415-C78E-9E35BE97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2DC7C3-B8C6-4789-B8D1-A94B8EC55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9DB32C-F0EB-6952-8DE8-583E2F2C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B247BE-C030-25DF-7DED-89C8B64D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7F4A7-0EB3-C4AA-B541-0F547A81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DAF563-36FE-D0D1-3C85-994BDFC36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7B99C-1AED-2F4C-0D62-D53E1EA08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A791F-5203-D58F-9B74-1C34CD51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67443-6D70-1246-6972-1A789268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BF5E5-1FFD-63B9-BAF9-A11FCFAF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4F826-B044-74CD-26D2-5559B461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1ABCA-4A9E-2EAD-B94D-1083CC6C2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948F-BBC7-49E4-4A8A-3960C8BD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A1A5AE-D353-C3CD-260A-4F323E82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20DE1-87F8-ACD4-8A2A-0FA43906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D6F8B-8E5E-2457-43C5-0A6C6F74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95683-4936-3B7E-CD50-BC890C6B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E9858E-0D7E-27BB-D433-B819DB01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4CCB0-FE85-6552-951A-CA7BC1DD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48A17-4B52-349F-2583-5CCD9475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9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5306B-DAC4-230B-99FC-87CF5877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9A565F-7477-F98C-9D11-01AC7DCFE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D90FE8-E93C-D932-5E84-5D57F8B3B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574723-3253-97CC-673D-16EC72BB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1F25BE-DD6F-1A92-B4FF-1BAA4A62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D117DC-A4A6-3142-81D0-40A34026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4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6ABDE-28DF-279A-12C0-3A39EB8B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4BAE41-9FD2-A57E-FC1C-4AEA0C27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A2442E-C54B-C867-B9E3-D81D139F4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6A5DD0-FDB0-C387-98D4-8A9D84CE6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676E5F-79FA-0230-6160-F0BE836CB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96E1A6-B2B7-9417-7EB9-7831B2B4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371BA4-756C-E9F7-2AEF-FDE80A4E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3BFC11-E70C-AB13-7935-A10ECF63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D63F8-B57C-5157-558B-7C9B04E1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3D22B4-1A29-ADDF-B179-4DDCFC88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007D0F-31EB-47F1-105D-4FA20DE6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717910-E082-30BA-7D97-F419CF5A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3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BE306E-4A37-EF79-E5A9-EA9E12F8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6D7C8C-14CC-4707-8E21-169FDA56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E48158-DA55-AB7B-0898-7073A4CD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8F09D-BDF8-1DFE-A4A8-7BA25BAF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B6564-E3E2-A9E6-B801-DD0B55526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959B06-E870-E31F-860E-5627F60F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298DCB-E417-0982-F006-DA2104C5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C5676C-5A37-BBFF-8EED-3980F6EF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BB1205-2F1B-281B-2516-1CCD1BBF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3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13287-34EA-73EA-9669-F75B1EF1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04329F-B188-99D1-4F52-7786E9896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92198B-559A-D203-2B9B-6818CAC26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B1E4ED-45E9-DBAE-81F5-1591F089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831ADA-65E1-CE7E-AAFC-61769698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94B39E-09E8-66FF-9F0D-5B1921FD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C4AAA-EB8D-CE10-D832-4C4FFAA8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0508BF-F1FB-043D-08F1-BBBE50CBF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20D444-125E-984F-5324-3B3C3834F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4DA3-E9F6-48BC-A50E-D842A8BCE3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FE667-65C3-2499-3CBE-91DD43FAC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1BC3AB-1B3E-3B28-18B7-49951E45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C117-B53A-40FD-A6F1-C315AF24D8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4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9D548D-5AEE-A777-7787-C4227E1D1F2B}"/>
              </a:ext>
            </a:extLst>
          </p:cNvPr>
          <p:cNvSpPr txBox="1"/>
          <p:nvPr/>
        </p:nvSpPr>
        <p:spPr>
          <a:xfrm>
            <a:off x="6682738" y="1959407"/>
            <a:ext cx="50780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Então Jesus, o Mestre, o Filho de Deus, Se levanta. Tira o manto, pega a toalha, derrama água na bacia e começa a lavar os pés de cada um, um por um. Inclusive os pés de Judas, que, em poucas horas, O trairia.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5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98F519-5488-6310-3208-AF83DC082909}"/>
              </a:ext>
            </a:extLst>
          </p:cNvPr>
          <p:cNvSpPr txBox="1"/>
          <p:nvPr/>
        </p:nvSpPr>
        <p:spPr>
          <a:xfrm>
            <a:off x="2957208" y="2372275"/>
            <a:ext cx="571986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Aquele gesto chocou os discípulos, mas Jesus queria ensinar algo: </a:t>
            </a:r>
          </a:p>
          <a:p>
            <a:pPr marL="0" marR="0" algn="ctr">
              <a:buNone/>
            </a:pPr>
            <a:r>
              <a:rPr lang="pt-BR" sz="2800" b="1" dirty="0">
                <a:latin typeface="Georgia" panose="02040502050405020303" pitchFamily="18" charset="0"/>
              </a:rPr>
              <a:t>bondade não é sobre merecimento, é sobre missão.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6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067E95-D784-9E9A-DDB1-C09C6D2EFDD2}"/>
              </a:ext>
            </a:extLst>
          </p:cNvPr>
          <p:cNvSpPr txBox="1"/>
          <p:nvPr/>
        </p:nvSpPr>
        <p:spPr>
          <a:xfrm>
            <a:off x="3047144" y="2337841"/>
            <a:ext cx="60977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Quantas vezes deixamos de ser bondosos porque julgamos que o outro não merece?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8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4B7F9E-8191-BA15-A8E2-97BEF46D6735}"/>
              </a:ext>
            </a:extLst>
          </p:cNvPr>
          <p:cNvSpPr txBox="1"/>
          <p:nvPr/>
        </p:nvSpPr>
        <p:spPr>
          <a:xfrm>
            <a:off x="3047144" y="2223870"/>
            <a:ext cx="67194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2. Bondade restaura o que o pecado quebrou</a:t>
            </a:r>
            <a:endParaRPr lang="en-US" sz="6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5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A4DE90-65B6-C714-6F3C-32FF643678DF}"/>
              </a:ext>
            </a:extLst>
          </p:cNvPr>
          <p:cNvSpPr txBox="1"/>
          <p:nvPr/>
        </p:nvSpPr>
        <p:spPr>
          <a:xfrm>
            <a:off x="1851488" y="3638126"/>
            <a:ext cx="84890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>
                <a:latin typeface="Georgia" panose="02040502050405020303" pitchFamily="18" charset="0"/>
              </a:rPr>
              <a:t>Vivemos </a:t>
            </a:r>
            <a:r>
              <a:rPr lang="pt-BR" sz="2800" dirty="0">
                <a:latin typeface="Georgia" panose="02040502050405020303" pitchFamily="18" charset="0"/>
              </a:rPr>
              <a:t>em um mundo ferido. As pessoas estão carregadas de culpas, traumas, desilusões e, muitas vezes, tudo o que elas precisam é de um gesto de bondade que lhes diga: “Você é importante.”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1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C5BD4B4-F942-EB6D-F183-2C160A94F4DF}"/>
              </a:ext>
            </a:extLst>
          </p:cNvPr>
          <p:cNvSpPr txBox="1"/>
          <p:nvPr/>
        </p:nvSpPr>
        <p:spPr>
          <a:xfrm>
            <a:off x="2562811" y="110099"/>
            <a:ext cx="624925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Jesus sabia disso. Por isso, foi tocando pessoas ao longo do caminho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2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A5F44D-6862-2233-61AA-2FDEFD96B486}"/>
              </a:ext>
            </a:extLst>
          </p:cNvPr>
          <p:cNvSpPr txBox="1"/>
          <p:nvPr/>
        </p:nvSpPr>
        <p:spPr>
          <a:xfrm>
            <a:off x="2871390" y="2590587"/>
            <a:ext cx="609685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Zaqueu foi alcançado por uma refeição; a mulher samaritana, por uma conversa; o cego, por um toque.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4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F7AD6-7EBD-CE5D-088B-EAE273441577}"/>
              </a:ext>
            </a:extLst>
          </p:cNvPr>
          <p:cNvSpPr txBox="1"/>
          <p:nvPr/>
        </p:nvSpPr>
        <p:spPr>
          <a:xfrm>
            <a:off x="6552344" y="1228397"/>
            <a:ext cx="46928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Hoje, a bondade continua sendo uma ferramenta de restauração. Um abraço pode quebrar o gelo de anos de afastamento. Um bilhete pode abrir caminho para o perdão. Uma visita pode trazer esperança a quem já pensava em desistir.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8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577E2BF-2810-C97F-F375-ADFF268E96B8}"/>
              </a:ext>
            </a:extLst>
          </p:cNvPr>
          <p:cNvSpPr txBox="1"/>
          <p:nvPr/>
        </p:nvSpPr>
        <p:spPr>
          <a:xfrm>
            <a:off x="705572" y="2574321"/>
            <a:ext cx="107808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3. Famílias bondosas criam filhos mais saudáveis e lares mais felizes</a:t>
            </a:r>
            <a:endParaRPr lang="en-US" sz="6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7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A44D1A-09B1-D6AD-4216-EB524B6B9545}"/>
              </a:ext>
            </a:extLst>
          </p:cNvPr>
          <p:cNvSpPr txBox="1"/>
          <p:nvPr/>
        </p:nvSpPr>
        <p:spPr>
          <a:xfrm>
            <a:off x="1995326" y="586702"/>
            <a:ext cx="82013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Muitas famílias estão vivendo um colapso emocional porque perderam a delicadeza. O tom da voz se elevou, os gestos de cuidado se tornaram raros e a generosidade virou exceção.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0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912EE3-06E8-7FDF-CC32-074515DE95CC}"/>
              </a:ext>
            </a:extLst>
          </p:cNvPr>
          <p:cNvSpPr txBox="1"/>
          <p:nvPr/>
        </p:nvSpPr>
        <p:spPr>
          <a:xfrm>
            <a:off x="3047144" y="2151727"/>
            <a:ext cx="6097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Escolha </a:t>
            </a:r>
            <a:r>
              <a:rPr lang="pt-BR" sz="8000">
                <a:solidFill>
                  <a:srgbClr val="BA4622"/>
                </a:solidFill>
                <a:latin typeface="Muthiara -Demo Version-" panose="02000500000000000000" pitchFamily="2" charset="0"/>
              </a:rPr>
              <a:t>a Bondade</a:t>
            </a:r>
            <a:endParaRPr lang="en-US" sz="8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9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09F7BB-FA81-1DF5-AC1D-AC2D4FB48F3D}"/>
              </a:ext>
            </a:extLst>
          </p:cNvPr>
          <p:cNvSpPr txBox="1"/>
          <p:nvPr/>
        </p:nvSpPr>
        <p:spPr>
          <a:xfrm>
            <a:off x="476655" y="1874728"/>
            <a:ext cx="51848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Bondade dentro de casa é uma escola para as futuras gerações. Filhos que crescem vendo seus pais servirem uns aos outros, perdoarem e abraçarem, são filhos que entenderão que o evangelho é real.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1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BB2BD1-4757-2F16-8467-8B67203FFEEB}"/>
              </a:ext>
            </a:extLst>
          </p:cNvPr>
          <p:cNvSpPr txBox="1"/>
          <p:nvPr/>
        </p:nvSpPr>
        <p:spPr>
          <a:xfrm>
            <a:off x="2560761" y="2201963"/>
            <a:ext cx="60977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bondade é uma das chaves que Deus nos dá para curar feridas e criar uma cultura de amor duradouro.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2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828A374-E97F-6C99-B95C-33F0208A33F4}"/>
              </a:ext>
            </a:extLst>
          </p:cNvPr>
          <p:cNvSpPr txBox="1"/>
          <p:nvPr/>
        </p:nvSpPr>
        <p:spPr>
          <a:xfrm>
            <a:off x="3048000" y="276728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9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0E2FEC-1209-3329-30E2-19C1962C1F2F}"/>
              </a:ext>
            </a:extLst>
          </p:cNvPr>
          <p:cNvSpPr txBox="1"/>
          <p:nvPr/>
        </p:nvSpPr>
        <p:spPr>
          <a:xfrm>
            <a:off x="6096000" y="1874728"/>
            <a:ext cx="46908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Jesus encerrou aquele momento de lavar os pés com uma pergunta:</a:t>
            </a:r>
            <a:endParaRPr lang="en-US" sz="2800" dirty="0"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i="1" dirty="0">
                <a:latin typeface="Georgia" panose="02040502050405020303" pitchFamily="18" charset="0"/>
              </a:rPr>
              <a:t>“Vocês entenderam o que lhes fiz? [...] Eu lhes dei o exemplo, para que vocês façam como lhes fiz.”</a:t>
            </a:r>
            <a:endParaRPr lang="en-US" sz="2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4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25F074D-B584-9374-CB48-5D789BC4C5AC}"/>
              </a:ext>
            </a:extLst>
          </p:cNvPr>
          <p:cNvSpPr txBox="1"/>
          <p:nvPr/>
        </p:nvSpPr>
        <p:spPr>
          <a:xfrm>
            <a:off x="1371600" y="2008045"/>
            <a:ext cx="5006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Se quisermos refletir Cristo, precisamos ser bondosos – nos pequenos detalhes, nos bastidores da vida, com quem está perto e também com quem nos feriu.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3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277BEC-A550-B23E-1566-F11F4D6B732C}"/>
              </a:ext>
            </a:extLst>
          </p:cNvPr>
          <p:cNvSpPr txBox="1"/>
          <p:nvPr/>
        </p:nvSpPr>
        <p:spPr>
          <a:xfrm>
            <a:off x="4488550" y="1363673"/>
            <a:ext cx="3504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Apelo</a:t>
            </a:r>
            <a:endParaRPr lang="en-US" sz="8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9713DC-9311-6EFA-DEB9-CE36E3179267}"/>
              </a:ext>
            </a:extLst>
          </p:cNvPr>
          <p:cNvSpPr txBox="1"/>
          <p:nvPr/>
        </p:nvSpPr>
        <p:spPr>
          <a:xfrm>
            <a:off x="2700085" y="2687112"/>
            <a:ext cx="679183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Hoje, o convite é simples, mas profundo: escolha a bondade. Escolha se abaixar. Escolha lavar os pés. Escolha estender a mão, mesmo que o outro não mereça.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6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AD7651-4BE2-5DDC-2C47-004365356D19}"/>
              </a:ext>
            </a:extLst>
          </p:cNvPr>
          <p:cNvSpPr txBox="1"/>
          <p:nvPr/>
        </p:nvSpPr>
        <p:spPr>
          <a:xfrm>
            <a:off x="466929" y="2401457"/>
            <a:ext cx="6511628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b="1" dirty="0">
                <a:solidFill>
                  <a:srgbClr val="BA4622"/>
                </a:solidFill>
                <a:latin typeface="Georgia" panose="02040502050405020303" pitchFamily="18" charset="0"/>
              </a:rPr>
              <a:t>Efésios 4:32</a:t>
            </a:r>
            <a:endParaRPr lang="en-US" sz="2800" b="1" dirty="0">
              <a:solidFill>
                <a:srgbClr val="BA4622"/>
              </a:solidFill>
              <a:latin typeface="Georgia" panose="02040502050405020303" pitchFamily="18" charset="0"/>
            </a:endParaRPr>
          </a:p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“Sejam bondosos e compassivos uns para com os outros, perdoando-se mutuamente, assim como Deus os perdoou em Cristo.”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9E7CAF-BB44-279F-B719-A7105B908363}"/>
              </a:ext>
            </a:extLst>
          </p:cNvPr>
          <p:cNvSpPr txBox="1"/>
          <p:nvPr/>
        </p:nvSpPr>
        <p:spPr>
          <a:xfrm>
            <a:off x="3047144" y="2767280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8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4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E35651-A9FC-CBD6-EF01-5312B51DDD6F}"/>
              </a:ext>
            </a:extLst>
          </p:cNvPr>
          <p:cNvSpPr txBox="1"/>
          <p:nvPr/>
        </p:nvSpPr>
        <p:spPr>
          <a:xfrm>
            <a:off x="6459876" y="1659285"/>
            <a:ext cx="48923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bondade é uma linguagem que todo ser humano entende. Não importa o idioma, a cultura, a idade ou a condição social — quando alguém age com bondade, um coração se abre.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4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368512-7891-66A7-D516-46460B48BA92}"/>
              </a:ext>
            </a:extLst>
          </p:cNvPr>
          <p:cNvSpPr txBox="1"/>
          <p:nvPr/>
        </p:nvSpPr>
        <p:spPr>
          <a:xfrm>
            <a:off x="661481" y="1821784"/>
            <a:ext cx="50000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A Bíblia nos lembra: bondade é mais do que um traço de personalidade. É um fruto do Espírito. É uma escolha espiritual. É o reflexo do caráter de Deus em nós.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5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CEE521-20F5-976C-477C-A17D9C31B025}"/>
              </a:ext>
            </a:extLst>
          </p:cNvPr>
          <p:cNvSpPr txBox="1"/>
          <p:nvPr/>
        </p:nvSpPr>
        <p:spPr>
          <a:xfrm>
            <a:off x="2623034" y="2767280"/>
            <a:ext cx="8191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Desenvolvimento</a:t>
            </a:r>
            <a:endParaRPr lang="en-US" sz="8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4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F94D5D-34D5-513C-65A4-A9FE543C77BF}"/>
              </a:ext>
            </a:extLst>
          </p:cNvPr>
          <p:cNvSpPr txBox="1"/>
          <p:nvPr/>
        </p:nvSpPr>
        <p:spPr>
          <a:xfrm>
            <a:off x="1761888" y="2385389"/>
            <a:ext cx="86682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6000" dirty="0">
                <a:solidFill>
                  <a:srgbClr val="BA4622"/>
                </a:solidFill>
                <a:latin typeface="Muthiara -Demo Version-" panose="02000500000000000000" pitchFamily="2" charset="0"/>
              </a:rPr>
              <a:t>1. Jesus nos mostrou que bondade é humildade em ação (João 13:1-17)</a:t>
            </a:r>
            <a:endParaRPr lang="en-US" sz="6000" dirty="0">
              <a:solidFill>
                <a:srgbClr val="BA4622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5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EC9BD2-4EF4-0C7D-9AE4-262F1E79703C}"/>
              </a:ext>
            </a:extLst>
          </p:cNvPr>
          <p:cNvSpPr txBox="1"/>
          <p:nvPr/>
        </p:nvSpPr>
        <p:spPr>
          <a:xfrm>
            <a:off x="1020566" y="4573298"/>
            <a:ext cx="101508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Naquela noite, o clima era tenso. Jesus sabia que seria traído. Os discípulos discutiam quem era o maior. A mesa estava posta, mas havia um detalhe: ninguém se dispôs a lavar os pés.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14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580</Words>
  <Application>Microsoft Office PowerPoint</Application>
  <PresentationFormat>Widescreen</PresentationFormat>
  <Paragraphs>28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Muthiara -Demo Version-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1</cp:revision>
  <dcterms:created xsi:type="dcterms:W3CDTF">2025-10-07T19:14:39Z</dcterms:created>
  <dcterms:modified xsi:type="dcterms:W3CDTF">2025-10-08T18:54:07Z</dcterms:modified>
</cp:coreProperties>
</file>