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4" r:id="rId4"/>
    <p:sldId id="259" r:id="rId5"/>
    <p:sldId id="265" r:id="rId6"/>
    <p:sldId id="281" r:id="rId7"/>
    <p:sldId id="289" r:id="rId8"/>
    <p:sldId id="257" r:id="rId9"/>
    <p:sldId id="266" r:id="rId10"/>
    <p:sldId id="283" r:id="rId11"/>
    <p:sldId id="291" r:id="rId12"/>
    <p:sldId id="292" r:id="rId13"/>
    <p:sldId id="294" r:id="rId14"/>
    <p:sldId id="284" r:id="rId15"/>
    <p:sldId id="293" r:id="rId16"/>
    <p:sldId id="285" r:id="rId17"/>
    <p:sldId id="296" r:id="rId18"/>
    <p:sldId id="286" r:id="rId19"/>
    <p:sldId id="287" r:id="rId20"/>
    <p:sldId id="295" r:id="rId21"/>
    <p:sldId id="290" r:id="rId22"/>
    <p:sldId id="260" r:id="rId23"/>
    <p:sldId id="288" r:id="rId24"/>
    <p:sldId id="297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2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Maria Cristina Barbosa" userId="a7deaa94-27fa-4381-b313-ee83126f3c73" providerId="ADAL" clId="{32205D57-8592-4EEB-92FB-30E92F75E1A6}"/>
    <pc:docChg chg="modSld">
      <pc:chgData name="DSA - Maria Cristina Barbosa" userId="a7deaa94-27fa-4381-b313-ee83126f3c73" providerId="ADAL" clId="{32205D57-8592-4EEB-92FB-30E92F75E1A6}" dt="2025-10-08T17:51:24.688" v="90" actId="1076"/>
      <pc:docMkLst>
        <pc:docMk/>
      </pc:docMkLst>
      <pc:sldChg chg="modSp mod">
        <pc:chgData name="DSA - Maria Cristina Barbosa" userId="a7deaa94-27fa-4381-b313-ee83126f3c73" providerId="ADAL" clId="{32205D57-8592-4EEB-92FB-30E92F75E1A6}" dt="2025-10-08T17:50:26.945" v="83" actId="14100"/>
        <pc:sldMkLst>
          <pc:docMk/>
          <pc:sldMk cId="4147387555" sldId="260"/>
        </pc:sldMkLst>
        <pc:spChg chg="mod">
          <ac:chgData name="DSA - Maria Cristina Barbosa" userId="a7deaa94-27fa-4381-b313-ee83126f3c73" providerId="ADAL" clId="{32205D57-8592-4EEB-92FB-30E92F75E1A6}" dt="2025-10-08T17:50:26.945" v="83" actId="14100"/>
          <ac:spMkLst>
            <pc:docMk/>
            <pc:sldMk cId="4147387555" sldId="260"/>
            <ac:spMk id="3" creationId="{FE7536F7-C2FF-61B8-6EC9-8E59A590354F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41:28" v="2" actId="1076"/>
        <pc:sldMkLst>
          <pc:docMk/>
          <pc:sldMk cId="2452615281" sldId="264"/>
        </pc:sldMkLst>
        <pc:spChg chg="mod">
          <ac:chgData name="DSA - Maria Cristina Barbosa" userId="a7deaa94-27fa-4381-b313-ee83126f3c73" providerId="ADAL" clId="{32205D57-8592-4EEB-92FB-30E92F75E1A6}" dt="2025-10-08T17:41:28" v="2" actId="1076"/>
          <ac:spMkLst>
            <pc:docMk/>
            <pc:sldMk cId="2452615281" sldId="264"/>
            <ac:spMk id="3" creationId="{EA14691E-B8D6-A05F-0ECE-07FA60926DB5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43:04.462" v="12" actId="1076"/>
        <pc:sldMkLst>
          <pc:docMk/>
          <pc:sldMk cId="4168868996" sldId="281"/>
        </pc:sldMkLst>
        <pc:spChg chg="mod">
          <ac:chgData name="DSA - Maria Cristina Barbosa" userId="a7deaa94-27fa-4381-b313-ee83126f3c73" providerId="ADAL" clId="{32205D57-8592-4EEB-92FB-30E92F75E1A6}" dt="2025-10-08T17:43:04.462" v="12" actId="1076"/>
          <ac:spMkLst>
            <pc:docMk/>
            <pc:sldMk cId="4168868996" sldId="281"/>
            <ac:spMk id="3" creationId="{490D2AA4-45C6-DDA2-7554-DED6D3DE7CA7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43:42.046" v="16" actId="14100"/>
        <pc:sldMkLst>
          <pc:docMk/>
          <pc:sldMk cId="2442974116" sldId="283"/>
        </pc:sldMkLst>
        <pc:spChg chg="mod">
          <ac:chgData name="DSA - Maria Cristina Barbosa" userId="a7deaa94-27fa-4381-b313-ee83126f3c73" providerId="ADAL" clId="{32205D57-8592-4EEB-92FB-30E92F75E1A6}" dt="2025-10-08T17:43:42.046" v="16" actId="14100"/>
          <ac:spMkLst>
            <pc:docMk/>
            <pc:sldMk cId="2442974116" sldId="283"/>
            <ac:spMk id="3" creationId="{FED99FFE-1ACD-DEC4-C54D-C4D66B21B8A3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46:01.163" v="63" actId="1076"/>
        <pc:sldMkLst>
          <pc:docMk/>
          <pc:sldMk cId="1708379529" sldId="284"/>
        </pc:sldMkLst>
        <pc:spChg chg="mod">
          <ac:chgData name="DSA - Maria Cristina Barbosa" userId="a7deaa94-27fa-4381-b313-ee83126f3c73" providerId="ADAL" clId="{32205D57-8592-4EEB-92FB-30E92F75E1A6}" dt="2025-10-08T17:46:01.163" v="63" actId="1076"/>
          <ac:spMkLst>
            <pc:docMk/>
            <pc:sldMk cId="1708379529" sldId="284"/>
            <ac:spMk id="4" creationId="{8E83FB72-B6DB-805C-8741-CFC8ED80C057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48:36.513" v="69" actId="1076"/>
        <pc:sldMkLst>
          <pc:docMk/>
          <pc:sldMk cId="1479293937" sldId="285"/>
        </pc:sldMkLst>
        <pc:spChg chg="mod">
          <ac:chgData name="DSA - Maria Cristina Barbosa" userId="a7deaa94-27fa-4381-b313-ee83126f3c73" providerId="ADAL" clId="{32205D57-8592-4EEB-92FB-30E92F75E1A6}" dt="2025-10-08T17:48:36.513" v="69" actId="1076"/>
          <ac:spMkLst>
            <pc:docMk/>
            <pc:sldMk cId="1479293937" sldId="285"/>
            <ac:spMk id="3" creationId="{3CF3BDAA-5B43-DC39-280B-52B4ACEA660B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49:21.837" v="73" actId="14100"/>
        <pc:sldMkLst>
          <pc:docMk/>
          <pc:sldMk cId="3181447264" sldId="286"/>
        </pc:sldMkLst>
        <pc:spChg chg="mod">
          <ac:chgData name="DSA - Maria Cristina Barbosa" userId="a7deaa94-27fa-4381-b313-ee83126f3c73" providerId="ADAL" clId="{32205D57-8592-4EEB-92FB-30E92F75E1A6}" dt="2025-10-08T17:49:21.837" v="73" actId="14100"/>
          <ac:spMkLst>
            <pc:docMk/>
            <pc:sldMk cId="3181447264" sldId="286"/>
            <ac:spMk id="3" creationId="{F0B0F6BD-3A50-2ADE-E9D7-52BBFFE0B526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0:05.551" v="80" actId="20577"/>
        <pc:sldMkLst>
          <pc:docMk/>
          <pc:sldMk cId="409415760" sldId="287"/>
        </pc:sldMkLst>
        <pc:spChg chg="mod">
          <ac:chgData name="DSA - Maria Cristina Barbosa" userId="a7deaa94-27fa-4381-b313-ee83126f3c73" providerId="ADAL" clId="{32205D57-8592-4EEB-92FB-30E92F75E1A6}" dt="2025-10-08T17:50:05.551" v="80" actId="20577"/>
          <ac:spMkLst>
            <pc:docMk/>
            <pc:sldMk cId="409415760" sldId="287"/>
            <ac:spMk id="3" creationId="{AA26C86A-7A60-3386-41C9-9ED669F4B7DD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0:48.312" v="86" actId="20577"/>
        <pc:sldMkLst>
          <pc:docMk/>
          <pc:sldMk cId="2546472328" sldId="288"/>
        </pc:sldMkLst>
        <pc:spChg chg="mod">
          <ac:chgData name="DSA - Maria Cristina Barbosa" userId="a7deaa94-27fa-4381-b313-ee83126f3c73" providerId="ADAL" clId="{32205D57-8592-4EEB-92FB-30E92F75E1A6}" dt="2025-10-08T17:50:48.312" v="86" actId="20577"/>
          <ac:spMkLst>
            <pc:docMk/>
            <pc:sldMk cId="2546472328" sldId="288"/>
            <ac:spMk id="3" creationId="{1BE08EBF-695E-0A5E-F9B3-F8CEFA445577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43:10.660" v="13" actId="1076"/>
        <pc:sldMkLst>
          <pc:docMk/>
          <pc:sldMk cId="3324056848" sldId="289"/>
        </pc:sldMkLst>
        <pc:spChg chg="mod">
          <ac:chgData name="DSA - Maria Cristina Barbosa" userId="a7deaa94-27fa-4381-b313-ee83126f3c73" providerId="ADAL" clId="{32205D57-8592-4EEB-92FB-30E92F75E1A6}" dt="2025-10-08T17:43:10.660" v="13" actId="1076"/>
          <ac:spMkLst>
            <pc:docMk/>
            <pc:sldMk cId="3324056848" sldId="289"/>
            <ac:spMk id="3" creationId="{D19DB080-8318-012D-22B8-967201D5756B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44:21.142" v="21" actId="1076"/>
        <pc:sldMkLst>
          <pc:docMk/>
          <pc:sldMk cId="1153481457" sldId="291"/>
        </pc:sldMkLst>
        <pc:spChg chg="mod">
          <ac:chgData name="DSA - Maria Cristina Barbosa" userId="a7deaa94-27fa-4381-b313-ee83126f3c73" providerId="ADAL" clId="{32205D57-8592-4EEB-92FB-30E92F75E1A6}" dt="2025-10-08T17:44:21.142" v="21" actId="1076"/>
          <ac:spMkLst>
            <pc:docMk/>
            <pc:sldMk cId="1153481457" sldId="291"/>
            <ac:spMk id="5" creationId="{FBEA8FB4-23AC-5D23-B057-884C77C6D01D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46:18.974" v="65" actId="1076"/>
        <pc:sldMkLst>
          <pc:docMk/>
          <pc:sldMk cId="308563009" sldId="293"/>
        </pc:sldMkLst>
        <pc:spChg chg="mod">
          <ac:chgData name="DSA - Maria Cristina Barbosa" userId="a7deaa94-27fa-4381-b313-ee83126f3c73" providerId="ADAL" clId="{32205D57-8592-4EEB-92FB-30E92F75E1A6}" dt="2025-10-08T17:46:18.974" v="65" actId="1076"/>
          <ac:spMkLst>
            <pc:docMk/>
            <pc:sldMk cId="308563009" sldId="293"/>
            <ac:spMk id="3" creationId="{0227CB38-05C5-5B95-5565-93DB4352DD71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44:42.975" v="23" actId="1076"/>
        <pc:sldMkLst>
          <pc:docMk/>
          <pc:sldMk cId="451900729" sldId="294"/>
        </pc:sldMkLst>
        <pc:spChg chg="mod">
          <ac:chgData name="DSA - Maria Cristina Barbosa" userId="a7deaa94-27fa-4381-b313-ee83126f3c73" providerId="ADAL" clId="{32205D57-8592-4EEB-92FB-30E92F75E1A6}" dt="2025-10-08T17:44:42.975" v="23" actId="1076"/>
          <ac:spMkLst>
            <pc:docMk/>
            <pc:sldMk cId="451900729" sldId="294"/>
            <ac:spMk id="3" creationId="{480CD168-0484-6BFA-6F86-98ABB3CB238C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0:18.084" v="82" actId="1076"/>
        <pc:sldMkLst>
          <pc:docMk/>
          <pc:sldMk cId="2236623953" sldId="295"/>
        </pc:sldMkLst>
        <pc:spChg chg="mod">
          <ac:chgData name="DSA - Maria Cristina Barbosa" userId="a7deaa94-27fa-4381-b313-ee83126f3c73" providerId="ADAL" clId="{32205D57-8592-4EEB-92FB-30E92F75E1A6}" dt="2025-10-08T17:50:18.084" v="82" actId="1076"/>
          <ac:spMkLst>
            <pc:docMk/>
            <pc:sldMk cId="2236623953" sldId="295"/>
            <ac:spMk id="4" creationId="{50E9B57E-2A02-E3E7-982B-6254B16BEEC1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48:52.703" v="71" actId="1076"/>
        <pc:sldMkLst>
          <pc:docMk/>
          <pc:sldMk cId="299196389" sldId="296"/>
        </pc:sldMkLst>
        <pc:spChg chg="mod">
          <ac:chgData name="DSA - Maria Cristina Barbosa" userId="a7deaa94-27fa-4381-b313-ee83126f3c73" providerId="ADAL" clId="{32205D57-8592-4EEB-92FB-30E92F75E1A6}" dt="2025-10-08T17:48:52.703" v="71" actId="1076"/>
          <ac:spMkLst>
            <pc:docMk/>
            <pc:sldMk cId="299196389" sldId="296"/>
            <ac:spMk id="3" creationId="{80B18A49-EFC7-2CD4-E83C-39BFE8BF296B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1:03.096" v="88" actId="1076"/>
        <pc:sldMkLst>
          <pc:docMk/>
          <pc:sldMk cId="1316439557" sldId="297"/>
        </pc:sldMkLst>
        <pc:spChg chg="mod">
          <ac:chgData name="DSA - Maria Cristina Barbosa" userId="a7deaa94-27fa-4381-b313-ee83126f3c73" providerId="ADAL" clId="{32205D57-8592-4EEB-92FB-30E92F75E1A6}" dt="2025-10-08T17:50:58.121" v="87" actId="1076"/>
          <ac:spMkLst>
            <pc:docMk/>
            <pc:sldMk cId="1316439557" sldId="297"/>
            <ac:spMk id="3" creationId="{AB9E63A7-439F-347E-0A69-4671F972F83A}"/>
          </ac:spMkLst>
        </pc:spChg>
        <pc:spChg chg="mod">
          <ac:chgData name="DSA - Maria Cristina Barbosa" userId="a7deaa94-27fa-4381-b313-ee83126f3c73" providerId="ADAL" clId="{32205D57-8592-4EEB-92FB-30E92F75E1A6}" dt="2025-10-08T17:51:03.096" v="88" actId="1076"/>
          <ac:spMkLst>
            <pc:docMk/>
            <pc:sldMk cId="1316439557" sldId="297"/>
            <ac:spMk id="4" creationId="{2E8A86B3-304B-01C6-C5DE-F86201B1EF7F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1:24.688" v="90" actId="1076"/>
        <pc:sldMkLst>
          <pc:docMk/>
          <pc:sldMk cId="1685572156" sldId="298"/>
        </pc:sldMkLst>
        <pc:spChg chg="mod">
          <ac:chgData name="DSA - Maria Cristina Barbosa" userId="a7deaa94-27fa-4381-b313-ee83126f3c73" providerId="ADAL" clId="{32205D57-8592-4EEB-92FB-30E92F75E1A6}" dt="2025-10-08T17:51:24.688" v="90" actId="1076"/>
          <ac:spMkLst>
            <pc:docMk/>
            <pc:sldMk cId="1685572156" sldId="298"/>
            <ac:spMk id="3" creationId="{534E9327-6A41-DD7A-C7BD-4705FF3E07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83109-AF04-1A03-6007-BEBEF6BBE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71520E-8F87-BC53-D50D-C18D661AD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65CEF3-37C5-7519-9E2A-47CD663E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067D-4CE1-4C11-936A-B758D994EF6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F1264B-26D6-DA20-35D4-A415D266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7E6C03-49EA-7DBF-875E-A01158DE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0067-049F-4722-9AE3-7AA15FB4D4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6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72477-90C3-49F9-35CC-69C0B547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73AA0-9C4C-B2BB-F17A-BD4883226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268331-D742-E2EA-496D-33C581F1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067D-4CE1-4C11-936A-B758D994EF6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0C15CC-F8A3-0C68-E4AD-3CD3CF6A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234F7E-ECE6-AD95-BB11-C1C83EF9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0067-049F-4722-9AE3-7AA15FB4D4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5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F23432-EC2E-9713-BAF5-2100D9663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A8D97B-8024-E434-9A80-F21C8DD10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00B750-F57E-D64D-78A0-5235ACE4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067D-4CE1-4C11-936A-B758D994EF6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65922D-E179-9109-690A-2A2BC03CB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42DD4-0037-AB6D-B377-9DDDF2DB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0067-049F-4722-9AE3-7AA15FB4D4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3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C13D1-E826-DE0D-050E-8E0A5F15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FE540-7605-0510-BF61-0721667E5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B8AB5A-CD33-9286-D171-A3DE0AED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067D-4CE1-4C11-936A-B758D994EF6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45AC3F-6086-F9A1-36B3-E0E92A04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4A971D-07F4-B766-00A9-A4C1628F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0067-049F-4722-9AE3-7AA15FB4D4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2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68671-748E-D565-B504-FDCC7A9E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F3F04B-F2A5-E58F-5507-B6599423F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42EDD1-70BA-1934-19C0-C2A7CFF9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067D-4CE1-4C11-936A-B758D994EF6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A1445D-EA1A-1C75-2287-BDD40622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0247BA-DE52-0A15-28B1-95B978D9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0067-049F-4722-9AE3-7AA15FB4D4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2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34A9D-94DE-473F-8CB9-0F870AD1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B2783-C90F-1D8A-F39F-33DEBCB0C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3D1F62-B691-4651-230F-48538F652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747965-38A2-A8E7-CF9E-919C54BD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067D-4CE1-4C11-936A-B758D994EF6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F5C4BE-7E69-1DAD-994E-7ABBEBFDF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E1CF28-B4BE-26B1-E36A-5EB2671DF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0067-049F-4722-9AE3-7AA15FB4D4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AAE60-7679-287F-2974-D67D1D1F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AD48C6-BDD6-5D87-6D3F-BCF216D97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66CF0-85CE-5AFF-F79A-EC309AAFE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AF8479-8909-742D-9E7D-6F805B79F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8E7872-3553-ACE1-A5A5-D6A833F54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D96D70-4A56-13A0-BBF1-C577015F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067D-4CE1-4C11-936A-B758D994EF6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7F1A553-2FDF-909D-E928-D5D87F71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758B6F-7F9E-B1B4-71E6-EBD65D8E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0067-049F-4722-9AE3-7AA15FB4D4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3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40819-AACC-3D4C-2441-063DB564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D6E5FE-69F7-B40E-DBD8-5BCC7B97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067D-4CE1-4C11-936A-B758D994EF6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C17CC4-BB7C-3969-C92A-71BDDE21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8DD1CF-7AE1-FCB1-6E03-8A8AA020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0067-049F-4722-9AE3-7AA15FB4D4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2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BC48B2-FE93-EE59-A3EC-14231943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067D-4CE1-4C11-936A-B758D994EF6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D55438-84A0-4581-3AFC-681F4FB6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3EF7C0-FE6D-1692-80B5-8B6EA47D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0067-049F-4722-9AE3-7AA15FB4D4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09BAA-70D0-D9E8-9508-D7DE359A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08C964-4DE5-C2F7-C094-941AF9A25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4F04DC-5F86-43E8-62BA-DEF0E23C5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82B29-FB03-1223-C93B-3C89973A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067D-4CE1-4C11-936A-B758D994EF6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9275D5-5297-CFB0-CF8C-4E079138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99686C-DAB8-CDD9-4DCB-05ADC67A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0067-049F-4722-9AE3-7AA15FB4D4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1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A81F3-C552-4E03-5D90-65CCA1D8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679FA8-01FE-917D-BBBB-80E9EF1C6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F5A4BC-7C42-4338-DF57-9AC3A9BBF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325CB3-9F0E-3636-41DE-3A706146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067D-4CE1-4C11-936A-B758D994EF6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2D3E44-EF3A-6109-1A91-4BC5F237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0C7CFA-CD99-21EB-FA4A-5BE8D301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0067-049F-4722-9AE3-7AA15FB4D4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2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7EF6CF-5CBC-CE34-2BF1-53679FA2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A5C828-8CAD-83F6-EF9C-4EFCBE7F5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1B04D-5E66-1AE6-9617-24E747929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067D-4CE1-4C11-936A-B758D994EF6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BFB226-22BF-0D6C-D6B9-493363A9E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B7DAEA-BD80-4AB9-52A8-5C7CA9D7E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80067-049F-4722-9AE3-7AA15FB4D4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91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D99FFE-1ACD-DEC4-C54D-C4D66B21B8A3}"/>
              </a:ext>
            </a:extLst>
          </p:cNvPr>
          <p:cNvSpPr txBox="1"/>
          <p:nvPr/>
        </p:nvSpPr>
        <p:spPr>
          <a:xfrm>
            <a:off x="6209016" y="1659285"/>
            <a:ext cx="54641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E, então, diz: “Deixo-lhes a paz. A minha paz lhes dou.” Ele não disse: “Eu vou lhes dar conforto.” Nem: “Vou resolver todos os seus problemas.” Ele prometeu algo mais profundo: </a:t>
            </a:r>
          </a:p>
          <a:p>
            <a:pPr marL="0" marR="0" algn="ctr">
              <a:buNone/>
            </a:pPr>
            <a:r>
              <a:rPr lang="pt-BR" sz="2800" b="1" dirty="0">
                <a:latin typeface="Georgia" panose="02040502050405020303" pitchFamily="18" charset="0"/>
              </a:rPr>
              <a:t>a paz que Ele mesmo possuía.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7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BEA8FB4-23AC-5D23-B057-884C77C6D01D}"/>
              </a:ext>
            </a:extLst>
          </p:cNvPr>
          <p:cNvSpPr txBox="1"/>
          <p:nvPr/>
        </p:nvSpPr>
        <p:spPr>
          <a:xfrm>
            <a:off x="836580" y="1761984"/>
            <a:ext cx="10885250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SzPts val="1000"/>
              <a:tabLst>
                <a:tab pos="457200" algn="l"/>
              </a:tabLst>
            </a:pPr>
            <a:r>
              <a:rPr lang="pt-BR" sz="2800" dirty="0">
                <a:latin typeface="Georgia" panose="02040502050405020303" pitchFamily="18" charset="0"/>
              </a:rPr>
              <a:t>Essa paz é diferente porque:</a:t>
            </a:r>
          </a:p>
          <a:p>
            <a:pPr algn="ctr">
              <a:buSzPts val="1000"/>
              <a:tabLst>
                <a:tab pos="457200" algn="l"/>
              </a:tabLst>
            </a:pPr>
            <a:endParaRPr lang="pt-BR" sz="2800" dirty="0">
              <a:latin typeface="Georgia" panose="02040502050405020303" pitchFamily="18" charset="0"/>
            </a:endParaRPr>
          </a:p>
          <a:p>
            <a:pPr marL="285750" marR="0" lvl="0" indent="-285750" algn="ctr"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t-BR" sz="2800" dirty="0">
                <a:latin typeface="Georgia" panose="02040502050405020303" pitchFamily="18" charset="0"/>
              </a:rPr>
              <a:t>Não é ausência de conflito, mas </a:t>
            </a:r>
            <a:r>
              <a:rPr lang="pt-BR" sz="2800" b="1" dirty="0">
                <a:latin typeface="Georgia" panose="02040502050405020303" pitchFamily="18" charset="0"/>
              </a:rPr>
              <a:t>presença de confiança</a:t>
            </a:r>
            <a:r>
              <a:rPr lang="pt-BR" sz="2800" dirty="0">
                <a:latin typeface="Georgia" panose="02040502050405020303" pitchFamily="18" charset="0"/>
              </a:rPr>
              <a:t>;</a:t>
            </a:r>
            <a:endParaRPr lang="en-US" sz="2800" dirty="0">
              <a:latin typeface="Georgia" panose="02040502050405020303" pitchFamily="18" charset="0"/>
            </a:endParaRPr>
          </a:p>
          <a:p>
            <a:pPr marL="285750" marR="0" lvl="0" indent="-285750" algn="ctr"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t-BR" sz="2800" dirty="0">
                <a:latin typeface="Georgia" panose="02040502050405020303" pitchFamily="18" charset="0"/>
              </a:rPr>
              <a:t>Não depende de calmaria externa, mas de </a:t>
            </a:r>
            <a:r>
              <a:rPr lang="pt-BR" sz="2800" b="1" dirty="0">
                <a:latin typeface="Georgia" panose="02040502050405020303" pitchFamily="18" charset="0"/>
              </a:rPr>
              <a:t>segurança interna</a:t>
            </a:r>
            <a:r>
              <a:rPr lang="pt-BR" sz="2800" dirty="0">
                <a:latin typeface="Georgia" panose="02040502050405020303" pitchFamily="18" charset="0"/>
              </a:rPr>
              <a:t>;</a:t>
            </a:r>
            <a:endParaRPr lang="en-US" sz="2800" dirty="0">
              <a:latin typeface="Georgia" panose="02040502050405020303" pitchFamily="18" charset="0"/>
            </a:endParaRPr>
          </a:p>
          <a:p>
            <a:pPr marL="285750" marR="0" lvl="0" indent="-285750" algn="ctr"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t-BR" sz="2800" dirty="0">
                <a:latin typeface="Georgia" panose="02040502050405020303" pitchFamily="18" charset="0"/>
              </a:rPr>
              <a:t>Não é fruto de distração, mas </a:t>
            </a:r>
            <a:r>
              <a:rPr lang="pt-BR" sz="2800" b="1" dirty="0">
                <a:latin typeface="Georgia" panose="02040502050405020303" pitchFamily="18" charset="0"/>
              </a:rPr>
              <a:t>de intimidade com o Pai.</a:t>
            </a:r>
          </a:p>
          <a:p>
            <a:pPr marL="285750" marR="0" lvl="0" indent="-285750" algn="ctr"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en-US" sz="2800" b="1" dirty="0"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 paz de Jesus nasce do relacionamento: de saber quem Ele é e de quem nós somos Nele.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8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57C923-2190-8F0F-775B-B0CD9B3950DA}"/>
              </a:ext>
            </a:extLst>
          </p:cNvPr>
          <p:cNvSpPr txBox="1"/>
          <p:nvPr/>
        </p:nvSpPr>
        <p:spPr>
          <a:xfrm>
            <a:off x="1641296" y="2872097"/>
            <a:ext cx="89094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800" dirty="0">
                <a:solidFill>
                  <a:srgbClr val="9E280D"/>
                </a:solidFill>
                <a:latin typeface="Muthiara -Demo Version-" panose="02000500000000000000" pitchFamily="2" charset="0"/>
              </a:rPr>
              <a:t>2. Jesus acalma tempestades — dentro e fora de nós (Marcos 4:35-41)</a:t>
            </a:r>
            <a:endParaRPr lang="en-US" sz="4800" dirty="0">
              <a:solidFill>
                <a:srgbClr val="9E280D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4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0CD168-0484-6BFA-6F86-98ABB3CB238C}"/>
              </a:ext>
            </a:extLst>
          </p:cNvPr>
          <p:cNvSpPr txBox="1"/>
          <p:nvPr/>
        </p:nvSpPr>
        <p:spPr>
          <a:xfrm>
            <a:off x="2330001" y="2402892"/>
            <a:ext cx="72322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Os discípulos estavam com Jesus no barco. Obedeceram à ordem: “Vamos atravessar para o outro lado.” Mas no meio do caminho, veio a tempestade.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0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E83FB72-B6DB-805C-8741-CFC8ED80C057}"/>
              </a:ext>
            </a:extLst>
          </p:cNvPr>
          <p:cNvSpPr txBox="1"/>
          <p:nvPr/>
        </p:nvSpPr>
        <p:spPr>
          <a:xfrm>
            <a:off x="7128243" y="643303"/>
            <a:ext cx="47881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Os discípulos se desesperam. Acordam Jesus e gritam:</a:t>
            </a:r>
          </a:p>
          <a:p>
            <a:pPr marL="0" marR="0" algn="ctr">
              <a:buNone/>
            </a:pPr>
            <a:r>
              <a:rPr lang="pt-BR" sz="2800" b="1" dirty="0">
                <a:latin typeface="Georgia" panose="02040502050405020303" pitchFamily="18" charset="0"/>
              </a:rPr>
              <a:t> </a:t>
            </a:r>
          </a:p>
          <a:p>
            <a:pPr marL="0" marR="0" algn="ctr">
              <a:buNone/>
            </a:pPr>
            <a:r>
              <a:rPr lang="pt-BR" sz="2800" b="1" dirty="0">
                <a:latin typeface="Georgia" panose="02040502050405020303" pitchFamily="18" charset="0"/>
              </a:rPr>
              <a:t>“Mestre, não Te importa que pereçamos?”</a:t>
            </a:r>
          </a:p>
          <a:p>
            <a:pPr marL="0" marR="0" algn="ctr">
              <a:buNone/>
            </a:pPr>
            <a:endParaRPr lang="en-US" sz="2800" b="1" dirty="0"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 então Jesus se levanta. Fala ao vento. Ordena ao mar: “Aquieta-te. Cala-te.”    E tudo se faz calma.               O silêncio após o caos.                 O céu limpo após a fúria.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79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27CB38-05C5-5B95-5565-93DB4352DD71}"/>
              </a:ext>
            </a:extLst>
          </p:cNvPr>
          <p:cNvSpPr txBox="1"/>
          <p:nvPr/>
        </p:nvSpPr>
        <p:spPr>
          <a:xfrm>
            <a:off x="1970138" y="2521059"/>
            <a:ext cx="82517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Jesus não repreendeu os discípulos por tê-lo acordado, mas por não crerem. Porque, mesmo em meio à tempestade, </a:t>
            </a:r>
            <a:r>
              <a:rPr lang="pt-BR" sz="2800" b="1" dirty="0">
                <a:latin typeface="Georgia" panose="02040502050405020303" pitchFamily="18" charset="0"/>
              </a:rPr>
              <a:t>a presença de Jesus no barco era garantia de segurança.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3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F3BDAA-5B43-DC39-280B-52B4ACEA660B}"/>
              </a:ext>
            </a:extLst>
          </p:cNvPr>
          <p:cNvSpPr txBox="1"/>
          <p:nvPr/>
        </p:nvSpPr>
        <p:spPr>
          <a:xfrm>
            <a:off x="466927" y="2440368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 paz que Ele oferece não é a ausência de problemas</a:t>
            </a:r>
            <a:r>
              <a:rPr lang="pt-BR" sz="2800" b="1" dirty="0">
                <a:latin typeface="Georgia" panose="02040502050405020303" pitchFamily="18" charset="0"/>
              </a:rPr>
              <a:t>. </a:t>
            </a:r>
          </a:p>
          <a:p>
            <a:pPr marL="0" marR="0" algn="ctr">
              <a:buNone/>
            </a:pPr>
            <a:r>
              <a:rPr lang="pt-BR" sz="2800" b="1" dirty="0">
                <a:latin typeface="Georgia" panose="02040502050405020303" pitchFamily="18" charset="0"/>
              </a:rPr>
              <a:t>É a certeza de que, mesmo no meio deles, Ele continua no controle.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93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B18A49-EFC7-2CD4-E83C-39BFE8BF296B}"/>
              </a:ext>
            </a:extLst>
          </p:cNvPr>
          <p:cNvSpPr txBox="1"/>
          <p:nvPr/>
        </p:nvSpPr>
        <p:spPr>
          <a:xfrm>
            <a:off x="1776173" y="2865925"/>
            <a:ext cx="87880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800" dirty="0">
                <a:solidFill>
                  <a:srgbClr val="9E280D"/>
                </a:solidFill>
                <a:latin typeface="Muthiara -Demo Version-" panose="02000500000000000000" pitchFamily="2" charset="0"/>
              </a:rPr>
              <a:t>3. Famílias que escolhem viver em paz criam um ambiente de cura</a:t>
            </a:r>
            <a:endParaRPr lang="en-US" sz="4800" dirty="0">
              <a:solidFill>
                <a:srgbClr val="9E280D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6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B0F6BD-3A50-2ADE-E9D7-52BBFFE0B526}"/>
              </a:ext>
            </a:extLst>
          </p:cNvPr>
          <p:cNvSpPr txBox="1"/>
          <p:nvPr/>
        </p:nvSpPr>
        <p:spPr>
          <a:xfrm>
            <a:off x="6233844" y="1874728"/>
            <a:ext cx="52739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Muitos lares vivem uma guerra silenciosa: gritos, mágoas, acusações, cobranças. </a:t>
            </a: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Pais e filhos distantes. Casais que dormem juntos, mas já não dividem mais o coração.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47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26C86A-7A60-3386-41C9-9ED669F4B7DD}"/>
              </a:ext>
            </a:extLst>
          </p:cNvPr>
          <p:cNvSpPr txBox="1"/>
          <p:nvPr/>
        </p:nvSpPr>
        <p:spPr>
          <a:xfrm>
            <a:off x="0" y="1659285"/>
            <a:ext cx="541830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Mas, quando a paz de Cristo entra num lar, algo muda. </a:t>
            </a: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O tom da conversa suaviza. </a:t>
            </a: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 escuta melhora, se aprofunda. </a:t>
            </a: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O perdão se torna mais frequente. </a:t>
            </a: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O ambiente se transforma.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8B5ACE-5B04-F58C-E8E4-A0185E7C6561}"/>
              </a:ext>
            </a:extLst>
          </p:cNvPr>
          <p:cNvSpPr txBox="1"/>
          <p:nvPr/>
        </p:nvSpPr>
        <p:spPr>
          <a:xfrm>
            <a:off x="2473075" y="2151727"/>
            <a:ext cx="72458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rgbClr val="9E280D"/>
                </a:solidFill>
                <a:latin typeface="Muthiara -Demo Version-" panose="02000500000000000000" pitchFamily="2" charset="0"/>
              </a:rPr>
              <a:t>Escolha a </a:t>
            </a:r>
          </a:p>
          <a:p>
            <a:pPr algn="ctr"/>
            <a:r>
              <a:rPr lang="pt-BR" sz="8000" dirty="0">
                <a:solidFill>
                  <a:srgbClr val="9E280D"/>
                </a:solidFill>
                <a:latin typeface="Muthiara -Demo Version-" panose="02000500000000000000" pitchFamily="2" charset="0"/>
              </a:rPr>
              <a:t>Paz</a:t>
            </a:r>
            <a:endParaRPr lang="en-US" sz="8000" dirty="0">
              <a:solidFill>
                <a:srgbClr val="9E280D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0E9B57E-2A02-E3E7-982B-6254B16BEEC1}"/>
              </a:ext>
            </a:extLst>
          </p:cNvPr>
          <p:cNvSpPr txBox="1"/>
          <p:nvPr/>
        </p:nvSpPr>
        <p:spPr>
          <a:xfrm>
            <a:off x="2179524" y="1931660"/>
            <a:ext cx="6001437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Famílias que cultivam a paz refletem o caráter de Deus. Tornam-se refúgios em meio a um mundo barulhento. Espaços de renovação. Pedaços do Céu plantados na Terra.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2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D6E6A51-85C7-B7F6-C49A-D0FAA6B96ABC}"/>
              </a:ext>
            </a:extLst>
          </p:cNvPr>
          <p:cNvSpPr txBox="1"/>
          <p:nvPr/>
        </p:nvSpPr>
        <p:spPr>
          <a:xfrm>
            <a:off x="3047144" y="2767280"/>
            <a:ext cx="6097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8000" dirty="0">
                <a:solidFill>
                  <a:srgbClr val="9E280D"/>
                </a:solidFill>
                <a:latin typeface="Muthiara -Demo Version-" panose="02000500000000000000" pitchFamily="2" charset="0"/>
              </a:rPr>
              <a:t>Conclusão</a:t>
            </a:r>
            <a:endParaRPr lang="en-US" sz="8000" dirty="0">
              <a:solidFill>
                <a:srgbClr val="9E280D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37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7536F7-C2FF-61B8-6EC9-8E59A590354F}"/>
              </a:ext>
            </a:extLst>
          </p:cNvPr>
          <p:cNvSpPr txBox="1"/>
          <p:nvPr/>
        </p:nvSpPr>
        <p:spPr>
          <a:xfrm>
            <a:off x="2509736" y="2305615"/>
            <a:ext cx="608564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Jesus nunca prometeu ausência de tempestades, mas prometeu presença constante. A paz que Ele dá não vem do mundo, vem do Céu.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87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BE08EBF-695E-0A5E-F9B3-F8CEFA445577}"/>
              </a:ext>
            </a:extLst>
          </p:cNvPr>
          <p:cNvSpPr txBox="1"/>
          <p:nvPr/>
        </p:nvSpPr>
        <p:spPr>
          <a:xfrm>
            <a:off x="554477" y="1764854"/>
            <a:ext cx="47305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Se você está vivendo dias turbulentos, lembre-se: </a:t>
            </a:r>
            <a:r>
              <a:rPr lang="pt-BR" sz="2800" b="1" dirty="0">
                <a:latin typeface="Georgia" panose="02040502050405020303" pitchFamily="18" charset="0"/>
              </a:rPr>
              <a:t>Jesus continua no barco</a:t>
            </a:r>
            <a:r>
              <a:rPr lang="pt-BR" sz="2800" dirty="0">
                <a:latin typeface="Georgia" panose="02040502050405020303" pitchFamily="18" charset="0"/>
              </a:rPr>
              <a:t>. Pode parecer que Ele dorme, mas, Ele vê. Ele cuida. Ele intervém no tempo certo.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72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9E63A7-439F-347E-0A69-4671F972F83A}"/>
              </a:ext>
            </a:extLst>
          </p:cNvPr>
          <p:cNvSpPr txBox="1"/>
          <p:nvPr/>
        </p:nvSpPr>
        <p:spPr>
          <a:xfrm>
            <a:off x="4756552" y="2105561"/>
            <a:ext cx="31293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dirty="0">
                <a:solidFill>
                  <a:srgbClr val="9E280D"/>
                </a:solidFill>
                <a:latin typeface="Muthiara -Demo Version-" panose="02000500000000000000" pitchFamily="2" charset="0"/>
              </a:rPr>
              <a:t>Apelo</a:t>
            </a:r>
            <a:endParaRPr lang="en-US" sz="8000" dirty="0">
              <a:solidFill>
                <a:srgbClr val="9E280D"/>
              </a:solidFill>
              <a:latin typeface="Muthiara -Demo Version-" panose="02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8A86B3-304B-01C6-C5DE-F86201B1EF7F}"/>
              </a:ext>
            </a:extLst>
          </p:cNvPr>
          <p:cNvSpPr txBox="1"/>
          <p:nvPr/>
        </p:nvSpPr>
        <p:spPr>
          <a:xfrm>
            <a:off x="3346041" y="3623553"/>
            <a:ext cx="53143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Hoje, Jesus está dizendo a você: “Aquieta-te.”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39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4E9327-6A41-DD7A-C7BD-4705FF3E0753}"/>
              </a:ext>
            </a:extLst>
          </p:cNvPr>
          <p:cNvSpPr txBox="1"/>
          <p:nvPr/>
        </p:nvSpPr>
        <p:spPr>
          <a:xfrm>
            <a:off x="6206957" y="2521059"/>
            <a:ext cx="53786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Deixe que a paz Dele, que excede todo entendimento, guarde seu coração e sua mente.</a:t>
            </a:r>
            <a:endParaRPr lang="en-US" sz="2800" dirty="0">
              <a:latin typeface="Georgia" panose="02040502050405020303" pitchFamily="18" charset="0"/>
            </a:endParaRPr>
          </a:p>
          <a:p>
            <a:pPr algn="ctr">
              <a:buNone/>
            </a:pPr>
            <a:r>
              <a:rPr lang="pt-BR" sz="2800" b="1" dirty="0">
                <a:latin typeface="Georgia" panose="02040502050405020303" pitchFamily="18" charset="0"/>
              </a:rPr>
              <a:t>Escolha paz. 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7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14691E-B8D6-A05F-0ECE-07FA60926DB5}"/>
              </a:ext>
            </a:extLst>
          </p:cNvPr>
          <p:cNvSpPr txBox="1"/>
          <p:nvPr/>
        </p:nvSpPr>
        <p:spPr>
          <a:xfrm>
            <a:off x="2423649" y="1856781"/>
            <a:ext cx="734470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5400" b="1" dirty="0">
                <a:solidFill>
                  <a:srgbClr val="9E280D"/>
                </a:solidFill>
                <a:latin typeface="Georgia" panose="02040502050405020303" pitchFamily="18" charset="0"/>
              </a:rPr>
              <a:t>João 14:27</a:t>
            </a:r>
            <a:endParaRPr lang="en-US" sz="5400" b="1" dirty="0">
              <a:solidFill>
                <a:srgbClr val="9E280D"/>
              </a:solidFill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“Deixo-lhes a paz; a Minha paz lhes dou. Não a dou como o mundo a dá. Não se perturbem os seus corações, nem tenham medo.”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1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6995F0-0454-E3D6-9D20-3BA3C7902A27}"/>
              </a:ext>
            </a:extLst>
          </p:cNvPr>
          <p:cNvSpPr txBox="1"/>
          <p:nvPr/>
        </p:nvSpPr>
        <p:spPr>
          <a:xfrm>
            <a:off x="3047144" y="2767280"/>
            <a:ext cx="6097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8000" dirty="0">
                <a:solidFill>
                  <a:srgbClr val="9E280D"/>
                </a:solidFill>
                <a:latin typeface="Muthiara -Demo Version-" panose="02000500000000000000" pitchFamily="2" charset="0"/>
              </a:rPr>
              <a:t>Introdução</a:t>
            </a:r>
            <a:endParaRPr lang="en-US" sz="8000" dirty="0">
              <a:solidFill>
                <a:srgbClr val="9E280D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0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B3C38-3CB1-00BE-E39B-7172CA97E80A}"/>
              </a:ext>
            </a:extLst>
          </p:cNvPr>
          <p:cNvSpPr txBox="1"/>
          <p:nvPr/>
        </p:nvSpPr>
        <p:spPr>
          <a:xfrm>
            <a:off x="1142571" y="863924"/>
            <a:ext cx="99068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Se há algo que o coração humano procura desesperadamente, é paz. Paz no lar. Paz no coração. Paz no mundo. Mas a paz, tão desejada, parece cada vez mais distante.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0D2AA4-45C6-DDA2-7554-DED6D3DE7CA7}"/>
              </a:ext>
            </a:extLst>
          </p:cNvPr>
          <p:cNvSpPr txBox="1"/>
          <p:nvPr/>
        </p:nvSpPr>
        <p:spPr>
          <a:xfrm>
            <a:off x="5301576" y="2236086"/>
            <a:ext cx="67509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Mas Jesus fez uma promessa poderosa: </a:t>
            </a:r>
          </a:p>
          <a:p>
            <a:pPr marL="0" marR="0" algn="ctr">
              <a:buNone/>
            </a:pPr>
            <a:r>
              <a:rPr lang="pt-BR" sz="2800" b="1" i="1" dirty="0">
                <a:latin typeface="Georgia" panose="02040502050405020303" pitchFamily="18" charset="0"/>
              </a:rPr>
              <a:t>“A minha paz lhes dou.” </a:t>
            </a: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Essa paz não depende das circunstâncias, nem dos sentimentos. É uma paz que habita, mesmo quando tudo à volta parece desabar.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6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DB080-8318-012D-22B8-967201D5756B}"/>
              </a:ext>
            </a:extLst>
          </p:cNvPr>
          <p:cNvSpPr txBox="1"/>
          <p:nvPr/>
        </p:nvSpPr>
        <p:spPr>
          <a:xfrm>
            <a:off x="2927542" y="2767280"/>
            <a:ext cx="8262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dirty="0">
                <a:solidFill>
                  <a:srgbClr val="9E280D"/>
                </a:solidFill>
                <a:latin typeface="Muthiara -Demo Version-" panose="02000500000000000000" pitchFamily="2" charset="0"/>
              </a:rPr>
              <a:t>Desenvolvimento</a:t>
            </a:r>
            <a:endParaRPr lang="en-US" sz="8000" dirty="0">
              <a:solidFill>
                <a:srgbClr val="9E280D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5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89E27A-1FD3-939B-CA80-4A2DBB8073E4}"/>
              </a:ext>
            </a:extLst>
          </p:cNvPr>
          <p:cNvSpPr txBox="1"/>
          <p:nvPr/>
        </p:nvSpPr>
        <p:spPr>
          <a:xfrm>
            <a:off x="1592494" y="2738533"/>
            <a:ext cx="90070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800" dirty="0">
                <a:solidFill>
                  <a:srgbClr val="9E280D"/>
                </a:solidFill>
                <a:latin typeface="Muthiara -Demo Version-" panose="02000500000000000000" pitchFamily="2" charset="0"/>
              </a:rPr>
              <a:t>1. A paz que Jesus oferece é diferente da que o mundo conhece (João 14:27)</a:t>
            </a:r>
            <a:endParaRPr lang="en-US" sz="4800" dirty="0">
              <a:solidFill>
                <a:srgbClr val="9E280D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9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E091461-5788-AC83-36E0-7807EBD28CA3}"/>
              </a:ext>
            </a:extLst>
          </p:cNvPr>
          <p:cNvSpPr txBox="1"/>
          <p:nvPr/>
        </p:nvSpPr>
        <p:spPr>
          <a:xfrm>
            <a:off x="1128445" y="4639655"/>
            <a:ext cx="99351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Na noite em que seria traído, Jesus reuniu os discípulos para um último momento de comunhão. Ele sabia o que viria: prisão, julgamento e cruz. Mas, mesmo assim, não estava preocupado consigo. Estava preocupado com eles.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07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664</Words>
  <Application>Microsoft Office PowerPoint</Application>
  <PresentationFormat>Widescreen</PresentationFormat>
  <Paragraphs>47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Muthiara -Demo Version-</vt:lpstr>
      <vt:lpstr>Wingdings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Nelly Oscanoa</dc:creator>
  <cp:lastModifiedBy>DSA - Maria Cristina Barbosa</cp:lastModifiedBy>
  <cp:revision>2</cp:revision>
  <dcterms:created xsi:type="dcterms:W3CDTF">2025-10-07T20:38:54Z</dcterms:created>
  <dcterms:modified xsi:type="dcterms:W3CDTF">2025-10-08T17:51:29Z</dcterms:modified>
</cp:coreProperties>
</file>