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8" r:id="rId4"/>
    <p:sldId id="259" r:id="rId5"/>
    <p:sldId id="265" r:id="rId6"/>
    <p:sldId id="266" r:id="rId7"/>
    <p:sldId id="263" r:id="rId8"/>
    <p:sldId id="289" r:id="rId9"/>
    <p:sldId id="257" r:id="rId10"/>
    <p:sldId id="267" r:id="rId11"/>
    <p:sldId id="269" r:id="rId12"/>
    <p:sldId id="268" r:id="rId13"/>
    <p:sldId id="260" r:id="rId14"/>
    <p:sldId id="290" r:id="rId15"/>
    <p:sldId id="270" r:id="rId16"/>
    <p:sldId id="291" r:id="rId17"/>
    <p:sldId id="271" r:id="rId18"/>
    <p:sldId id="292" r:id="rId19"/>
    <p:sldId id="272" r:id="rId20"/>
    <p:sldId id="293" r:id="rId21"/>
    <p:sldId id="273" r:id="rId22"/>
    <p:sldId id="294" r:id="rId23"/>
    <p:sldId id="274" r:id="rId24"/>
    <p:sldId id="295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54402-105B-486E-BEC9-4AECD3BB3F6D}" v="1" dt="2025-10-08T17:55:49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32205D57-8592-4EEB-92FB-30E92F75E1A6}"/>
    <pc:docChg chg="modSld">
      <pc:chgData name="DSA - Maria Cristina Barbosa" userId="a7deaa94-27fa-4381-b313-ee83126f3c73" providerId="ADAL" clId="{32205D57-8592-4EEB-92FB-30E92F75E1A6}" dt="2025-10-08T17:57:18.580" v="55" actId="1076"/>
      <pc:docMkLst>
        <pc:docMk/>
      </pc:docMkLst>
      <pc:sldChg chg="modSp mod">
        <pc:chgData name="DSA - Maria Cristina Barbosa" userId="a7deaa94-27fa-4381-b313-ee83126f3c73" providerId="ADAL" clId="{32205D57-8592-4EEB-92FB-30E92F75E1A6}" dt="2025-10-08T17:51:53.981" v="1" actId="20577"/>
        <pc:sldMkLst>
          <pc:docMk/>
          <pc:sldMk cId="1789802169" sldId="258"/>
        </pc:sldMkLst>
        <pc:spChg chg="mod">
          <ac:chgData name="DSA - Maria Cristina Barbosa" userId="a7deaa94-27fa-4381-b313-ee83126f3c73" providerId="ADAL" clId="{32205D57-8592-4EEB-92FB-30E92F75E1A6}" dt="2025-10-08T17:51:53.981" v="1" actId="20577"/>
          <ac:spMkLst>
            <pc:docMk/>
            <pc:sldMk cId="1789802169" sldId="258"/>
            <ac:spMk id="3" creationId="{8E1754BB-AE79-2677-C3A9-BF47D8F3963E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4:22.822" v="34" actId="1076"/>
        <pc:sldMkLst>
          <pc:docMk/>
          <pc:sldMk cId="3592375674" sldId="260"/>
        </pc:sldMkLst>
        <pc:spChg chg="mod">
          <ac:chgData name="DSA - Maria Cristina Barbosa" userId="a7deaa94-27fa-4381-b313-ee83126f3c73" providerId="ADAL" clId="{32205D57-8592-4EEB-92FB-30E92F75E1A6}" dt="2025-10-08T17:54:22.822" v="34" actId="1076"/>
          <ac:spMkLst>
            <pc:docMk/>
            <pc:sldMk cId="3592375674" sldId="260"/>
            <ac:spMk id="3" creationId="{3879A91D-C4EF-2F75-E4DE-0090C89146CC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2:00.999" v="2" actId="14100"/>
        <pc:sldMkLst>
          <pc:docMk/>
          <pc:sldMk cId="939957384" sldId="265"/>
        </pc:sldMkLst>
        <pc:spChg chg="mod">
          <ac:chgData name="DSA - Maria Cristina Barbosa" userId="a7deaa94-27fa-4381-b313-ee83126f3c73" providerId="ADAL" clId="{32205D57-8592-4EEB-92FB-30E92F75E1A6}" dt="2025-10-08T17:52:00.999" v="2" actId="14100"/>
          <ac:spMkLst>
            <pc:docMk/>
            <pc:sldMk cId="939957384" sldId="265"/>
            <ac:spMk id="3" creationId="{573FC76E-7766-450A-6A77-858A179CF46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2:06.772" v="3" actId="14100"/>
        <pc:sldMkLst>
          <pc:docMk/>
          <pc:sldMk cId="641588796" sldId="266"/>
        </pc:sldMkLst>
        <pc:spChg chg="mod">
          <ac:chgData name="DSA - Maria Cristina Barbosa" userId="a7deaa94-27fa-4381-b313-ee83126f3c73" providerId="ADAL" clId="{32205D57-8592-4EEB-92FB-30E92F75E1A6}" dt="2025-10-08T17:52:06.772" v="3" actId="14100"/>
          <ac:spMkLst>
            <pc:docMk/>
            <pc:sldMk cId="641588796" sldId="266"/>
            <ac:spMk id="3" creationId="{4D3419EA-2ECB-6073-1382-A6DB509C94BA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2:36.984" v="7" actId="1076"/>
        <pc:sldMkLst>
          <pc:docMk/>
          <pc:sldMk cId="2483648335" sldId="267"/>
        </pc:sldMkLst>
        <pc:spChg chg="mod">
          <ac:chgData name="DSA - Maria Cristina Barbosa" userId="a7deaa94-27fa-4381-b313-ee83126f3c73" providerId="ADAL" clId="{32205D57-8592-4EEB-92FB-30E92F75E1A6}" dt="2025-10-08T17:52:36.984" v="7" actId="1076"/>
          <ac:spMkLst>
            <pc:docMk/>
            <pc:sldMk cId="2483648335" sldId="267"/>
            <ac:spMk id="3" creationId="{4B67457A-55CA-984A-D53C-BF9FCAAD6F1A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3:45.925" v="28" actId="14100"/>
        <pc:sldMkLst>
          <pc:docMk/>
          <pc:sldMk cId="1004751540" sldId="268"/>
        </pc:sldMkLst>
        <pc:spChg chg="mod">
          <ac:chgData name="DSA - Maria Cristina Barbosa" userId="a7deaa94-27fa-4381-b313-ee83126f3c73" providerId="ADAL" clId="{32205D57-8592-4EEB-92FB-30E92F75E1A6}" dt="2025-10-08T17:53:45.925" v="28" actId="14100"/>
          <ac:spMkLst>
            <pc:docMk/>
            <pc:sldMk cId="1004751540" sldId="268"/>
            <ac:spMk id="5" creationId="{7C1C0B69-CD07-0CB1-246E-0F183A85FA64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3:25.201" v="25" actId="1076"/>
        <pc:sldMkLst>
          <pc:docMk/>
          <pc:sldMk cId="3188633908" sldId="269"/>
        </pc:sldMkLst>
        <pc:spChg chg="mod">
          <ac:chgData name="DSA - Maria Cristina Barbosa" userId="a7deaa94-27fa-4381-b313-ee83126f3c73" providerId="ADAL" clId="{32205D57-8592-4EEB-92FB-30E92F75E1A6}" dt="2025-10-08T17:53:25.201" v="25" actId="1076"/>
          <ac:spMkLst>
            <pc:docMk/>
            <pc:sldMk cId="3188633908" sldId="269"/>
            <ac:spMk id="3" creationId="{AB1C165E-4871-3D1A-B528-A30AF20496ED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4:38.614" v="35" actId="14100"/>
        <pc:sldMkLst>
          <pc:docMk/>
          <pc:sldMk cId="2480007564" sldId="270"/>
        </pc:sldMkLst>
        <pc:spChg chg="mod">
          <ac:chgData name="DSA - Maria Cristina Barbosa" userId="a7deaa94-27fa-4381-b313-ee83126f3c73" providerId="ADAL" clId="{32205D57-8592-4EEB-92FB-30E92F75E1A6}" dt="2025-10-08T17:54:38.614" v="35" actId="14100"/>
          <ac:spMkLst>
            <pc:docMk/>
            <pc:sldMk cId="2480007564" sldId="270"/>
            <ac:spMk id="3" creationId="{52638822-AB0D-3420-44B4-C9741219CC3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5:22.299" v="39" actId="20577"/>
        <pc:sldMkLst>
          <pc:docMk/>
          <pc:sldMk cId="2374238895" sldId="272"/>
        </pc:sldMkLst>
        <pc:spChg chg="mod">
          <ac:chgData name="DSA - Maria Cristina Barbosa" userId="a7deaa94-27fa-4381-b313-ee83126f3c73" providerId="ADAL" clId="{32205D57-8592-4EEB-92FB-30E92F75E1A6}" dt="2025-10-08T17:55:22.299" v="39" actId="20577"/>
          <ac:spMkLst>
            <pc:docMk/>
            <pc:sldMk cId="2374238895" sldId="272"/>
            <ac:spMk id="3" creationId="{7F832BFE-DBB9-0159-9310-32D1378212B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6:20.792" v="49" actId="1076"/>
        <pc:sldMkLst>
          <pc:docMk/>
          <pc:sldMk cId="4063490887" sldId="273"/>
        </pc:sldMkLst>
        <pc:spChg chg="mod">
          <ac:chgData name="DSA - Maria Cristina Barbosa" userId="a7deaa94-27fa-4381-b313-ee83126f3c73" providerId="ADAL" clId="{32205D57-8592-4EEB-92FB-30E92F75E1A6}" dt="2025-10-08T17:56:15.809" v="48" actId="14100"/>
          <ac:spMkLst>
            <pc:docMk/>
            <pc:sldMk cId="4063490887" sldId="273"/>
            <ac:spMk id="3" creationId="{9DAFF01B-37B5-E9F6-4C5E-DDB78633D2A5}"/>
          </ac:spMkLst>
        </pc:spChg>
        <pc:spChg chg="mod">
          <ac:chgData name="DSA - Maria Cristina Barbosa" userId="a7deaa94-27fa-4381-b313-ee83126f3c73" providerId="ADAL" clId="{32205D57-8592-4EEB-92FB-30E92F75E1A6}" dt="2025-10-08T17:56:20.792" v="49" actId="1076"/>
          <ac:spMkLst>
            <pc:docMk/>
            <pc:sldMk cId="4063490887" sldId="273"/>
            <ac:spMk id="5" creationId="{4E6473E5-5CB9-5B6B-FFCA-F0C4F344B4FA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6:54.164" v="53" actId="20577"/>
        <pc:sldMkLst>
          <pc:docMk/>
          <pc:sldMk cId="2080023141" sldId="274"/>
        </pc:sldMkLst>
        <pc:spChg chg="mod">
          <ac:chgData name="DSA - Maria Cristina Barbosa" userId="a7deaa94-27fa-4381-b313-ee83126f3c73" providerId="ADAL" clId="{32205D57-8592-4EEB-92FB-30E92F75E1A6}" dt="2025-10-08T17:56:54.164" v="53" actId="20577"/>
          <ac:spMkLst>
            <pc:docMk/>
            <pc:sldMk cId="2080023141" sldId="274"/>
            <ac:spMk id="5" creationId="{C8292E35-1C78-1BAC-5FB4-CB472DD6FC1E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2:12.420" v="4" actId="1076"/>
        <pc:sldMkLst>
          <pc:docMk/>
          <pc:sldMk cId="1545390045" sldId="289"/>
        </pc:sldMkLst>
        <pc:spChg chg="mod">
          <ac:chgData name="DSA - Maria Cristina Barbosa" userId="a7deaa94-27fa-4381-b313-ee83126f3c73" providerId="ADAL" clId="{32205D57-8592-4EEB-92FB-30E92F75E1A6}" dt="2025-10-08T17:52:12.420" v="4" actId="1076"/>
          <ac:spMkLst>
            <pc:docMk/>
            <pc:sldMk cId="1545390045" sldId="289"/>
            <ac:spMk id="5" creationId="{75A73AFA-5295-34B7-D920-F7D39A5A900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5:55.123" v="45" actId="1076"/>
        <pc:sldMkLst>
          <pc:docMk/>
          <pc:sldMk cId="297961459" sldId="293"/>
        </pc:sldMkLst>
        <pc:spChg chg="mod">
          <ac:chgData name="DSA - Maria Cristina Barbosa" userId="a7deaa94-27fa-4381-b313-ee83126f3c73" providerId="ADAL" clId="{32205D57-8592-4EEB-92FB-30E92F75E1A6}" dt="2025-10-08T17:55:55.123" v="45" actId="1076"/>
          <ac:spMkLst>
            <pc:docMk/>
            <pc:sldMk cId="297961459" sldId="293"/>
            <ac:spMk id="5" creationId="{67DDB7F6-1ABC-B68D-8C8E-A20133DC43E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57:18.580" v="55" actId="1076"/>
        <pc:sldMkLst>
          <pc:docMk/>
          <pc:sldMk cId="1890271046" sldId="295"/>
        </pc:sldMkLst>
        <pc:spChg chg="mod">
          <ac:chgData name="DSA - Maria Cristina Barbosa" userId="a7deaa94-27fa-4381-b313-ee83126f3c73" providerId="ADAL" clId="{32205D57-8592-4EEB-92FB-30E92F75E1A6}" dt="2025-10-08T17:57:13.225" v="54" actId="1076"/>
          <ac:spMkLst>
            <pc:docMk/>
            <pc:sldMk cId="1890271046" sldId="295"/>
            <ac:spMk id="3" creationId="{A3A0B4C2-EAAA-0A79-B185-321D4022FD03}"/>
          </ac:spMkLst>
        </pc:spChg>
        <pc:spChg chg="mod">
          <ac:chgData name="DSA - Maria Cristina Barbosa" userId="a7deaa94-27fa-4381-b313-ee83126f3c73" providerId="ADAL" clId="{32205D57-8592-4EEB-92FB-30E92F75E1A6}" dt="2025-10-08T17:57:18.580" v="55" actId="1076"/>
          <ac:spMkLst>
            <pc:docMk/>
            <pc:sldMk cId="1890271046" sldId="295"/>
            <ac:spMk id="5" creationId="{E180ABDF-5009-90F8-8209-7EE60270F8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B9E6C-0060-734A-7D8B-CB3CDF91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B81F37-338C-3EDD-F692-4E31CEBE4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E5581-12B4-747D-FDCF-62478BD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6C465-72C2-64B2-9B3A-9E8F60C9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57407-EB14-99B6-5EAF-0EAB1439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199B4-8FBE-09DC-D079-47413E61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E340E6-B462-A1CD-17FA-AB4C8E39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A53453-0366-D00C-DC39-319C171A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238611-23E3-9476-A9DC-578802A1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1B452E-D9B6-340A-9F90-55054865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1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A0C906-D4BC-EF79-4430-F5ADB8DFB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DEC72C-C17C-C4B3-6F17-48E15B166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C35A9C-D740-5443-569F-51387135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07C7B-5C8E-D555-A4CF-38490609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BC47D3-DCB9-86C7-B58A-27D55136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9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F5E5B-C3BB-5C4B-94D2-74948505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225EC-F548-C6E6-4B9B-A608959E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11010-E2E6-F128-0E98-6A5E5021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E06829-0A8A-5037-703D-3E953D8E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8E440-8FDD-DF98-E1CB-900716C1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20CEC-9FAA-B3E4-AA28-093296BF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4EAEB8-02A4-F4E0-7E1D-BA8100075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6BFAA0-5D01-076C-C0F1-5086647A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9E50C9-13EE-175E-7259-CAF47B90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25795-DD84-83C3-635F-8A8FCF7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888E8-F74A-CAA7-EC3D-23A374CE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17779-6EBB-980F-CAA0-F6107F699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F116D-9BBD-A60E-5549-17277A5B1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CD4809-2E75-8608-1F36-69A6F33D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5A2AC7-7350-D189-6AC4-8923EB51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5AEF37-EDCB-D90C-190B-7C1C5173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1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51A83-D66D-F751-6F0C-DB2114E8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9D41B1-2166-608B-79CE-E18AB9E4F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844646-358F-CD2D-BA7E-F2902820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D06A19-C2CF-946B-FFBC-E90A80B0D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0E7807-9775-94B6-A38F-9D08A6B48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1A40CA-0134-0481-75F7-3E41B11D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C2979F-BA0A-004E-A417-73EC95F1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A0DD9F-9271-958E-5670-3C93AC33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1B07B-667C-4E5D-85C2-C7798B76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6F308A-C6DE-E956-6377-55527ECA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A67C2C-BF2D-A359-59B4-C2124249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C47A18-9574-ADFF-7FAB-558EF06A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F01C7-1DCE-B62F-EE0F-5052717D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79B8B4-2D06-745D-FA84-CFD22077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C7F616-A16C-44EC-8482-15491734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2C3F8-5F67-6DA9-7714-F78401B3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AE2EB-593A-B942-F1D4-57C45F91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D230FA-33C4-E988-8DFD-441F2D3C2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568557-EA41-3DD5-0B5B-6AAC5489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CB10E1-0928-3539-68D4-8DE88422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6F4682-42C5-7D61-8E0C-2DB97F76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4C38A-682E-541A-AE9A-7BC1D464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F7F768-522F-DE6A-0D0E-6945E912F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50285C-F310-A793-F6DB-E00748BE3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92237C-E177-6647-173D-DFCA6D59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4E6A40-6FE5-EC14-ED4C-C88C14A1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640479-3E9D-8EE7-15F4-DF710368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B841B3-3252-F3A1-B5FC-0DA94B65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8362DF-3E37-40A3-7F23-C1550917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526C5-7133-815E-02FA-9022219E0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1A6C-22CB-44D0-8378-1F07C9F943E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88B57-CE8F-8E2F-12D2-74D07674E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E4F43-5205-0C7B-8018-747EDB5FA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9FF4F-ED6E-4B90-A796-9A4A0E6EB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4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85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67457A-55CA-984A-D53C-BF9FCAAD6F1A}"/>
              </a:ext>
            </a:extLst>
          </p:cNvPr>
          <p:cNvSpPr txBox="1"/>
          <p:nvPr/>
        </p:nvSpPr>
        <p:spPr>
          <a:xfrm>
            <a:off x="6484141" y="1659285"/>
            <a:ext cx="50917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Jeremias é conhecido como o “profeta chorão”. Ele viveu a queda de Jerusalém. Viu o templo ser destruído, corpos pelas ruas, crianças famintas. E, no meio desse cenário, escreve o livro de Lamentações — um poema de dor.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4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1C165E-4871-3D1A-B528-A30AF20496ED}"/>
              </a:ext>
            </a:extLst>
          </p:cNvPr>
          <p:cNvSpPr txBox="1"/>
          <p:nvPr/>
        </p:nvSpPr>
        <p:spPr>
          <a:xfrm>
            <a:off x="359924" y="2305615"/>
            <a:ext cx="53024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Mas, bem no meio do capítulo 3, ele escreve algo surpreendente:</a:t>
            </a:r>
            <a:endParaRPr lang="en-US" sz="28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“Quero trazer à memória o que me pode dar esperança:      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     as misericórdias do Senhor…”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3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1C0B69-CD07-0CB1-246E-0F183A85FA64}"/>
              </a:ext>
            </a:extLst>
          </p:cNvPr>
          <p:cNvSpPr txBox="1"/>
          <p:nvPr/>
        </p:nvSpPr>
        <p:spPr>
          <a:xfrm>
            <a:off x="252919" y="2305615"/>
            <a:ext cx="53696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Esperança é isso: não é a negação do caos, mas a coragem de crer que Deus ainda está escrevendo a história.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5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79A91D-C4EF-2F75-E4DE-0090C89146CC}"/>
              </a:ext>
            </a:extLst>
          </p:cNvPr>
          <p:cNvSpPr txBox="1"/>
          <p:nvPr/>
        </p:nvSpPr>
        <p:spPr>
          <a:xfrm>
            <a:off x="1031132" y="2197176"/>
            <a:ext cx="736581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Se você sente que tudo desmoronou — como a cidade que Jeremias via em ruínas — saiba: ainda há promessas em pé. </a:t>
            </a:r>
          </a:p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Ainda há misericórdia. </a:t>
            </a:r>
          </a:p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Ainda há fidelidade.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7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9C85DC-EDFA-AC15-1D65-402FCA5AC6FD}"/>
              </a:ext>
            </a:extLst>
          </p:cNvPr>
          <p:cNvSpPr txBox="1"/>
          <p:nvPr/>
        </p:nvSpPr>
        <p:spPr>
          <a:xfrm>
            <a:off x="1687102" y="2697437"/>
            <a:ext cx="88177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B23B16"/>
                </a:solidFill>
                <a:latin typeface="Muthiara -Demo Version-" panose="02000500000000000000" pitchFamily="2" charset="0"/>
              </a:rPr>
              <a:t>2. Os discípulos de Emaús: corações ardendo em meio à decepção (Lucas 24:13-35)</a:t>
            </a:r>
            <a:endParaRPr lang="en-US" sz="4800" dirty="0">
              <a:solidFill>
                <a:srgbClr val="B23B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638822-AB0D-3420-44B4-C9741219CC37}"/>
              </a:ext>
            </a:extLst>
          </p:cNvPr>
          <p:cNvSpPr txBox="1"/>
          <p:nvPr/>
        </p:nvSpPr>
        <p:spPr>
          <a:xfrm>
            <a:off x="6377683" y="1443841"/>
            <a:ext cx="48188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Era domingo, o terceiro dia após a cruz. Dois discípulos caminhavam cabisbaixos rumo a Emaús. O coração pesava, carregado de frustração. Eles haviam perdido a esperança. Jesus havia morrido. 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0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7E06CD-0A66-2F02-29C3-266D80129939}"/>
              </a:ext>
            </a:extLst>
          </p:cNvPr>
          <p:cNvSpPr txBox="1"/>
          <p:nvPr/>
        </p:nvSpPr>
        <p:spPr>
          <a:xfrm>
            <a:off x="2760537" y="1874728"/>
            <a:ext cx="6670925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Ele os ouve. Caminha ao lado deles. Explica as Escrituras. E, no final da jornada, ao partir o pão, eles O reconhecem. E dizem: “Não nos ardia o coração enquanto Ele nos falava?”</a:t>
            </a:r>
            <a:endParaRPr lang="en-US" sz="2800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Jesus restaurou a esperança deles na estrada do desânimo.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4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945413-E7D0-1E7B-C93F-52AAD2901F2E}"/>
              </a:ext>
            </a:extLst>
          </p:cNvPr>
          <p:cNvSpPr txBox="1"/>
          <p:nvPr/>
        </p:nvSpPr>
        <p:spPr>
          <a:xfrm>
            <a:off x="963202" y="2090172"/>
            <a:ext cx="47629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Assim Ele faz conosco. </a:t>
            </a:r>
            <a:r>
              <a:rPr lang="pt-BR" sz="2800" dirty="0">
                <a:latin typeface="Georgia" panose="02040502050405020303" pitchFamily="18" charset="0"/>
              </a:rPr>
              <a:t>Quando tudo parece perdido, Ele se aproxima. </a:t>
            </a: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 aos poucos, no silêncio da nossa dor, começa a aquecer nosso coração de novo.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4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488517-0D3E-FAAE-603F-49D452C40969}"/>
              </a:ext>
            </a:extLst>
          </p:cNvPr>
          <p:cNvSpPr txBox="1"/>
          <p:nvPr/>
        </p:nvSpPr>
        <p:spPr>
          <a:xfrm>
            <a:off x="2056972" y="2563872"/>
            <a:ext cx="80780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B23B16"/>
                </a:solidFill>
                <a:latin typeface="Muthiara -Demo Version-" panose="02000500000000000000" pitchFamily="2" charset="0"/>
              </a:rPr>
              <a:t>3. Famílias esperançosas enxergam o invisível e vivem o impossível</a:t>
            </a:r>
            <a:endParaRPr lang="en-US" sz="4800" dirty="0">
              <a:solidFill>
                <a:srgbClr val="B23B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832BFE-DBB9-0159-9310-32D1378212B9}"/>
              </a:ext>
            </a:extLst>
          </p:cNvPr>
          <p:cNvSpPr txBox="1"/>
          <p:nvPr/>
        </p:nvSpPr>
        <p:spPr>
          <a:xfrm>
            <a:off x="7578667" y="1012954"/>
            <a:ext cx="452254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Há famílias vivendo como se tudo estivesse no fim. Casais que perderam a conexão. Filhos que se afastaram da fé. Pais cansados, tentando sustentar tudo sozinhos. </a:t>
            </a:r>
          </a:p>
          <a:p>
            <a:pPr algn="ctr"/>
            <a:r>
              <a:rPr lang="pt-BR" sz="2800" dirty="0">
                <a:latin typeface="Georgia" panose="02040502050405020303" pitchFamily="18" charset="0"/>
              </a:rPr>
              <a:t>Mas, a esperança é o que permite olhar para o impossível e dizer: </a:t>
            </a:r>
          </a:p>
          <a:p>
            <a:pPr algn="ctr"/>
            <a:r>
              <a:rPr lang="pt-BR" sz="2800" dirty="0">
                <a:latin typeface="Georgia" panose="02040502050405020303" pitchFamily="18" charset="0"/>
              </a:rPr>
              <a:t>“Ainda não acabou.”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23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71C7A3-BA21-FB5F-2006-CA2D6CBEDBB6}"/>
              </a:ext>
            </a:extLst>
          </p:cNvPr>
          <p:cNvSpPr txBox="1"/>
          <p:nvPr/>
        </p:nvSpPr>
        <p:spPr>
          <a:xfrm>
            <a:off x="1779569" y="1295618"/>
            <a:ext cx="86328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b="1" dirty="0">
                <a:solidFill>
                  <a:srgbClr val="B23B16"/>
                </a:solidFill>
                <a:latin typeface="Georgia" panose="02040502050405020303" pitchFamily="18" charset="0"/>
              </a:rPr>
              <a:t>Lamentações 3:21-23</a:t>
            </a:r>
            <a:endParaRPr lang="en-US" sz="6000" b="1" dirty="0">
              <a:solidFill>
                <a:srgbClr val="B23B16"/>
              </a:solidFill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“Quero trazer à memória o que pode me dar esperança. As misericórdias do Senhor são a causa de não sermos consumidos, porque as suas misericórdias não têm fim; renovam-se cada manhã. Grande é a tua fidelidade.”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58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DDB7F6-1ABC-B68D-8C8E-A20133DC43E7}"/>
              </a:ext>
            </a:extLst>
          </p:cNvPr>
          <p:cNvSpPr txBox="1"/>
          <p:nvPr/>
        </p:nvSpPr>
        <p:spPr>
          <a:xfrm>
            <a:off x="2150976" y="1659285"/>
            <a:ext cx="7092379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Esperança é ver um casamento ferido e dizer: “Deus pode restaurar.”</a:t>
            </a: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endParaRPr lang="pt-BR" sz="2800" dirty="0">
              <a:latin typeface="Georgia" panose="02040502050405020303" pitchFamily="18" charset="0"/>
            </a:endParaRP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É ver um filho distante e dizer: “Deus pode trazê-lo de volta.”</a:t>
            </a: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endParaRPr lang="pt-BR" sz="2800" dirty="0">
              <a:latin typeface="Georgia" panose="02040502050405020303" pitchFamily="18" charset="0"/>
            </a:endParaRP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É ver as finanças bagunçadas e dizer: </a:t>
            </a:r>
          </a:p>
          <a:p>
            <a:pPr marR="0" algn="ctr"/>
            <a:r>
              <a:rPr lang="pt-BR" sz="2800" dirty="0">
                <a:latin typeface="Georgia" panose="02040502050405020303" pitchFamily="18" charset="0"/>
              </a:rPr>
              <a:t>“O Senhor é meu Pastor, e nada me faltará.”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AFF01B-37B5-E9F6-4C5E-DDB78633D2A5}"/>
              </a:ext>
            </a:extLst>
          </p:cNvPr>
          <p:cNvSpPr txBox="1"/>
          <p:nvPr/>
        </p:nvSpPr>
        <p:spPr>
          <a:xfrm>
            <a:off x="379379" y="1026944"/>
            <a:ext cx="41224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Famílias que vivem pela esperança não ignoram a realidade — mas se alimentam da eternidade.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473E5-5CB9-5B6B-FFCA-F0C4F344B4FA}"/>
              </a:ext>
            </a:extLst>
          </p:cNvPr>
          <p:cNvSpPr txBox="1"/>
          <p:nvPr/>
        </p:nvSpPr>
        <p:spPr>
          <a:xfrm>
            <a:off x="155469" y="4413221"/>
            <a:ext cx="457023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Esperança não é sentimento vago. </a:t>
            </a:r>
          </a:p>
          <a:p>
            <a:pPr algn="ctr"/>
            <a:r>
              <a:rPr lang="pt-BR" sz="2800" b="1" dirty="0">
                <a:latin typeface="Georgia" panose="02040502050405020303" pitchFamily="18" charset="0"/>
              </a:rPr>
              <a:t>É certeza ancorada na fidelidade de Deus. 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3D5CE3E1-40F6-3523-BDAD-62A2610B682D}"/>
              </a:ext>
            </a:extLst>
          </p:cNvPr>
          <p:cNvSpPr/>
          <p:nvPr/>
        </p:nvSpPr>
        <p:spPr>
          <a:xfrm>
            <a:off x="2152008" y="3451765"/>
            <a:ext cx="821933" cy="7834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9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5DF714-8B35-9A5D-B8DB-03413FD38306}"/>
              </a:ext>
            </a:extLst>
          </p:cNvPr>
          <p:cNvSpPr txBox="1"/>
          <p:nvPr/>
        </p:nvSpPr>
        <p:spPr>
          <a:xfrm>
            <a:off x="3047144" y="276728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8000" dirty="0">
                <a:solidFill>
                  <a:srgbClr val="B23B16"/>
                </a:solidFill>
                <a:latin typeface="Muthiara -Demo Version-" panose="02000500000000000000" pitchFamily="2" charset="0"/>
              </a:rPr>
              <a:t>Conclusão</a:t>
            </a:r>
            <a:endParaRPr lang="en-US" sz="8000" dirty="0">
              <a:solidFill>
                <a:srgbClr val="B23B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5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292E35-1C78-1BAC-5FB4-CB472DD6FC1E}"/>
              </a:ext>
            </a:extLst>
          </p:cNvPr>
          <p:cNvSpPr txBox="1"/>
          <p:nvPr/>
        </p:nvSpPr>
        <p:spPr>
          <a:xfrm>
            <a:off x="6470148" y="1905506"/>
            <a:ext cx="50960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400" dirty="0">
                <a:latin typeface="Georgia" panose="02040502050405020303" pitchFamily="18" charset="0"/>
              </a:rPr>
              <a:t>Cada um de nós é convidado a levantar a cabeça e escolher esperar no Senhor.</a:t>
            </a:r>
          </a:p>
          <a:p>
            <a:pPr marL="0" marR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400" dirty="0">
                <a:latin typeface="Georgia" panose="02040502050405020303" pitchFamily="18" charset="0"/>
              </a:rPr>
              <a:t>A esperança cristã </a:t>
            </a:r>
          </a:p>
          <a:p>
            <a:pPr marL="0" marR="0" algn="ctr">
              <a:buNone/>
            </a:pPr>
            <a:r>
              <a:rPr lang="pt-BR" sz="2400" dirty="0">
                <a:latin typeface="Georgia" panose="02040502050405020303" pitchFamily="18" charset="0"/>
              </a:rPr>
              <a:t>não é otimismo. </a:t>
            </a:r>
            <a:r>
              <a:rPr lang="pt-BR" sz="2400" b="1" dirty="0">
                <a:latin typeface="Georgia" panose="02040502050405020303" pitchFamily="18" charset="0"/>
              </a:rPr>
              <a:t>É convicção.</a:t>
            </a:r>
            <a:br>
              <a:rPr lang="pt-BR" sz="2400" b="1" dirty="0">
                <a:latin typeface="Georgia" panose="02040502050405020303" pitchFamily="18" charset="0"/>
              </a:rPr>
            </a:br>
            <a:r>
              <a:rPr lang="pt-BR" sz="2400" dirty="0">
                <a:latin typeface="Georgia" panose="02040502050405020303" pitchFamily="18" charset="0"/>
              </a:rPr>
              <a:t>Não é fuga</a:t>
            </a:r>
            <a:r>
              <a:rPr lang="pt-BR" sz="2400" b="1" dirty="0">
                <a:latin typeface="Georgia" panose="02040502050405020303" pitchFamily="18" charset="0"/>
              </a:rPr>
              <a:t>. É resistência.</a:t>
            </a:r>
            <a:br>
              <a:rPr lang="pt-BR" sz="2400" b="1" dirty="0">
                <a:latin typeface="Georgia" panose="02040502050405020303" pitchFamily="18" charset="0"/>
              </a:rPr>
            </a:br>
            <a:r>
              <a:rPr lang="pt-BR" sz="2400" dirty="0">
                <a:latin typeface="Georgia" panose="02040502050405020303" pitchFamily="18" charset="0"/>
              </a:rPr>
              <a:t>Não é ingenuidade. </a:t>
            </a:r>
            <a:r>
              <a:rPr lang="pt-BR" sz="2400" b="1" dirty="0">
                <a:latin typeface="Georgia" panose="02040502050405020303" pitchFamily="18" charset="0"/>
              </a:rPr>
              <a:t>É fidelidade.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2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A0B4C2-EAAA-0A79-B185-321D4022FD03}"/>
              </a:ext>
            </a:extLst>
          </p:cNvPr>
          <p:cNvSpPr txBox="1"/>
          <p:nvPr/>
        </p:nvSpPr>
        <p:spPr>
          <a:xfrm>
            <a:off x="4826066" y="1644681"/>
            <a:ext cx="30471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23B16"/>
                </a:solidFill>
                <a:latin typeface="Muthiara -Demo Version-" panose="02000500000000000000" pitchFamily="2" charset="0"/>
              </a:rPr>
              <a:t>Apelo</a:t>
            </a:r>
            <a:endParaRPr lang="en-US" sz="8000" dirty="0">
              <a:solidFill>
                <a:srgbClr val="B23B16"/>
              </a:solidFill>
              <a:latin typeface="Muthiara -Demo Version-" panose="02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80ABDF-5009-90F8-8209-7EE60270F82A}"/>
              </a:ext>
            </a:extLst>
          </p:cNvPr>
          <p:cNvSpPr txBox="1"/>
          <p:nvPr/>
        </p:nvSpPr>
        <p:spPr>
          <a:xfrm>
            <a:off x="3423571" y="3293850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2800" dirty="0">
                <a:latin typeface="Georgia" panose="02040502050405020303" pitchFamily="18" charset="0"/>
              </a:rPr>
              <a:t>Hoje, escolha esperar. Escolha crer.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7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454D51-28B0-BF4D-B498-1CC1C6465F09}"/>
              </a:ext>
            </a:extLst>
          </p:cNvPr>
          <p:cNvSpPr txBox="1"/>
          <p:nvPr/>
        </p:nvSpPr>
        <p:spPr>
          <a:xfrm>
            <a:off x="1045394" y="2521059"/>
            <a:ext cx="40505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Escolha confiar que Deus ainda está escrevendo capítulos lindos na sua história.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62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1754BB-AE79-2677-C3A9-BF47D8F3963E}"/>
              </a:ext>
            </a:extLst>
          </p:cNvPr>
          <p:cNvSpPr txBox="1"/>
          <p:nvPr/>
        </p:nvSpPr>
        <p:spPr>
          <a:xfrm>
            <a:off x="3047144" y="2151727"/>
            <a:ext cx="60977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B23B16"/>
                </a:solidFill>
                <a:latin typeface="Muthiara -Demo Version-" panose="02000500000000000000" pitchFamily="2" charset="0"/>
              </a:rPr>
              <a:t>Escolha a Esperança</a:t>
            </a:r>
            <a:endParaRPr lang="en-US" sz="8000" dirty="0">
              <a:solidFill>
                <a:srgbClr val="B23B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D5C9C6-56AB-A4D9-111D-834907310F50}"/>
              </a:ext>
            </a:extLst>
          </p:cNvPr>
          <p:cNvSpPr txBox="1"/>
          <p:nvPr/>
        </p:nvSpPr>
        <p:spPr>
          <a:xfrm>
            <a:off x="3047144" y="276728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23B16"/>
                </a:solidFill>
                <a:latin typeface="Muthiara -Demo Version-" panose="02000500000000000000" pitchFamily="2" charset="0"/>
              </a:rPr>
              <a:t>Introdução</a:t>
            </a:r>
            <a:endParaRPr lang="en-US" sz="8000" dirty="0">
              <a:solidFill>
                <a:srgbClr val="B23B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3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3FC76E-7766-450A-6A77-858A179CF467}"/>
              </a:ext>
            </a:extLst>
          </p:cNvPr>
          <p:cNvSpPr txBox="1"/>
          <p:nvPr/>
        </p:nvSpPr>
        <p:spPr>
          <a:xfrm>
            <a:off x="6095999" y="1874728"/>
            <a:ext cx="47308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Há dias em que tudo parece cinza. Quando a alma pesa, o futuro parece distante e o coração não encontra forças nem para orar.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5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3419EA-2ECB-6073-1382-A6DB509C94BA}"/>
              </a:ext>
            </a:extLst>
          </p:cNvPr>
          <p:cNvSpPr txBox="1"/>
          <p:nvPr/>
        </p:nvSpPr>
        <p:spPr>
          <a:xfrm>
            <a:off x="1060316" y="1874728"/>
            <a:ext cx="452882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Bíblia não ignora o sofrimento. Ao contrário: ela nos apresenta personagens reais, com lutas reais. Gente que chorou, que fracassou, que sentiu medo.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8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51ADFD-6757-8F47-37E1-A065A980C047}"/>
              </a:ext>
            </a:extLst>
          </p:cNvPr>
          <p:cNvSpPr txBox="1"/>
          <p:nvPr/>
        </p:nvSpPr>
        <p:spPr>
          <a:xfrm>
            <a:off x="3047144" y="2521059"/>
            <a:ext cx="6097712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Mas também gente que descobriu que a esperança em Deus é uma força que levanta, mesmo quando tudo parece ter caído.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5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5A73AFA-5295-34B7-D920-F7D39A5A9007}"/>
              </a:ext>
            </a:extLst>
          </p:cNvPr>
          <p:cNvSpPr txBox="1"/>
          <p:nvPr/>
        </p:nvSpPr>
        <p:spPr>
          <a:xfrm>
            <a:off x="2469796" y="2767280"/>
            <a:ext cx="82835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8000" dirty="0">
                <a:solidFill>
                  <a:srgbClr val="B23B16"/>
                </a:solidFill>
                <a:latin typeface="Muthiara -Demo Version-" panose="02000500000000000000" pitchFamily="2" charset="0"/>
              </a:rPr>
              <a:t>Desenvolvimento</a:t>
            </a:r>
            <a:endParaRPr lang="en-US" sz="8000" dirty="0">
              <a:solidFill>
                <a:srgbClr val="B23B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9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FEE71-937C-6A17-944D-F82A9E5C2BE7}"/>
              </a:ext>
            </a:extLst>
          </p:cNvPr>
          <p:cNvSpPr txBox="1"/>
          <p:nvPr/>
        </p:nvSpPr>
        <p:spPr>
          <a:xfrm>
            <a:off x="2452527" y="2805113"/>
            <a:ext cx="72869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B23B16"/>
                </a:solidFill>
                <a:latin typeface="Muthiara -Demo Version-" panose="02000500000000000000" pitchFamily="2" charset="0"/>
              </a:rPr>
              <a:t>1. Jeremias: lágrimas que geram esperança (Lamentações 3)</a:t>
            </a:r>
            <a:endParaRPr lang="en-US" sz="4800" dirty="0">
              <a:solidFill>
                <a:srgbClr val="B23B16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956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621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Muthiara -Demo Version-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Maria Cristina Barbosa</cp:lastModifiedBy>
  <cp:revision>1</cp:revision>
  <dcterms:created xsi:type="dcterms:W3CDTF">2025-10-08T04:09:48Z</dcterms:created>
  <dcterms:modified xsi:type="dcterms:W3CDTF">2025-10-08T17:57:22Z</dcterms:modified>
</cp:coreProperties>
</file>