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77" r:id="rId4"/>
    <p:sldId id="259" r:id="rId5"/>
    <p:sldId id="278" r:id="rId6"/>
    <p:sldId id="260" r:id="rId7"/>
    <p:sldId id="287" r:id="rId8"/>
    <p:sldId id="257" r:id="rId9"/>
    <p:sldId id="279" r:id="rId10"/>
    <p:sldId id="261" r:id="rId11"/>
    <p:sldId id="280" r:id="rId12"/>
    <p:sldId id="288" r:id="rId13"/>
    <p:sldId id="267" r:id="rId14"/>
    <p:sldId id="281" r:id="rId15"/>
    <p:sldId id="269" r:id="rId16"/>
    <p:sldId id="282" r:id="rId17"/>
    <p:sldId id="263" r:id="rId18"/>
    <p:sldId id="283" r:id="rId19"/>
    <p:sldId id="271" r:id="rId20"/>
    <p:sldId id="289" r:id="rId21"/>
    <p:sldId id="290" r:id="rId22"/>
    <p:sldId id="284" r:id="rId23"/>
    <p:sldId id="291" r:id="rId24"/>
    <p:sldId id="28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8:54:30.560" v="29" actId="20577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7:58:59.714" v="5" actId="14100"/>
        <pc:sldMkLst>
          <pc:docMk/>
          <pc:sldMk cId="2250131617" sldId="257"/>
        </pc:sldMkLst>
        <pc:spChg chg="mod">
          <ac:chgData name="DSA - Maria Cristina Barbosa" userId="a7deaa94-27fa-4381-b313-ee83126f3c73" providerId="ADAL" clId="{32205D57-8592-4EEB-92FB-30E92F75E1A6}" dt="2025-10-08T17:58:59.714" v="5" actId="14100"/>
          <ac:spMkLst>
            <pc:docMk/>
            <pc:sldMk cId="2250131617" sldId="257"/>
            <ac:spMk id="3" creationId="{7E9FBE5A-41FD-75B3-7771-83938C1C4D0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54:30.560" v="29" actId="20577"/>
        <pc:sldMkLst>
          <pc:docMk/>
          <pc:sldMk cId="3145422019" sldId="258"/>
        </pc:sldMkLst>
        <pc:spChg chg="mod">
          <ac:chgData name="DSA - Maria Cristina Barbosa" userId="a7deaa94-27fa-4381-b313-ee83126f3c73" providerId="ADAL" clId="{32205D57-8592-4EEB-92FB-30E92F75E1A6}" dt="2025-10-08T18:54:30.560" v="29" actId="20577"/>
          <ac:spMkLst>
            <pc:docMk/>
            <pc:sldMk cId="3145422019" sldId="258"/>
            <ac:spMk id="3" creationId="{A87D1C19-A84F-B616-A2C4-FAABD5C6BF5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8:40.818" v="3" actId="20577"/>
        <pc:sldMkLst>
          <pc:docMk/>
          <pc:sldMk cId="2956849217" sldId="260"/>
        </pc:sldMkLst>
        <pc:spChg chg="mod">
          <ac:chgData name="DSA - Maria Cristina Barbosa" userId="a7deaa94-27fa-4381-b313-ee83126f3c73" providerId="ADAL" clId="{32205D57-8592-4EEB-92FB-30E92F75E1A6}" dt="2025-10-08T17:58:40.818" v="3" actId="20577"/>
          <ac:spMkLst>
            <pc:docMk/>
            <pc:sldMk cId="2956849217" sldId="260"/>
            <ac:spMk id="3" creationId="{74BC96A3-972D-59F2-D149-D349AFF6449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0:22.828" v="13" actId="14100"/>
        <pc:sldMkLst>
          <pc:docMk/>
          <pc:sldMk cId="2243392263" sldId="263"/>
        </pc:sldMkLst>
        <pc:spChg chg="mod">
          <ac:chgData name="DSA - Maria Cristina Barbosa" userId="a7deaa94-27fa-4381-b313-ee83126f3c73" providerId="ADAL" clId="{32205D57-8592-4EEB-92FB-30E92F75E1A6}" dt="2025-10-08T18:00:22.828" v="13" actId="14100"/>
          <ac:spMkLst>
            <pc:docMk/>
            <pc:sldMk cId="2243392263" sldId="263"/>
            <ac:spMk id="5" creationId="{A58AAB3D-5EDE-9FAB-AE18-E9C9F56056F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9:36.725" v="8" actId="14100"/>
        <pc:sldMkLst>
          <pc:docMk/>
          <pc:sldMk cId="3587243322" sldId="267"/>
        </pc:sldMkLst>
        <pc:spChg chg="mod">
          <ac:chgData name="DSA - Maria Cristina Barbosa" userId="a7deaa94-27fa-4381-b313-ee83126f3c73" providerId="ADAL" clId="{32205D57-8592-4EEB-92FB-30E92F75E1A6}" dt="2025-10-08T17:59:36.725" v="8" actId="14100"/>
          <ac:spMkLst>
            <pc:docMk/>
            <pc:sldMk cId="3587243322" sldId="267"/>
            <ac:spMk id="5" creationId="{67F75476-1159-238D-A311-A97C6A7D2EE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9:14.731" v="7" actId="1076"/>
        <pc:sldMkLst>
          <pc:docMk/>
          <pc:sldMk cId="933294044" sldId="279"/>
        </pc:sldMkLst>
        <pc:spChg chg="mod">
          <ac:chgData name="DSA - Maria Cristina Barbosa" userId="a7deaa94-27fa-4381-b313-ee83126f3c73" providerId="ADAL" clId="{32205D57-8592-4EEB-92FB-30E92F75E1A6}" dt="2025-10-08T17:59:14.731" v="7" actId="1076"/>
          <ac:spMkLst>
            <pc:docMk/>
            <pc:sldMk cId="933294044" sldId="279"/>
            <ac:spMk id="3" creationId="{E1347C3A-87B0-E8FB-10BF-6933A57B9D4A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9:48.756" v="10" actId="1076"/>
        <pc:sldMkLst>
          <pc:docMk/>
          <pc:sldMk cId="1969025341" sldId="281"/>
        </pc:sldMkLst>
        <pc:spChg chg="mod">
          <ac:chgData name="DSA - Maria Cristina Barbosa" userId="a7deaa94-27fa-4381-b313-ee83126f3c73" providerId="ADAL" clId="{32205D57-8592-4EEB-92FB-30E92F75E1A6}" dt="2025-10-08T17:59:48.756" v="10" actId="1076"/>
          <ac:spMkLst>
            <pc:docMk/>
            <pc:sldMk cId="1969025341" sldId="281"/>
            <ac:spMk id="3" creationId="{1D6CF14C-374A-78E9-ADCD-6148AA72DFC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0:10.374" v="12" actId="1076"/>
        <pc:sldMkLst>
          <pc:docMk/>
          <pc:sldMk cId="4284687630" sldId="282"/>
        </pc:sldMkLst>
        <pc:spChg chg="mod">
          <ac:chgData name="DSA - Maria Cristina Barbosa" userId="a7deaa94-27fa-4381-b313-ee83126f3c73" providerId="ADAL" clId="{32205D57-8592-4EEB-92FB-30E92F75E1A6}" dt="2025-10-08T18:00:10.374" v="12" actId="1076"/>
          <ac:spMkLst>
            <pc:docMk/>
            <pc:sldMk cId="4284687630" sldId="282"/>
            <ac:spMk id="3" creationId="{CADDBA61-07D3-5923-0387-F7CA5FF5A56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0:39.130" v="16" actId="1076"/>
        <pc:sldMkLst>
          <pc:docMk/>
          <pc:sldMk cId="3018851823" sldId="283"/>
        </pc:sldMkLst>
        <pc:spChg chg="mod">
          <ac:chgData name="DSA - Maria Cristina Barbosa" userId="a7deaa94-27fa-4381-b313-ee83126f3c73" providerId="ADAL" clId="{32205D57-8592-4EEB-92FB-30E92F75E1A6}" dt="2025-10-08T18:00:39.130" v="16" actId="1076"/>
          <ac:spMkLst>
            <pc:docMk/>
            <pc:sldMk cId="3018851823" sldId="283"/>
            <ac:spMk id="3" creationId="{8D395B53-0906-A571-A2E4-2584927FCB5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2:09.684" v="27" actId="1076"/>
        <pc:sldMkLst>
          <pc:docMk/>
          <pc:sldMk cId="1848259124" sldId="285"/>
        </pc:sldMkLst>
        <pc:spChg chg="mod">
          <ac:chgData name="DSA - Maria Cristina Barbosa" userId="a7deaa94-27fa-4381-b313-ee83126f3c73" providerId="ADAL" clId="{32205D57-8592-4EEB-92FB-30E92F75E1A6}" dt="2025-10-08T18:02:09.684" v="27" actId="1076"/>
          <ac:spMkLst>
            <pc:docMk/>
            <pc:sldMk cId="1848259124" sldId="285"/>
            <ac:spMk id="4" creationId="{418814EB-FE96-BE62-48CE-892B9144991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1:58.678" v="26" actId="1076"/>
        <pc:sldMkLst>
          <pc:docMk/>
          <pc:sldMk cId="2258287806" sldId="286"/>
        </pc:sldMkLst>
        <pc:spChg chg="mod">
          <ac:chgData name="DSA - Maria Cristina Barbosa" userId="a7deaa94-27fa-4381-b313-ee83126f3c73" providerId="ADAL" clId="{32205D57-8592-4EEB-92FB-30E92F75E1A6}" dt="2025-10-08T18:01:58.678" v="26" actId="1076"/>
          <ac:spMkLst>
            <pc:docMk/>
            <pc:sldMk cId="2258287806" sldId="286"/>
            <ac:spMk id="4" creationId="{67C389DD-8E5C-6263-DE40-60A2D41DDC8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8:54.248" v="4" actId="1076"/>
        <pc:sldMkLst>
          <pc:docMk/>
          <pc:sldMk cId="3877915557" sldId="287"/>
        </pc:sldMkLst>
        <pc:spChg chg="mod">
          <ac:chgData name="DSA - Maria Cristina Barbosa" userId="a7deaa94-27fa-4381-b313-ee83126f3c73" providerId="ADAL" clId="{32205D57-8592-4EEB-92FB-30E92F75E1A6}" dt="2025-10-08T17:58:54.248" v="4" actId="1076"/>
          <ac:spMkLst>
            <pc:docMk/>
            <pc:sldMk cId="3877915557" sldId="287"/>
            <ac:spMk id="3" creationId="{B303B778-961A-795B-0FFD-21B37FE9E0C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1:20.386" v="19" actId="1076"/>
        <pc:sldMkLst>
          <pc:docMk/>
          <pc:sldMk cId="3139291191" sldId="290"/>
        </pc:sldMkLst>
        <pc:spChg chg="mod">
          <ac:chgData name="DSA - Maria Cristina Barbosa" userId="a7deaa94-27fa-4381-b313-ee83126f3c73" providerId="ADAL" clId="{32205D57-8592-4EEB-92FB-30E92F75E1A6}" dt="2025-10-08T18:01:20.386" v="19" actId="1076"/>
          <ac:spMkLst>
            <pc:docMk/>
            <pc:sldMk cId="3139291191" sldId="290"/>
            <ac:spMk id="3" creationId="{AAA2A611-B9ED-EA97-FDB7-A4A610EF52E1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8:01:42.168" v="23" actId="1076"/>
        <pc:sldMkLst>
          <pc:docMk/>
          <pc:sldMk cId="1585097213" sldId="291"/>
        </pc:sldMkLst>
        <pc:spChg chg="mod">
          <ac:chgData name="DSA - Maria Cristina Barbosa" userId="a7deaa94-27fa-4381-b313-ee83126f3c73" providerId="ADAL" clId="{32205D57-8592-4EEB-92FB-30E92F75E1A6}" dt="2025-10-08T18:01:42.168" v="23" actId="1076"/>
          <ac:spMkLst>
            <pc:docMk/>
            <pc:sldMk cId="1585097213" sldId="291"/>
            <ac:spMk id="2" creationId="{1ED90FB9-3951-48F6-5A5C-7C7482F25AD1}"/>
          </ac:spMkLst>
        </pc:spChg>
        <pc:spChg chg="mod">
          <ac:chgData name="DSA - Maria Cristina Barbosa" userId="a7deaa94-27fa-4381-b313-ee83126f3c73" providerId="ADAL" clId="{32205D57-8592-4EEB-92FB-30E92F75E1A6}" dt="2025-10-08T18:01:38.296" v="22" actId="1076"/>
          <ac:spMkLst>
            <pc:docMk/>
            <pc:sldMk cId="1585097213" sldId="291"/>
            <ac:spMk id="3" creationId="{7C813BAA-8470-7E79-F149-7004711292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4F40-385D-EE5E-8E88-CCF4FA64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C50B8-95BC-619E-5BF1-BD23EE0D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4389A-069C-64CD-A3DD-93194388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B57755-9492-AADF-701F-DC278A29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9416BA-664A-0A88-71B1-D50E8189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45B93-D8F2-FFE9-77EF-2CD3430A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8655E7-7CBB-26D7-E1C5-274FC533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4C752-F9A5-109C-EBF0-330BC842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42887-7A71-9134-6E71-0C65AAFE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C9FB1-AA3F-D0E0-71EF-7287F77B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E70B73-CF54-606D-3D56-66A56A833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3C1622-8034-05CE-37B8-E188D7175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E4FBD5-BDBB-616A-F101-AEFC993A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350FA-F204-1F27-AEC3-292226D9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733E6-CCCC-5F22-A17D-21AE07E3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32E08-1D8B-8E75-300D-79C25290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F957F-6BD0-93A1-244B-ECB3C81D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DDD96-818F-A56C-C34C-8F70EBD8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228D89-7B12-A170-AAF3-D5E9521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2DCF5-5B55-7454-F37E-F5D4DA9A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C7EE8-0285-7D33-E0F0-1DB87FDF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843BE6-3728-EBDC-81BE-22AF840CF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7955B-105C-D2B2-A48E-1D926C83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9343F-5982-6414-F65D-8FF95940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B246F-AFE5-341B-9A62-F57DB601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90A11-D1FD-6761-7168-CD196080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713B0-3676-58CF-A20D-0BD55B49A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771742-173B-C473-0BDE-CF37A98B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050843-AB3E-3196-BD12-6F2B308A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4BF1A2-F229-F82F-ACEF-01B7E75B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F51353-A6BF-7A29-A0B2-45452F57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9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968DF-2892-3E20-EE5F-CFC071CF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29574-BBFB-B77B-415C-AB48D1ADA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B7917-EB6D-5037-596E-64B6C5D5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795DFD-A9FB-BF34-3F2F-A81FF38A8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5B2F5A-8FD7-D163-2CF8-D72B4126A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9ED1A0-2865-EEE1-983F-E0B25DBC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1CA1C2-B9A0-3449-04BF-B35D4849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2E22DA-26B2-8CD1-D53B-7269A789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5DB16-BB5D-E12E-9C46-9003D2C3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76C962-CAC2-FB31-8E3E-385AAD76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40ED2C-D793-F9F7-A1B6-0B17F706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4BCC01-D247-98B7-5C3E-E8536D28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40586E-BA6D-17B3-E850-88351D2F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A2C21-D59F-A018-5FBF-C098DDE6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BDEF32-6D3F-DA09-84E3-6F37C2F2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A54AD-09ED-7A93-97A7-060CA625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ABBE0-40F0-B300-0D63-2F13A84F2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E62694-B94F-A72B-36E4-312692E58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8796C7-F50C-1C43-EF58-4BD2A569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53D112-E204-E0F6-61BC-DEA158BD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B7EFC8-4B10-D462-2CF1-23862FA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9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53E21-51BF-3E42-905A-7F050D2D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98198D-A435-D4B1-74D8-8A1C1AEAB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61CD6C-8682-E34A-C246-9C63E264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D0732-FF08-11D0-F60D-E11121BE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0C34EE-C230-DD96-C607-A1C2A7C0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56B6E-92DD-A8F3-3CFD-B01E403C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BB7C4E-9C53-87C2-ACF1-2F2A186B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DD4EF2-9142-B22A-CA3D-AE03FEE41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D2F98-5F06-7315-2655-743ACE95E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5F134-4953-41D0-B2A4-7E6A2118CC2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846ED-46AD-E5D8-91D0-F105903B9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69E8F-3ADA-3717-F0BB-6556680E6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11C5-1A0F-49A3-8694-AC7B2693A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8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30AA33-0284-8E15-2D32-129C9E44194D}"/>
              </a:ext>
            </a:extLst>
          </p:cNvPr>
          <p:cNvSpPr txBox="1"/>
          <p:nvPr/>
        </p:nvSpPr>
        <p:spPr>
          <a:xfrm>
            <a:off x="2080944" y="2624741"/>
            <a:ext cx="8030111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Mais tarde, quando finalmente tem o filho prometido — Isaque — Deus pede algo ainda mais difícil: “Toma teu filho, teu único filho, a quem amas… e oferece-o em sacrifício.”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6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9BFD99-0D9C-204A-FCCF-E2F95E5C65B4}"/>
              </a:ext>
            </a:extLst>
          </p:cNvPr>
          <p:cNvSpPr txBox="1"/>
          <p:nvPr/>
        </p:nvSpPr>
        <p:spPr>
          <a:xfrm>
            <a:off x="6513816" y="1228397"/>
            <a:ext cx="46850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É um teste duro. Um chamado quase incompreensível. Mas Abraão sobe o monte, constrói o altar, coloca o filho e levanta a faca.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 naquele instante, Deus o detém. Havia um cordeiro. Havia um propósito. Havia um plano maior.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7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E9CA04-913B-68DE-8302-7C6938DD46D6}"/>
              </a:ext>
            </a:extLst>
          </p:cNvPr>
          <p:cNvSpPr txBox="1"/>
          <p:nvPr/>
        </p:nvSpPr>
        <p:spPr>
          <a:xfrm>
            <a:off x="2781300" y="2305615"/>
            <a:ext cx="66294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Abraão nos ensina que </a:t>
            </a:r>
            <a:r>
              <a:rPr lang="pt-BR" sz="2800" b="1" dirty="0">
                <a:latin typeface="Georgia" panose="02040502050405020303" pitchFamily="18" charset="0"/>
              </a:rPr>
              <a:t>confiar em Deus é obedecer</a:t>
            </a:r>
            <a:r>
              <a:rPr lang="pt-BR" sz="2800" dirty="0">
                <a:latin typeface="Georgia" panose="02040502050405020303" pitchFamily="18" charset="0"/>
              </a:rPr>
              <a:t>, mesmo quando não se entende. É crer que, ainda que pareça ter chegado ao fim, Deus já preparou o livramento no alto do monte.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4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F75476-1159-238D-A311-A97C6A7D2EE3}"/>
              </a:ext>
            </a:extLst>
          </p:cNvPr>
          <p:cNvSpPr txBox="1"/>
          <p:nvPr/>
        </p:nvSpPr>
        <p:spPr>
          <a:xfrm>
            <a:off x="1856625" y="3087854"/>
            <a:ext cx="9223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2. Jesus: confiar no Pai mesmo com o cálice amargo (Mateus 26:36-46)</a:t>
            </a:r>
            <a:endParaRPr lang="en-US" sz="48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4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6CF14C-374A-78E9-ADCD-6148AA72DFC7}"/>
              </a:ext>
            </a:extLst>
          </p:cNvPr>
          <p:cNvSpPr txBox="1"/>
          <p:nvPr/>
        </p:nvSpPr>
        <p:spPr>
          <a:xfrm>
            <a:off x="5410821" y="1960631"/>
            <a:ext cx="55522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No Getsêmani, Jesus experimenta angústia profunda. Ele sabe o que está por vir: traição, humilhação e cruz. O peso dos pecados do mundo todo sobre Seus ombros. Sua alma está em agonia.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2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6B8F62-F045-7B2D-8067-DF3451F89AC0}"/>
              </a:ext>
            </a:extLst>
          </p:cNvPr>
          <p:cNvSpPr txBox="1"/>
          <p:nvPr/>
        </p:nvSpPr>
        <p:spPr>
          <a:xfrm>
            <a:off x="1291975" y="2090172"/>
            <a:ext cx="960805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Ele ora: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“Pai, se possível, afasta de Mim este cálice.”</a:t>
            </a:r>
            <a:br>
              <a:rPr lang="pt-BR" sz="2800" dirty="0">
                <a:latin typeface="Georgia" panose="02040502050405020303" pitchFamily="18" charset="0"/>
              </a:rPr>
            </a:br>
            <a:r>
              <a:rPr lang="pt-BR" sz="2800" dirty="0">
                <a:latin typeface="Georgia" panose="02040502050405020303" pitchFamily="18" charset="0"/>
              </a:rPr>
              <a:t>Mas, logo em seguida, diz:</a:t>
            </a:r>
            <a:br>
              <a:rPr lang="pt-BR" sz="2800" dirty="0">
                <a:latin typeface="Georgia" panose="02040502050405020303" pitchFamily="18" charset="0"/>
              </a:rPr>
            </a:br>
            <a:r>
              <a:rPr lang="pt-BR" sz="2800" b="1" dirty="0">
                <a:latin typeface="Georgia" panose="02040502050405020303" pitchFamily="18" charset="0"/>
              </a:rPr>
              <a:t>“Contudo, seja feita a Tua vontade, e não a Minha.”</a:t>
            </a:r>
            <a:endParaRPr lang="en-US" sz="2800" b="1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Essa é a confiança mais pura: aquela que se submete. Que não impõe. Que não exige. Que se entrega.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1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DBA61-07D3-5923-0387-F7CA5FF5A56D}"/>
              </a:ext>
            </a:extLst>
          </p:cNvPr>
          <p:cNvSpPr txBox="1"/>
          <p:nvPr/>
        </p:nvSpPr>
        <p:spPr>
          <a:xfrm>
            <a:off x="573932" y="1443841"/>
            <a:ext cx="54146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Jesus sabia que o caminho seria duro. Mas sabia também quem era o Pai. E, por isso, confiou.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Quando confiamos, não é porque o caminho parece seguro. É porque sabemos quem está nos guiando. Confiar é dizer: </a:t>
            </a:r>
            <a:r>
              <a:rPr lang="pt-BR" sz="2800" b="1" dirty="0">
                <a:latin typeface="Georgia" panose="02040502050405020303" pitchFamily="18" charset="0"/>
              </a:rPr>
              <a:t>“Senhor, não entendo. Não gosto. Mas eu confio em Ti.”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8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58AAB3D-5EDE-9FAB-AE18-E9C9F56056F3}"/>
              </a:ext>
            </a:extLst>
          </p:cNvPr>
          <p:cNvSpPr txBox="1"/>
          <p:nvPr/>
        </p:nvSpPr>
        <p:spPr>
          <a:xfrm>
            <a:off x="2231632" y="2882372"/>
            <a:ext cx="8176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3. Famílias que confiam em Deus caminham com leveza e fé</a:t>
            </a:r>
            <a:endParaRPr lang="en-US" sz="48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395B53-0906-A571-A2E4-2584927FCB59}"/>
              </a:ext>
            </a:extLst>
          </p:cNvPr>
          <p:cNvSpPr txBox="1"/>
          <p:nvPr/>
        </p:nvSpPr>
        <p:spPr>
          <a:xfrm>
            <a:off x="544749" y="1874728"/>
            <a:ext cx="53113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Num mundo de incertezas, a confiança em Deus se torna o maior presente que uma família pode cultivar. Não significa viver sem problemas. Significa </a:t>
            </a:r>
            <a:r>
              <a:rPr lang="pt-BR" sz="2800" b="1" dirty="0">
                <a:latin typeface="Georgia" panose="02040502050405020303" pitchFamily="18" charset="0"/>
              </a:rPr>
              <a:t>viver com paz mesmo em meio aos problemas.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5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6E529D-B981-5CE7-3095-84CAB9CE0134}"/>
              </a:ext>
            </a:extLst>
          </p:cNvPr>
          <p:cNvSpPr txBox="1"/>
          <p:nvPr/>
        </p:nvSpPr>
        <p:spPr>
          <a:xfrm>
            <a:off x="2474360" y="2305615"/>
            <a:ext cx="724328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É lindo ver pais e mães ensinando aos filhos: “Estamos enfrentando um desafio, mas Deus está conosco.” É transformador quando um lar decide dizer, todos os dias: </a:t>
            </a:r>
            <a:r>
              <a:rPr lang="pt-BR" sz="2800" b="1" dirty="0">
                <a:latin typeface="Georgia" panose="02040502050405020303" pitchFamily="18" charset="0"/>
              </a:rPr>
              <a:t>“Vamos entregar isso nas mãos de Deus.”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7D1C19-A84F-B616-A2C4-FAABD5C6BF53}"/>
              </a:ext>
            </a:extLst>
          </p:cNvPr>
          <p:cNvSpPr txBox="1"/>
          <p:nvPr/>
        </p:nvSpPr>
        <p:spPr>
          <a:xfrm>
            <a:off x="2191110" y="2229549"/>
            <a:ext cx="6097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Escolha a Confiança</a:t>
            </a:r>
            <a:endParaRPr lang="en-US" sz="80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2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783D18-2580-4C67-E0AB-A2A29672DC82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A2A611-B9ED-EA97-FDB7-A4A610EF52E1}"/>
              </a:ext>
            </a:extLst>
          </p:cNvPr>
          <p:cNvSpPr txBox="1"/>
          <p:nvPr/>
        </p:nvSpPr>
        <p:spPr>
          <a:xfrm>
            <a:off x="1958547" y="2355530"/>
            <a:ext cx="827490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Abraão não sabia o caminho, mas confiou.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Jesus sabia o sofrimento que viria, mas confiou.</a:t>
            </a:r>
            <a:br>
              <a:rPr lang="pt-BR" sz="2800" dirty="0">
                <a:latin typeface="Georgia" panose="02040502050405020303" pitchFamily="18" charset="0"/>
              </a:rPr>
            </a:br>
            <a:r>
              <a:rPr lang="pt-BR" sz="2800" b="1" dirty="0">
                <a:latin typeface="Georgia" panose="02040502050405020303" pitchFamily="18" charset="0"/>
              </a:rPr>
              <a:t>E hoje, Deus está chamando você a fazer o mesmo.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9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FDFA1D-95D0-BEC3-E642-A74FF35D7614}"/>
              </a:ext>
            </a:extLst>
          </p:cNvPr>
          <p:cNvSpPr txBox="1"/>
          <p:nvPr/>
        </p:nvSpPr>
        <p:spPr>
          <a:xfrm>
            <a:off x="6650804" y="2090172"/>
            <a:ext cx="4352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Confiar não é se esconder da realidade. É enfrentá-la com os olhos voltados para o céu. É caminhar sem ver, mas com a certeza de que Deus vê.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9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C813BAA-8470-7E79-F149-70047112925A}"/>
              </a:ext>
            </a:extLst>
          </p:cNvPr>
          <p:cNvSpPr txBox="1"/>
          <p:nvPr/>
        </p:nvSpPr>
        <p:spPr>
          <a:xfrm>
            <a:off x="5219472" y="2105561"/>
            <a:ext cx="30471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D90FB9-3951-48F6-5A5C-7C7482F25AD1}"/>
              </a:ext>
            </a:extLst>
          </p:cNvPr>
          <p:cNvSpPr txBox="1"/>
          <p:nvPr/>
        </p:nvSpPr>
        <p:spPr>
          <a:xfrm>
            <a:off x="4089715" y="3826776"/>
            <a:ext cx="6084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2800" dirty="0">
                <a:latin typeface="Georgia" panose="02040502050405020303" pitchFamily="18" charset="0"/>
              </a:rPr>
              <a:t>Entregue-se. Solte o controle.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7C389DD-8E5C-6263-DE40-60A2D41DDC85}"/>
              </a:ext>
            </a:extLst>
          </p:cNvPr>
          <p:cNvSpPr txBox="1"/>
          <p:nvPr/>
        </p:nvSpPr>
        <p:spPr>
          <a:xfrm>
            <a:off x="389106" y="2333363"/>
            <a:ext cx="5894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Georgia" panose="02040502050405020303" pitchFamily="18" charset="0"/>
              </a:rPr>
              <a:t>Diga a Deus: “Eu não entendo tudo, mas confio em Ti.”</a:t>
            </a:r>
            <a:br>
              <a:rPr lang="pt-BR" sz="2800" b="1" dirty="0">
                <a:latin typeface="Georgia" panose="02040502050405020303" pitchFamily="18" charset="0"/>
              </a:rPr>
            </a:br>
            <a:r>
              <a:rPr lang="pt-BR" sz="2800" dirty="0">
                <a:latin typeface="Georgia" panose="02040502050405020303" pitchFamily="18" charset="0"/>
              </a:rPr>
              <a:t>E veja como a paz volta, o coração se acalma, a esperança cresce.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28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8814EB-FE96-BE62-48CE-892B9144991F}"/>
              </a:ext>
            </a:extLst>
          </p:cNvPr>
          <p:cNvSpPr txBox="1"/>
          <p:nvPr/>
        </p:nvSpPr>
        <p:spPr>
          <a:xfrm>
            <a:off x="6368375" y="2951946"/>
            <a:ext cx="501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Não há lugar mais seguro do que os braços do Pai.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5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EA0B9B-1209-04D0-CC79-F53F297305FC}"/>
              </a:ext>
            </a:extLst>
          </p:cNvPr>
          <p:cNvSpPr txBox="1"/>
          <p:nvPr/>
        </p:nvSpPr>
        <p:spPr>
          <a:xfrm>
            <a:off x="2424059" y="1393021"/>
            <a:ext cx="734388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000" b="1" dirty="0">
                <a:solidFill>
                  <a:srgbClr val="AA370E"/>
                </a:solidFill>
                <a:latin typeface="Georgia" panose="02040502050405020303" pitchFamily="18" charset="0"/>
              </a:rPr>
              <a:t>Provérbios 3:5, 6</a:t>
            </a:r>
            <a:endParaRPr lang="en-US" sz="4000" b="1" dirty="0">
              <a:solidFill>
                <a:srgbClr val="AA370E"/>
              </a:solidFill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“Confia no Senhor de todo o teu coração e não te estribes no teu próprio entendimento. Reconhece-o em todos os teus caminhos, e ele endireitará as tuas veredas.”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3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62AD73-E4E8-E0D1-F055-CAC677958CA1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43240A-E905-FCFA-377A-D8D32227614E}"/>
              </a:ext>
            </a:extLst>
          </p:cNvPr>
          <p:cNvSpPr txBox="1"/>
          <p:nvPr/>
        </p:nvSpPr>
        <p:spPr>
          <a:xfrm>
            <a:off x="1137434" y="4639879"/>
            <a:ext cx="99171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Confiança é uma palavra poderosa. Mas, ao mesmo tempo, dolorosa para muitos. Afinal, quantas vezes já confiamos e nos decepcionamos? Quantas promessas quebradas? Quantas pessoas que pareciam confiáveis, mas falharam?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3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BC96A3-972D-59F2-D149-D349AFF64496}"/>
              </a:ext>
            </a:extLst>
          </p:cNvPr>
          <p:cNvSpPr txBox="1"/>
          <p:nvPr/>
        </p:nvSpPr>
        <p:spPr>
          <a:xfrm>
            <a:off x="1848256" y="1435549"/>
            <a:ext cx="804871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Confiar é abrir mão. É entregar.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 essa entrega assusta.</a:t>
            </a:r>
            <a:br>
              <a:rPr lang="pt-BR" sz="2800" dirty="0">
                <a:latin typeface="Georgia" panose="02040502050405020303" pitchFamily="18" charset="0"/>
              </a:rPr>
            </a:br>
            <a:r>
              <a:rPr lang="pt-BR" sz="2800" dirty="0">
                <a:latin typeface="Georgia" panose="02040502050405020303" pitchFamily="18" charset="0"/>
              </a:rPr>
              <a:t>Mas hoje, a Palavra de Deus nos convida: </a:t>
            </a:r>
            <a:r>
              <a:rPr lang="pt-BR" sz="2800" b="1" dirty="0">
                <a:latin typeface="Georgia" panose="02040502050405020303" pitchFamily="18" charset="0"/>
              </a:rPr>
              <a:t>“Confia no Senhor de todo o teu coração…” </a:t>
            </a:r>
            <a:r>
              <a:rPr lang="pt-BR" sz="2800" dirty="0">
                <a:latin typeface="Georgia" panose="02040502050405020303" pitchFamily="18" charset="0"/>
              </a:rPr>
              <a:t>Não é uma sugestão. É uma direção espiritual que liberta a mente e fortalece o coração.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4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03B778-961A-795B-0FFD-21B37FE9E0C5}"/>
              </a:ext>
            </a:extLst>
          </p:cNvPr>
          <p:cNvSpPr txBox="1"/>
          <p:nvPr/>
        </p:nvSpPr>
        <p:spPr>
          <a:xfrm>
            <a:off x="2620848" y="2767280"/>
            <a:ext cx="8273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1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9FBE5A-41FD-75B3-7771-83938C1C4D06}"/>
              </a:ext>
            </a:extLst>
          </p:cNvPr>
          <p:cNvSpPr txBox="1"/>
          <p:nvPr/>
        </p:nvSpPr>
        <p:spPr>
          <a:xfrm>
            <a:off x="2010737" y="3057032"/>
            <a:ext cx="8543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AA370E"/>
                </a:solidFill>
                <a:latin typeface="Muthiara -Demo Version-" panose="02000500000000000000" pitchFamily="2" charset="0"/>
              </a:rPr>
              <a:t>1. Abraão: confiar quando não se vê o caminho (Gênesis 12 e 22)</a:t>
            </a:r>
            <a:endParaRPr lang="en-US" sz="4800" dirty="0">
              <a:solidFill>
                <a:srgbClr val="AA370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347C3A-87B0-E8FB-10BF-6933A57B9D4A}"/>
              </a:ext>
            </a:extLst>
          </p:cNvPr>
          <p:cNvSpPr txBox="1"/>
          <p:nvPr/>
        </p:nvSpPr>
        <p:spPr>
          <a:xfrm>
            <a:off x="554477" y="2090172"/>
            <a:ext cx="53946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Deus aparece a Abraão e faz um chamado que mudaria tudo: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“Sai da tua terra, da tua parentela e da casa de teu pai, para a terra que Eu te mostrarei.”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9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694</Words>
  <Application>Microsoft Office PowerPoint</Application>
  <PresentationFormat>Widescreen</PresentationFormat>
  <Paragraphs>33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Muthiara -Demo Version-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2025-10-08T05:43:49Z</dcterms:created>
  <dcterms:modified xsi:type="dcterms:W3CDTF">2025-10-08T18:54:34Z</dcterms:modified>
</cp:coreProperties>
</file>