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80" r:id="rId3"/>
    <p:sldId id="279" r:id="rId4"/>
    <p:sldId id="282" r:id="rId5"/>
    <p:sldId id="283" r:id="rId6"/>
    <p:sldId id="295" r:id="rId7"/>
    <p:sldId id="285" r:id="rId8"/>
    <p:sldId id="290" r:id="rId9"/>
    <p:sldId id="296" r:id="rId10"/>
    <p:sldId id="286" r:id="rId11"/>
    <p:sldId id="291" r:id="rId12"/>
    <p:sldId id="299" r:id="rId13"/>
    <p:sldId id="298" r:id="rId14"/>
    <p:sldId id="297" r:id="rId15"/>
    <p:sldId id="287" r:id="rId16"/>
    <p:sldId id="300" r:id="rId17"/>
    <p:sldId id="292" r:id="rId18"/>
    <p:sldId id="288" r:id="rId19"/>
    <p:sldId id="293" r:id="rId20"/>
    <p:sldId id="284" r:id="rId21"/>
    <p:sldId id="258" r:id="rId22"/>
    <p:sldId id="294" r:id="rId23"/>
    <p:sldId id="271" r:id="rId24"/>
    <p:sldId id="30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A85F"/>
    <a:srgbClr val="EBE4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5" autoAdjust="0"/>
    <p:restoredTop sz="94668"/>
  </p:normalViewPr>
  <p:slideViewPr>
    <p:cSldViewPr snapToGrid="0">
      <p:cViewPr varScale="1">
        <p:scale>
          <a:sx n="66" d="100"/>
          <a:sy n="66" d="100"/>
        </p:scale>
        <p:origin x="104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67FE-0837-0649-C9A1-C3C64EB6E2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2A0F02-DB0A-508D-A5A6-FD5197DEDE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52D22C-F4FD-2B6E-7FB5-93797D05F06D}"/>
              </a:ext>
            </a:extLst>
          </p:cNvPr>
          <p:cNvSpPr>
            <a:spLocks noGrp="1"/>
          </p:cNvSpPr>
          <p:nvPr>
            <p:ph type="dt" sz="half" idx="10"/>
          </p:nvPr>
        </p:nvSpPr>
        <p:spPr/>
        <p:txBody>
          <a:bodyPr/>
          <a:lstStyle/>
          <a:p>
            <a:fld id="{174F8D38-05FA-45F1-B809-4B7A0A027E7B}" type="datetimeFigureOut">
              <a:rPr lang="en-US" smtClean="0"/>
              <a:t>5/24/2026</a:t>
            </a:fld>
            <a:endParaRPr lang="en-US"/>
          </a:p>
        </p:txBody>
      </p:sp>
      <p:sp>
        <p:nvSpPr>
          <p:cNvPr id="5" name="Footer Placeholder 4">
            <a:extLst>
              <a:ext uri="{FF2B5EF4-FFF2-40B4-BE49-F238E27FC236}">
                <a16:creationId xmlns:a16="http://schemas.microsoft.com/office/drawing/2014/main" id="{607BB0B9-EF00-41A4-7DE8-C193C5CDB6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4010C2-7A99-C46B-3290-5E0437C6A5A4}"/>
              </a:ext>
            </a:extLst>
          </p:cNvPr>
          <p:cNvSpPr>
            <a:spLocks noGrp="1"/>
          </p:cNvSpPr>
          <p:nvPr>
            <p:ph type="sldNum" sz="quarter" idx="12"/>
          </p:nvPr>
        </p:nvSpPr>
        <p:spPr/>
        <p:txBody>
          <a:bodyPr/>
          <a:lstStyle/>
          <a:p>
            <a:fld id="{751B4389-362E-4119-B640-8CAC594263EE}" type="slidenum">
              <a:rPr lang="en-US" smtClean="0"/>
              <a:t>‹nº›</a:t>
            </a:fld>
            <a:endParaRPr lang="en-US"/>
          </a:p>
        </p:txBody>
      </p:sp>
    </p:spTree>
    <p:extLst>
      <p:ext uri="{BB962C8B-B14F-4D97-AF65-F5344CB8AC3E}">
        <p14:creationId xmlns:p14="http://schemas.microsoft.com/office/powerpoint/2010/main" val="2527641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C6083-1278-50DB-6CB2-F76221B214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321DB5-40E9-3FC9-0B4A-F722D8C874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D32117-12EF-0535-D56B-1B7FF1E4F2BC}"/>
              </a:ext>
            </a:extLst>
          </p:cNvPr>
          <p:cNvSpPr>
            <a:spLocks noGrp="1"/>
          </p:cNvSpPr>
          <p:nvPr>
            <p:ph type="dt" sz="half" idx="10"/>
          </p:nvPr>
        </p:nvSpPr>
        <p:spPr/>
        <p:txBody>
          <a:bodyPr/>
          <a:lstStyle/>
          <a:p>
            <a:fld id="{174F8D38-05FA-45F1-B809-4B7A0A027E7B}" type="datetimeFigureOut">
              <a:rPr lang="en-US" smtClean="0"/>
              <a:t>5/24/2026</a:t>
            </a:fld>
            <a:endParaRPr lang="en-US"/>
          </a:p>
        </p:txBody>
      </p:sp>
      <p:sp>
        <p:nvSpPr>
          <p:cNvPr id="5" name="Footer Placeholder 4">
            <a:extLst>
              <a:ext uri="{FF2B5EF4-FFF2-40B4-BE49-F238E27FC236}">
                <a16:creationId xmlns:a16="http://schemas.microsoft.com/office/drawing/2014/main" id="{846039CE-5746-50E3-005A-A71B53626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476D0E-FB5C-35B9-9EAA-EAAA76A1AAD9}"/>
              </a:ext>
            </a:extLst>
          </p:cNvPr>
          <p:cNvSpPr>
            <a:spLocks noGrp="1"/>
          </p:cNvSpPr>
          <p:nvPr>
            <p:ph type="sldNum" sz="quarter" idx="12"/>
          </p:nvPr>
        </p:nvSpPr>
        <p:spPr/>
        <p:txBody>
          <a:bodyPr/>
          <a:lstStyle/>
          <a:p>
            <a:fld id="{751B4389-362E-4119-B640-8CAC594263EE}" type="slidenum">
              <a:rPr lang="en-US" smtClean="0"/>
              <a:t>‹nº›</a:t>
            </a:fld>
            <a:endParaRPr lang="en-US"/>
          </a:p>
        </p:txBody>
      </p:sp>
    </p:spTree>
    <p:extLst>
      <p:ext uri="{BB962C8B-B14F-4D97-AF65-F5344CB8AC3E}">
        <p14:creationId xmlns:p14="http://schemas.microsoft.com/office/powerpoint/2010/main" val="806087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FBB246-0CE6-3A38-B2E8-C77095D607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C6BBA3-2AFE-C2FF-BBB4-2C46093978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162221-5CEA-D1A5-19AC-65AC74F7BA20}"/>
              </a:ext>
            </a:extLst>
          </p:cNvPr>
          <p:cNvSpPr>
            <a:spLocks noGrp="1"/>
          </p:cNvSpPr>
          <p:nvPr>
            <p:ph type="dt" sz="half" idx="10"/>
          </p:nvPr>
        </p:nvSpPr>
        <p:spPr/>
        <p:txBody>
          <a:bodyPr/>
          <a:lstStyle/>
          <a:p>
            <a:fld id="{174F8D38-05FA-45F1-B809-4B7A0A027E7B}" type="datetimeFigureOut">
              <a:rPr lang="en-US" smtClean="0"/>
              <a:t>5/24/2026</a:t>
            </a:fld>
            <a:endParaRPr lang="en-US"/>
          </a:p>
        </p:txBody>
      </p:sp>
      <p:sp>
        <p:nvSpPr>
          <p:cNvPr id="5" name="Footer Placeholder 4">
            <a:extLst>
              <a:ext uri="{FF2B5EF4-FFF2-40B4-BE49-F238E27FC236}">
                <a16:creationId xmlns:a16="http://schemas.microsoft.com/office/drawing/2014/main" id="{6F3461A9-CC61-89CF-C99B-53FEDB73D0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42B93F-7507-5877-8929-6ED060F7D967}"/>
              </a:ext>
            </a:extLst>
          </p:cNvPr>
          <p:cNvSpPr>
            <a:spLocks noGrp="1"/>
          </p:cNvSpPr>
          <p:nvPr>
            <p:ph type="sldNum" sz="quarter" idx="12"/>
          </p:nvPr>
        </p:nvSpPr>
        <p:spPr/>
        <p:txBody>
          <a:bodyPr/>
          <a:lstStyle/>
          <a:p>
            <a:fld id="{751B4389-362E-4119-B640-8CAC594263EE}" type="slidenum">
              <a:rPr lang="en-US" smtClean="0"/>
              <a:t>‹nº›</a:t>
            </a:fld>
            <a:endParaRPr lang="en-US"/>
          </a:p>
        </p:txBody>
      </p:sp>
    </p:spTree>
    <p:extLst>
      <p:ext uri="{BB962C8B-B14F-4D97-AF65-F5344CB8AC3E}">
        <p14:creationId xmlns:p14="http://schemas.microsoft.com/office/powerpoint/2010/main" val="385688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60964-1092-A55C-148F-7C176CD25C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FC1D82-9F32-CF1F-2BD2-8A24C451F9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C3CA58-098F-F3EA-AE21-1D0F43B7ABF0}"/>
              </a:ext>
            </a:extLst>
          </p:cNvPr>
          <p:cNvSpPr>
            <a:spLocks noGrp="1"/>
          </p:cNvSpPr>
          <p:nvPr>
            <p:ph type="dt" sz="half" idx="10"/>
          </p:nvPr>
        </p:nvSpPr>
        <p:spPr/>
        <p:txBody>
          <a:bodyPr/>
          <a:lstStyle/>
          <a:p>
            <a:fld id="{174F8D38-05FA-45F1-B809-4B7A0A027E7B}" type="datetimeFigureOut">
              <a:rPr lang="en-US" smtClean="0"/>
              <a:t>5/24/2026</a:t>
            </a:fld>
            <a:endParaRPr lang="en-US"/>
          </a:p>
        </p:txBody>
      </p:sp>
      <p:sp>
        <p:nvSpPr>
          <p:cNvPr id="5" name="Footer Placeholder 4">
            <a:extLst>
              <a:ext uri="{FF2B5EF4-FFF2-40B4-BE49-F238E27FC236}">
                <a16:creationId xmlns:a16="http://schemas.microsoft.com/office/drawing/2014/main" id="{DC8E368A-317F-7D63-3C1B-37DA6D3B59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5FA741-E165-2B84-86C8-9C4570DD2ED9}"/>
              </a:ext>
            </a:extLst>
          </p:cNvPr>
          <p:cNvSpPr>
            <a:spLocks noGrp="1"/>
          </p:cNvSpPr>
          <p:nvPr>
            <p:ph type="sldNum" sz="quarter" idx="12"/>
          </p:nvPr>
        </p:nvSpPr>
        <p:spPr/>
        <p:txBody>
          <a:bodyPr/>
          <a:lstStyle/>
          <a:p>
            <a:fld id="{751B4389-362E-4119-B640-8CAC594263EE}" type="slidenum">
              <a:rPr lang="en-US" smtClean="0"/>
              <a:t>‹nº›</a:t>
            </a:fld>
            <a:endParaRPr lang="en-US"/>
          </a:p>
        </p:txBody>
      </p:sp>
    </p:spTree>
    <p:extLst>
      <p:ext uri="{BB962C8B-B14F-4D97-AF65-F5344CB8AC3E}">
        <p14:creationId xmlns:p14="http://schemas.microsoft.com/office/powerpoint/2010/main" val="804557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BAFF3-BC0E-2E70-DF0A-8CF445B04F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A0BD1F-21FC-F18A-154A-8857AC8599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84AE22-FA17-29BD-03C1-AF43A81F6343}"/>
              </a:ext>
            </a:extLst>
          </p:cNvPr>
          <p:cNvSpPr>
            <a:spLocks noGrp="1"/>
          </p:cNvSpPr>
          <p:nvPr>
            <p:ph type="dt" sz="half" idx="10"/>
          </p:nvPr>
        </p:nvSpPr>
        <p:spPr/>
        <p:txBody>
          <a:bodyPr/>
          <a:lstStyle/>
          <a:p>
            <a:fld id="{174F8D38-05FA-45F1-B809-4B7A0A027E7B}" type="datetimeFigureOut">
              <a:rPr lang="en-US" smtClean="0"/>
              <a:t>5/24/2026</a:t>
            </a:fld>
            <a:endParaRPr lang="en-US"/>
          </a:p>
        </p:txBody>
      </p:sp>
      <p:sp>
        <p:nvSpPr>
          <p:cNvPr id="5" name="Footer Placeholder 4">
            <a:extLst>
              <a:ext uri="{FF2B5EF4-FFF2-40B4-BE49-F238E27FC236}">
                <a16:creationId xmlns:a16="http://schemas.microsoft.com/office/drawing/2014/main" id="{F1A5C9E2-B022-CFE8-4DFB-11C4AAC64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376000-E45B-7941-B6F8-2F74A8B0CB9E}"/>
              </a:ext>
            </a:extLst>
          </p:cNvPr>
          <p:cNvSpPr>
            <a:spLocks noGrp="1"/>
          </p:cNvSpPr>
          <p:nvPr>
            <p:ph type="sldNum" sz="quarter" idx="12"/>
          </p:nvPr>
        </p:nvSpPr>
        <p:spPr/>
        <p:txBody>
          <a:bodyPr/>
          <a:lstStyle/>
          <a:p>
            <a:fld id="{751B4389-362E-4119-B640-8CAC594263EE}" type="slidenum">
              <a:rPr lang="en-US" smtClean="0"/>
              <a:t>‹nº›</a:t>
            </a:fld>
            <a:endParaRPr lang="en-US"/>
          </a:p>
        </p:txBody>
      </p:sp>
    </p:spTree>
    <p:extLst>
      <p:ext uri="{BB962C8B-B14F-4D97-AF65-F5344CB8AC3E}">
        <p14:creationId xmlns:p14="http://schemas.microsoft.com/office/powerpoint/2010/main" val="2370918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52000-F1AF-012F-33D7-024E159182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1AB846-47AA-77F8-374F-37ED921988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24BCEF-02C7-F3FD-D6BA-1C60C8B71F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AED20B-43BE-4C26-1FEA-DBEC4208BAB4}"/>
              </a:ext>
            </a:extLst>
          </p:cNvPr>
          <p:cNvSpPr>
            <a:spLocks noGrp="1"/>
          </p:cNvSpPr>
          <p:nvPr>
            <p:ph type="dt" sz="half" idx="10"/>
          </p:nvPr>
        </p:nvSpPr>
        <p:spPr/>
        <p:txBody>
          <a:bodyPr/>
          <a:lstStyle/>
          <a:p>
            <a:fld id="{174F8D38-05FA-45F1-B809-4B7A0A027E7B}" type="datetimeFigureOut">
              <a:rPr lang="en-US" smtClean="0"/>
              <a:t>5/24/2026</a:t>
            </a:fld>
            <a:endParaRPr lang="en-US"/>
          </a:p>
        </p:txBody>
      </p:sp>
      <p:sp>
        <p:nvSpPr>
          <p:cNvPr id="6" name="Footer Placeholder 5">
            <a:extLst>
              <a:ext uri="{FF2B5EF4-FFF2-40B4-BE49-F238E27FC236}">
                <a16:creationId xmlns:a16="http://schemas.microsoft.com/office/drawing/2014/main" id="{D9BCBFB0-D58B-BAF2-68BD-3109597B52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BC7B29-738D-D7E5-B376-6152C2D44F91}"/>
              </a:ext>
            </a:extLst>
          </p:cNvPr>
          <p:cNvSpPr>
            <a:spLocks noGrp="1"/>
          </p:cNvSpPr>
          <p:nvPr>
            <p:ph type="sldNum" sz="quarter" idx="12"/>
          </p:nvPr>
        </p:nvSpPr>
        <p:spPr/>
        <p:txBody>
          <a:bodyPr/>
          <a:lstStyle/>
          <a:p>
            <a:fld id="{751B4389-362E-4119-B640-8CAC594263EE}" type="slidenum">
              <a:rPr lang="en-US" smtClean="0"/>
              <a:t>‹nº›</a:t>
            </a:fld>
            <a:endParaRPr lang="en-US"/>
          </a:p>
        </p:txBody>
      </p:sp>
    </p:spTree>
    <p:extLst>
      <p:ext uri="{BB962C8B-B14F-4D97-AF65-F5344CB8AC3E}">
        <p14:creationId xmlns:p14="http://schemas.microsoft.com/office/powerpoint/2010/main" val="2688203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05F55-FAC9-6049-5182-DDF4724DB2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6A093A-1769-1B45-D5CE-8560DABEF4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BA7BC3-44BB-C93B-5699-9A3E7BF242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02A33D-09B9-E562-4513-C3B902C93F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E2F68C-AA4B-BD2F-3225-BCBC9D0C83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2CD9FC-081D-346E-A980-9CE9B4C5835C}"/>
              </a:ext>
            </a:extLst>
          </p:cNvPr>
          <p:cNvSpPr>
            <a:spLocks noGrp="1"/>
          </p:cNvSpPr>
          <p:nvPr>
            <p:ph type="dt" sz="half" idx="10"/>
          </p:nvPr>
        </p:nvSpPr>
        <p:spPr/>
        <p:txBody>
          <a:bodyPr/>
          <a:lstStyle/>
          <a:p>
            <a:fld id="{174F8D38-05FA-45F1-B809-4B7A0A027E7B}" type="datetimeFigureOut">
              <a:rPr lang="en-US" smtClean="0"/>
              <a:t>5/24/2026</a:t>
            </a:fld>
            <a:endParaRPr lang="en-US"/>
          </a:p>
        </p:txBody>
      </p:sp>
      <p:sp>
        <p:nvSpPr>
          <p:cNvPr id="8" name="Footer Placeholder 7">
            <a:extLst>
              <a:ext uri="{FF2B5EF4-FFF2-40B4-BE49-F238E27FC236}">
                <a16:creationId xmlns:a16="http://schemas.microsoft.com/office/drawing/2014/main" id="{9B3645CE-F98F-5B6E-D001-1CEBA73BA8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77D4D0-F9A0-B339-2FD4-A09D7F5DE81C}"/>
              </a:ext>
            </a:extLst>
          </p:cNvPr>
          <p:cNvSpPr>
            <a:spLocks noGrp="1"/>
          </p:cNvSpPr>
          <p:nvPr>
            <p:ph type="sldNum" sz="quarter" idx="12"/>
          </p:nvPr>
        </p:nvSpPr>
        <p:spPr/>
        <p:txBody>
          <a:bodyPr/>
          <a:lstStyle/>
          <a:p>
            <a:fld id="{751B4389-362E-4119-B640-8CAC594263EE}" type="slidenum">
              <a:rPr lang="en-US" smtClean="0"/>
              <a:t>‹nº›</a:t>
            </a:fld>
            <a:endParaRPr lang="en-US"/>
          </a:p>
        </p:txBody>
      </p:sp>
    </p:spTree>
    <p:extLst>
      <p:ext uri="{BB962C8B-B14F-4D97-AF65-F5344CB8AC3E}">
        <p14:creationId xmlns:p14="http://schemas.microsoft.com/office/powerpoint/2010/main" val="4237799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9CADF-8B0E-88B2-2D51-EA38782EB7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CC756F-B126-DB14-70E7-C338B9934EA5}"/>
              </a:ext>
            </a:extLst>
          </p:cNvPr>
          <p:cNvSpPr>
            <a:spLocks noGrp="1"/>
          </p:cNvSpPr>
          <p:nvPr>
            <p:ph type="dt" sz="half" idx="10"/>
          </p:nvPr>
        </p:nvSpPr>
        <p:spPr/>
        <p:txBody>
          <a:bodyPr/>
          <a:lstStyle/>
          <a:p>
            <a:fld id="{174F8D38-05FA-45F1-B809-4B7A0A027E7B}" type="datetimeFigureOut">
              <a:rPr lang="en-US" smtClean="0"/>
              <a:t>5/24/2026</a:t>
            </a:fld>
            <a:endParaRPr lang="en-US"/>
          </a:p>
        </p:txBody>
      </p:sp>
      <p:sp>
        <p:nvSpPr>
          <p:cNvPr id="4" name="Footer Placeholder 3">
            <a:extLst>
              <a:ext uri="{FF2B5EF4-FFF2-40B4-BE49-F238E27FC236}">
                <a16:creationId xmlns:a16="http://schemas.microsoft.com/office/drawing/2014/main" id="{60A168DF-F430-C0B4-FE1B-BDB2827842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ACBEB1-5775-CC8E-7A43-082339C9EA68}"/>
              </a:ext>
            </a:extLst>
          </p:cNvPr>
          <p:cNvSpPr>
            <a:spLocks noGrp="1"/>
          </p:cNvSpPr>
          <p:nvPr>
            <p:ph type="sldNum" sz="quarter" idx="12"/>
          </p:nvPr>
        </p:nvSpPr>
        <p:spPr/>
        <p:txBody>
          <a:bodyPr/>
          <a:lstStyle/>
          <a:p>
            <a:fld id="{751B4389-362E-4119-B640-8CAC594263EE}" type="slidenum">
              <a:rPr lang="en-US" smtClean="0"/>
              <a:t>‹nº›</a:t>
            </a:fld>
            <a:endParaRPr lang="en-US"/>
          </a:p>
        </p:txBody>
      </p:sp>
    </p:spTree>
    <p:extLst>
      <p:ext uri="{BB962C8B-B14F-4D97-AF65-F5344CB8AC3E}">
        <p14:creationId xmlns:p14="http://schemas.microsoft.com/office/powerpoint/2010/main" val="3124560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C3686B-7172-33F4-3070-6D4886E63D9B}"/>
              </a:ext>
            </a:extLst>
          </p:cNvPr>
          <p:cNvSpPr>
            <a:spLocks noGrp="1"/>
          </p:cNvSpPr>
          <p:nvPr>
            <p:ph type="dt" sz="half" idx="10"/>
          </p:nvPr>
        </p:nvSpPr>
        <p:spPr/>
        <p:txBody>
          <a:bodyPr/>
          <a:lstStyle/>
          <a:p>
            <a:fld id="{174F8D38-05FA-45F1-B809-4B7A0A027E7B}" type="datetimeFigureOut">
              <a:rPr lang="en-US" smtClean="0"/>
              <a:t>5/24/2026</a:t>
            </a:fld>
            <a:endParaRPr lang="en-US"/>
          </a:p>
        </p:txBody>
      </p:sp>
      <p:sp>
        <p:nvSpPr>
          <p:cNvPr id="3" name="Footer Placeholder 2">
            <a:extLst>
              <a:ext uri="{FF2B5EF4-FFF2-40B4-BE49-F238E27FC236}">
                <a16:creationId xmlns:a16="http://schemas.microsoft.com/office/drawing/2014/main" id="{1D9A7D58-A389-B7EF-9B6A-601558787B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565F7A-5CE3-24D4-52CD-262983ECA087}"/>
              </a:ext>
            </a:extLst>
          </p:cNvPr>
          <p:cNvSpPr>
            <a:spLocks noGrp="1"/>
          </p:cNvSpPr>
          <p:nvPr>
            <p:ph type="sldNum" sz="quarter" idx="12"/>
          </p:nvPr>
        </p:nvSpPr>
        <p:spPr/>
        <p:txBody>
          <a:bodyPr/>
          <a:lstStyle/>
          <a:p>
            <a:fld id="{751B4389-362E-4119-B640-8CAC594263EE}" type="slidenum">
              <a:rPr lang="en-US" smtClean="0"/>
              <a:t>‹nº›</a:t>
            </a:fld>
            <a:endParaRPr lang="en-US"/>
          </a:p>
        </p:txBody>
      </p:sp>
    </p:spTree>
    <p:extLst>
      <p:ext uri="{BB962C8B-B14F-4D97-AF65-F5344CB8AC3E}">
        <p14:creationId xmlns:p14="http://schemas.microsoft.com/office/powerpoint/2010/main" val="1371835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B02C4-2E09-29D3-4A4C-489AE4E64C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2CE25C-1FA3-E0B6-C177-6AF58942A0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A17A1C-5A88-E157-DE46-7892C73257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732507-AAC2-8E30-9EF4-F5F5C31616F3}"/>
              </a:ext>
            </a:extLst>
          </p:cNvPr>
          <p:cNvSpPr>
            <a:spLocks noGrp="1"/>
          </p:cNvSpPr>
          <p:nvPr>
            <p:ph type="dt" sz="half" idx="10"/>
          </p:nvPr>
        </p:nvSpPr>
        <p:spPr/>
        <p:txBody>
          <a:bodyPr/>
          <a:lstStyle/>
          <a:p>
            <a:fld id="{174F8D38-05FA-45F1-B809-4B7A0A027E7B}" type="datetimeFigureOut">
              <a:rPr lang="en-US" smtClean="0"/>
              <a:t>5/24/2026</a:t>
            </a:fld>
            <a:endParaRPr lang="en-US"/>
          </a:p>
        </p:txBody>
      </p:sp>
      <p:sp>
        <p:nvSpPr>
          <p:cNvPr id="6" name="Footer Placeholder 5">
            <a:extLst>
              <a:ext uri="{FF2B5EF4-FFF2-40B4-BE49-F238E27FC236}">
                <a16:creationId xmlns:a16="http://schemas.microsoft.com/office/drawing/2014/main" id="{47412345-22FA-9DC4-A9C3-9575D39156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978024-78F0-A3C4-5655-5276F8B92E7B}"/>
              </a:ext>
            </a:extLst>
          </p:cNvPr>
          <p:cNvSpPr>
            <a:spLocks noGrp="1"/>
          </p:cNvSpPr>
          <p:nvPr>
            <p:ph type="sldNum" sz="quarter" idx="12"/>
          </p:nvPr>
        </p:nvSpPr>
        <p:spPr/>
        <p:txBody>
          <a:bodyPr/>
          <a:lstStyle/>
          <a:p>
            <a:fld id="{751B4389-362E-4119-B640-8CAC594263EE}" type="slidenum">
              <a:rPr lang="en-US" smtClean="0"/>
              <a:t>‹nº›</a:t>
            </a:fld>
            <a:endParaRPr lang="en-US"/>
          </a:p>
        </p:txBody>
      </p:sp>
    </p:spTree>
    <p:extLst>
      <p:ext uri="{BB962C8B-B14F-4D97-AF65-F5344CB8AC3E}">
        <p14:creationId xmlns:p14="http://schemas.microsoft.com/office/powerpoint/2010/main" val="931232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47423-39B4-F69E-75BA-E5124E36AA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293685-0F50-E2D5-85D3-C5F1F658E4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4A8B20-A579-02A1-FCBA-AC94EB7605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86C16-6BEE-E606-4C97-7F6880B866A9}"/>
              </a:ext>
            </a:extLst>
          </p:cNvPr>
          <p:cNvSpPr>
            <a:spLocks noGrp="1"/>
          </p:cNvSpPr>
          <p:nvPr>
            <p:ph type="dt" sz="half" idx="10"/>
          </p:nvPr>
        </p:nvSpPr>
        <p:spPr/>
        <p:txBody>
          <a:bodyPr/>
          <a:lstStyle/>
          <a:p>
            <a:fld id="{174F8D38-05FA-45F1-B809-4B7A0A027E7B}" type="datetimeFigureOut">
              <a:rPr lang="en-US" smtClean="0"/>
              <a:t>5/24/2026</a:t>
            </a:fld>
            <a:endParaRPr lang="en-US"/>
          </a:p>
        </p:txBody>
      </p:sp>
      <p:sp>
        <p:nvSpPr>
          <p:cNvPr id="6" name="Footer Placeholder 5">
            <a:extLst>
              <a:ext uri="{FF2B5EF4-FFF2-40B4-BE49-F238E27FC236}">
                <a16:creationId xmlns:a16="http://schemas.microsoft.com/office/drawing/2014/main" id="{53F7F7CE-37AA-C559-1DBA-0E0D91EF4D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3192A4-EC98-4095-6F85-B563A94232F9}"/>
              </a:ext>
            </a:extLst>
          </p:cNvPr>
          <p:cNvSpPr>
            <a:spLocks noGrp="1"/>
          </p:cNvSpPr>
          <p:nvPr>
            <p:ph type="sldNum" sz="quarter" idx="12"/>
          </p:nvPr>
        </p:nvSpPr>
        <p:spPr/>
        <p:txBody>
          <a:bodyPr/>
          <a:lstStyle/>
          <a:p>
            <a:fld id="{751B4389-362E-4119-B640-8CAC594263EE}" type="slidenum">
              <a:rPr lang="en-US" smtClean="0"/>
              <a:t>‹nº›</a:t>
            </a:fld>
            <a:endParaRPr lang="en-US"/>
          </a:p>
        </p:txBody>
      </p:sp>
    </p:spTree>
    <p:extLst>
      <p:ext uri="{BB962C8B-B14F-4D97-AF65-F5344CB8AC3E}">
        <p14:creationId xmlns:p14="http://schemas.microsoft.com/office/powerpoint/2010/main" val="1915126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40A9F4-1CAC-CFC8-A77A-36DE4BDC85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F81B4C-5B0E-F7AD-FFC6-4C52F440D5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15222A-9CBF-8E35-0EFE-8AAE489F16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4F8D38-05FA-45F1-B809-4B7A0A027E7B}" type="datetimeFigureOut">
              <a:rPr lang="en-US" smtClean="0"/>
              <a:t>5/24/2026</a:t>
            </a:fld>
            <a:endParaRPr lang="en-US"/>
          </a:p>
        </p:txBody>
      </p:sp>
      <p:sp>
        <p:nvSpPr>
          <p:cNvPr id="5" name="Footer Placeholder 4">
            <a:extLst>
              <a:ext uri="{FF2B5EF4-FFF2-40B4-BE49-F238E27FC236}">
                <a16:creationId xmlns:a16="http://schemas.microsoft.com/office/drawing/2014/main" id="{08795A79-E0FE-DC43-FD31-D104C77488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FEF54C-B6ED-0EA1-6AFD-E605DC4A88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B4389-362E-4119-B640-8CAC594263EE}" type="slidenum">
              <a:rPr lang="en-US" smtClean="0"/>
              <a:t>‹nº›</a:t>
            </a:fld>
            <a:endParaRPr lang="en-US"/>
          </a:p>
        </p:txBody>
      </p:sp>
    </p:spTree>
    <p:extLst>
      <p:ext uri="{BB962C8B-B14F-4D97-AF65-F5344CB8AC3E}">
        <p14:creationId xmlns:p14="http://schemas.microsoft.com/office/powerpoint/2010/main" val="2121640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9421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88EEEBB-3656-A18E-C012-B26F0B29D5F3}"/>
            </a:ext>
          </a:extLst>
        </p:cNvPr>
        <p:cNvGrpSpPr/>
        <p:nvPr/>
      </p:nvGrpSpPr>
      <p:grpSpPr>
        <a:xfrm>
          <a:off x="0" y="0"/>
          <a:ext cx="0" cy="0"/>
          <a:chOff x="0" y="0"/>
          <a:chExt cx="0" cy="0"/>
        </a:xfrm>
      </p:grpSpPr>
      <p:sp>
        <p:nvSpPr>
          <p:cNvPr id="7" name="Rectángulo redondeado">
            <a:extLst>
              <a:ext uri="{FF2B5EF4-FFF2-40B4-BE49-F238E27FC236}">
                <a16:creationId xmlns:a16="http://schemas.microsoft.com/office/drawing/2014/main" id="{C06772E3-5A41-7B98-D829-AF48EA122BEC}"/>
              </a:ext>
            </a:extLst>
          </p:cNvPr>
          <p:cNvSpPr/>
          <p:nvPr/>
        </p:nvSpPr>
        <p:spPr>
          <a:xfrm>
            <a:off x="1524707" y="1685588"/>
            <a:ext cx="9142586" cy="3909994"/>
          </a:xfrm>
          <a:prstGeom prst="roundRect">
            <a:avLst>
              <a:gd name="adj" fmla="val 13991"/>
            </a:avLst>
          </a:prstGeom>
          <a:solidFill>
            <a:schemeClr val="accent4">
              <a:hueOff val="348544"/>
              <a:lumOff val="7139"/>
              <a:alpha val="29563"/>
            </a:schemeClr>
          </a:solidFill>
          <a:ln w="12700">
            <a:miter lim="400000"/>
          </a:ln>
          <a:effectLst>
            <a:reflection stA="90289" endPos="40000" dir="5400000" sy="-100000" algn="bl" rotWithShape="0"/>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3" name="CuadroTexto 2">
            <a:extLst>
              <a:ext uri="{FF2B5EF4-FFF2-40B4-BE49-F238E27FC236}">
                <a16:creationId xmlns:a16="http://schemas.microsoft.com/office/drawing/2014/main" id="{3FF1DEE8-AD14-A664-64FE-08F7CE28778F}"/>
              </a:ext>
            </a:extLst>
          </p:cNvPr>
          <p:cNvSpPr txBox="1"/>
          <p:nvPr/>
        </p:nvSpPr>
        <p:spPr>
          <a:xfrm>
            <a:off x="2297520" y="2517200"/>
            <a:ext cx="7596960" cy="2246769"/>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Somos indignos de estar na presença de Deus e ter nossas orações atendidas. </a:t>
            </a:r>
            <a:r>
              <a:rPr lang="pt-BR" sz="2800" b="1" dirty="0">
                <a:latin typeface="Tahoma" panose="020B0604030504040204" pitchFamily="34" charset="0"/>
                <a:ea typeface="Tahoma" panose="020B0604030504040204" pitchFamily="34" charset="0"/>
                <a:cs typeface="Tahoma" panose="020B0604030504040204" pitchFamily="34" charset="0"/>
              </a:rPr>
              <a:t>Qual segredo Cristo ensinou a seus discípulos para que suas orações chegassem até o Pai? </a:t>
            </a:r>
          </a:p>
          <a:p>
            <a:pPr algn="ctr"/>
            <a:r>
              <a:rPr lang="pt-BR" sz="2800" dirty="0">
                <a:latin typeface="Tahoma" panose="020B0604030504040204" pitchFamily="34" charset="0"/>
                <a:ea typeface="Tahoma" panose="020B0604030504040204" pitchFamily="34" charset="0"/>
                <a:cs typeface="Tahoma" panose="020B0604030504040204" pitchFamily="34" charset="0"/>
              </a:rPr>
              <a:t>(Ver p. 9.)</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4" name="01">
            <a:extLst>
              <a:ext uri="{FF2B5EF4-FFF2-40B4-BE49-F238E27FC236}">
                <a16:creationId xmlns:a16="http://schemas.microsoft.com/office/drawing/2014/main" id="{51E60232-93CF-4D2E-6508-6F85C34730A3}"/>
              </a:ext>
            </a:extLst>
          </p:cNvPr>
          <p:cNvSpPr/>
          <p:nvPr/>
        </p:nvSpPr>
        <p:spPr>
          <a:xfrm>
            <a:off x="437196" y="665645"/>
            <a:ext cx="3174105" cy="1765040"/>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79"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rgbClr val="BBB05A"/>
          </a:solidFill>
          <a:ln w="12700">
            <a:miter lim="400000"/>
          </a:ln>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0000" b="0" i="0" u="none" strike="noStrike" cap="none" spc="0" normalizeH="0" baseline="0">
                <a:ln>
                  <a:noFill/>
                </a:ln>
                <a:solidFill>
                  <a:srgbClr val="523A37"/>
                </a:solidFill>
                <a:effectLst/>
                <a:uFillTx/>
                <a:latin typeface="Futura"/>
                <a:ea typeface="Futura"/>
                <a:cs typeface="Futura"/>
                <a:sym typeface="Futura"/>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defTabSz="825500" rtl="0" eaLnBrk="1" fontAlgn="auto" latinLnBrk="0" hangingPunct="0">
              <a:lnSpc>
                <a:spcPct val="100000"/>
              </a:lnSpc>
              <a:spcBef>
                <a:spcPts val="0"/>
              </a:spcBef>
              <a:spcAft>
                <a:spcPts val="0"/>
              </a:spcAft>
              <a:buClrTx/>
              <a:buSzTx/>
              <a:buFontTx/>
              <a:buNone/>
              <a:tabLst/>
              <a:defRPr/>
            </a:pPr>
            <a:r>
              <a:rPr kumimoji="0" sz="10000" b="0" i="0" u="none" strike="noStrike" kern="0" cap="none" spc="0" normalizeH="0" baseline="0" noProof="0" dirty="0">
                <a:ln>
                  <a:noFill/>
                </a:ln>
                <a:solidFill>
                  <a:srgbClr val="523A37"/>
                </a:solidFill>
                <a:effectLst/>
                <a:uLnTx/>
                <a:uFillTx/>
                <a:latin typeface="Bernard MT Condensed" panose="02050806060905020404" pitchFamily="18" charset="0"/>
                <a:sym typeface="Futura"/>
              </a:rPr>
              <a:t>0</a:t>
            </a:r>
            <a:r>
              <a:rPr kumimoji="0" lang="en-US" sz="10000" b="0" i="0" u="none" strike="noStrike" kern="0" cap="none" spc="0" normalizeH="0" baseline="0" noProof="0" dirty="0">
                <a:ln>
                  <a:noFill/>
                </a:ln>
                <a:solidFill>
                  <a:srgbClr val="523A37"/>
                </a:solidFill>
                <a:effectLst/>
                <a:uLnTx/>
                <a:uFillTx/>
                <a:latin typeface="Bernard MT Condensed" panose="02050806060905020404" pitchFamily="18" charset="0"/>
                <a:sym typeface="Futura"/>
              </a:rPr>
              <a:t>3</a:t>
            </a:r>
            <a:endParaRPr kumimoji="0" sz="10000" b="0" i="0" u="none" strike="noStrike" kern="0" cap="none" spc="0" normalizeH="0" baseline="0" noProof="0" dirty="0">
              <a:ln>
                <a:noFill/>
              </a:ln>
              <a:solidFill>
                <a:srgbClr val="523A37"/>
              </a:solidFill>
              <a:effectLst/>
              <a:uLnTx/>
              <a:uFillTx/>
              <a:latin typeface="Bernard MT Condensed" panose="02050806060905020404" pitchFamily="18" charset="0"/>
              <a:sym typeface="Futura"/>
            </a:endParaRPr>
          </a:p>
        </p:txBody>
      </p:sp>
    </p:spTree>
    <p:extLst>
      <p:ext uri="{BB962C8B-B14F-4D97-AF65-F5344CB8AC3E}">
        <p14:creationId xmlns:p14="http://schemas.microsoft.com/office/powerpoint/2010/main" val="1537243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a:extLst>
              <a:ext uri="{FF2B5EF4-FFF2-40B4-BE49-F238E27FC236}">
                <a16:creationId xmlns:a16="http://schemas.microsoft.com/office/drawing/2014/main" id="{5ABCFC12-7EA9-55A3-9754-51D30190445F}"/>
              </a:ext>
            </a:extLst>
          </p:cNvPr>
          <p:cNvSpPr/>
          <p:nvPr/>
        </p:nvSpPr>
        <p:spPr>
          <a:xfrm>
            <a:off x="818246" y="1669648"/>
            <a:ext cx="10555507" cy="3518704"/>
          </a:xfrm>
          <a:prstGeom prst="rect">
            <a:avLst/>
          </a:prstGeom>
          <a:solidFill>
            <a:srgbClr val="FFFFFF"/>
          </a:solidFill>
          <a:ln w="12700">
            <a:miter lim="400000"/>
          </a:ln>
          <a:effectLst>
            <a:outerShdw blurRad="190500" dist="12700" dir="5400000" rotWithShape="0">
              <a:srgbClr val="000000"/>
            </a:outerShdw>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r>
              <a:rPr lang="pt-BR" sz="3200" dirty="0">
                <a:sym typeface="Helvetica Neue Medium"/>
              </a:rPr>
              <a:t>[…] o segredo do sucesso deles estaria em _____________ força e graça em _______________. Ele estaria diante do Pai para pedir por eles. Ele apresenta a oração do humilde suplicante como Seu desejo em favor dessa pessoa. Toda oração sincera é ouvida no Céu. Talvez não seja expressa com palavras claras; mas, se nela estiver o coração, subirá ao santuário onde</a:t>
            </a:r>
            <a:endParaRPr dirty="0"/>
          </a:p>
        </p:txBody>
      </p:sp>
      <p:sp>
        <p:nvSpPr>
          <p:cNvPr id="4" name="CuadroTexto 3">
            <a:extLst>
              <a:ext uri="{FF2B5EF4-FFF2-40B4-BE49-F238E27FC236}">
                <a16:creationId xmlns:a16="http://schemas.microsoft.com/office/drawing/2014/main" id="{FF7FE9A3-F46B-F8D7-8C3A-0F07019193F3}"/>
              </a:ext>
            </a:extLst>
          </p:cNvPr>
          <p:cNvSpPr txBox="1"/>
          <p:nvPr/>
        </p:nvSpPr>
        <p:spPr>
          <a:xfrm>
            <a:off x="1903398" y="2305615"/>
            <a:ext cx="8385201" cy="2246769"/>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 o segredo do sucesso deles estaria em </a:t>
            </a:r>
            <a:r>
              <a:rPr lang="pt-BR" sz="2800" b="1" dirty="0">
                <a:solidFill>
                  <a:srgbClr val="C00000"/>
                </a:solidFill>
                <a:latin typeface="Tahoma" panose="020B0604030504040204" pitchFamily="34" charset="0"/>
                <a:ea typeface="Tahoma" panose="020B0604030504040204" pitchFamily="34" charset="0"/>
                <a:cs typeface="Tahoma" panose="020B0604030504040204" pitchFamily="34" charset="0"/>
              </a:rPr>
              <a:t>_____</a:t>
            </a:r>
            <a:r>
              <a:rPr lang="pt-BR" sz="2800" dirty="0">
                <a:latin typeface="Tahoma" panose="020B0604030504040204" pitchFamily="34" charset="0"/>
                <a:ea typeface="Tahoma" panose="020B0604030504040204" pitchFamily="34" charset="0"/>
                <a:cs typeface="Tahoma" panose="020B0604030504040204" pitchFamily="34" charset="0"/>
              </a:rPr>
              <a:t> força e graça em </a:t>
            </a:r>
            <a:r>
              <a:rPr lang="pt-BR" sz="2800" b="1" dirty="0">
                <a:solidFill>
                  <a:srgbClr val="C00000"/>
                </a:solidFill>
                <a:latin typeface="Tahoma" panose="020B0604030504040204" pitchFamily="34" charset="0"/>
                <a:ea typeface="Tahoma" panose="020B0604030504040204" pitchFamily="34" charset="0"/>
                <a:cs typeface="Tahoma" panose="020B0604030504040204" pitchFamily="34" charset="0"/>
              </a:rPr>
              <a:t>________</a:t>
            </a:r>
            <a:r>
              <a:rPr lang="pt-BR" sz="2800" dirty="0">
                <a:latin typeface="Tahoma" panose="020B0604030504040204" pitchFamily="34" charset="0"/>
                <a:ea typeface="Tahoma" panose="020B0604030504040204" pitchFamily="34" charset="0"/>
                <a:cs typeface="Tahoma" panose="020B0604030504040204" pitchFamily="34" charset="0"/>
              </a:rPr>
              <a:t>. Ele estaria diante do Pai para pedir por eles. Ele apresenta a oração do humilde suplicante como Seu desejo em favor dessa pessoa. Toda oração sincera é ouvida no Céu. </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05152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a:extLst>
              <a:ext uri="{FF2B5EF4-FFF2-40B4-BE49-F238E27FC236}">
                <a16:creationId xmlns:a16="http://schemas.microsoft.com/office/drawing/2014/main" id="{40798FD2-B13E-D467-37A8-842AA2DECEB1}"/>
              </a:ext>
            </a:extLst>
          </p:cNvPr>
          <p:cNvSpPr/>
          <p:nvPr/>
        </p:nvSpPr>
        <p:spPr>
          <a:xfrm>
            <a:off x="818246" y="1669648"/>
            <a:ext cx="10555507" cy="3518704"/>
          </a:xfrm>
          <a:prstGeom prst="rect">
            <a:avLst/>
          </a:prstGeom>
          <a:solidFill>
            <a:srgbClr val="FFFFFF"/>
          </a:solidFill>
          <a:ln w="12700">
            <a:miter lim="400000"/>
          </a:ln>
          <a:effectLst>
            <a:outerShdw blurRad="190500" dist="12700" dir="5400000" rotWithShape="0">
              <a:srgbClr val="000000"/>
            </a:outerShdw>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r>
              <a:rPr lang="pt-BR" sz="3200" dirty="0">
                <a:sym typeface="Helvetica Neue Medium"/>
              </a:rPr>
              <a:t>[…] o segredo do sucesso deles estaria em _____________ força e graça em _______________. Ele estaria diante do Pai para pedir por eles. Ele apresenta a oração do humilde suplicante como Seu desejo em favor dessa pessoa. Toda oração sincera é ouvida no Céu. Talvez não seja expressa com palavras claras; mas, se nela estiver o coração, subirá ao santuário onde</a:t>
            </a:r>
            <a:endParaRPr dirty="0"/>
          </a:p>
        </p:txBody>
      </p:sp>
      <p:sp>
        <p:nvSpPr>
          <p:cNvPr id="3" name="CuadroTexto 2">
            <a:extLst>
              <a:ext uri="{FF2B5EF4-FFF2-40B4-BE49-F238E27FC236}">
                <a16:creationId xmlns:a16="http://schemas.microsoft.com/office/drawing/2014/main" id="{1A2976BF-72D5-121D-943F-481803D39CE1}"/>
              </a:ext>
            </a:extLst>
          </p:cNvPr>
          <p:cNvSpPr txBox="1"/>
          <p:nvPr/>
        </p:nvSpPr>
        <p:spPr>
          <a:xfrm>
            <a:off x="1755911" y="2090172"/>
            <a:ext cx="8680175" cy="2677656"/>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Talvez não seja expressa com palavras claras; mas, se nela estiver o coração, subirá ao santuário onde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a:t>
            </a:r>
            <a:r>
              <a:rPr lang="pt-BR" sz="2800" dirty="0">
                <a:latin typeface="Tahoma" panose="020B0604030504040204" pitchFamily="34" charset="0"/>
                <a:ea typeface="Tahoma" panose="020B0604030504040204" pitchFamily="34" charset="0"/>
                <a:cs typeface="Tahoma" panose="020B0604030504040204" pitchFamily="34" charset="0"/>
              </a:rPr>
              <a:t> atua e Ele a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_______________</a:t>
            </a:r>
            <a:r>
              <a:rPr lang="pt-BR" sz="2800" dirty="0">
                <a:latin typeface="Tahoma" panose="020B0604030504040204" pitchFamily="34" charset="0"/>
                <a:ea typeface="Tahoma" panose="020B0604030504040204" pitchFamily="34" charset="0"/>
                <a:cs typeface="Tahoma" panose="020B0604030504040204" pitchFamily="34" charset="0"/>
              </a:rPr>
              <a:t> sem nenhuma palavra incorreta e sem qualquer dificuldade de pronúncia, bela e perfumada com o incenso de Sua perfeição.</a:t>
            </a:r>
            <a:endParaRPr lang="en-US" sz="2800" dirty="0"/>
          </a:p>
        </p:txBody>
      </p:sp>
    </p:spTree>
    <p:extLst>
      <p:ext uri="{BB962C8B-B14F-4D97-AF65-F5344CB8AC3E}">
        <p14:creationId xmlns:p14="http://schemas.microsoft.com/office/powerpoint/2010/main" val="661215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a:extLst>
              <a:ext uri="{FF2B5EF4-FFF2-40B4-BE49-F238E27FC236}">
                <a16:creationId xmlns:a16="http://schemas.microsoft.com/office/drawing/2014/main" id="{2129DDE4-2D13-2DE8-A560-104762D46880}"/>
              </a:ext>
            </a:extLst>
          </p:cNvPr>
          <p:cNvSpPr/>
          <p:nvPr/>
        </p:nvSpPr>
        <p:spPr>
          <a:xfrm>
            <a:off x="818246" y="1669648"/>
            <a:ext cx="10555507" cy="3518704"/>
          </a:xfrm>
          <a:prstGeom prst="rect">
            <a:avLst/>
          </a:prstGeom>
          <a:solidFill>
            <a:srgbClr val="FFFFFF"/>
          </a:solidFill>
          <a:ln w="12700">
            <a:miter lim="400000"/>
          </a:ln>
          <a:effectLst>
            <a:outerShdw blurRad="190500" dist="12700" dir="5400000" rotWithShape="0">
              <a:srgbClr val="000000"/>
            </a:outerShdw>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r>
              <a:rPr lang="pt-BR" sz="3200" dirty="0">
                <a:sym typeface="Helvetica Neue Medium"/>
              </a:rPr>
              <a:t>[…] o segredo do sucesso deles estaria em _____________ força e graça em _______________. Ele estaria diante do Pai para pedir por eles. Ele apresenta a oração do humilde suplicante como Seu desejo em favor dessa pessoa. Toda oração sincera é ouvida no Céu. Talvez não seja expressa com palavras claras; mas, se nela estiver o coração, subirá ao santuário onde</a:t>
            </a:r>
            <a:endParaRPr dirty="0"/>
          </a:p>
        </p:txBody>
      </p:sp>
      <p:sp>
        <p:nvSpPr>
          <p:cNvPr id="3" name="CuadroTexto 2">
            <a:extLst>
              <a:ext uri="{FF2B5EF4-FFF2-40B4-BE49-F238E27FC236}">
                <a16:creationId xmlns:a16="http://schemas.microsoft.com/office/drawing/2014/main" id="{18C9D6E4-6CC4-9CF6-3DCD-85C45F38F890}"/>
              </a:ext>
            </a:extLst>
          </p:cNvPr>
          <p:cNvSpPr txBox="1"/>
          <p:nvPr/>
        </p:nvSpPr>
        <p:spPr>
          <a:xfrm>
            <a:off x="1903398" y="2305615"/>
            <a:ext cx="8385201" cy="2246769"/>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 o segredo do sucesso deles estaria em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pedir</a:t>
            </a:r>
            <a:r>
              <a:rPr lang="pt-BR" sz="2800" dirty="0">
                <a:latin typeface="Tahoma" panose="020B0604030504040204" pitchFamily="34" charset="0"/>
                <a:ea typeface="Tahoma" panose="020B0604030504040204" pitchFamily="34" charset="0"/>
                <a:cs typeface="Tahoma" panose="020B0604030504040204" pitchFamily="34" charset="0"/>
              </a:rPr>
              <a:t> força e graça em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Seu nome</a:t>
            </a:r>
            <a:r>
              <a:rPr lang="pt-BR" sz="2800" dirty="0">
                <a:latin typeface="Tahoma" panose="020B0604030504040204" pitchFamily="34" charset="0"/>
                <a:ea typeface="Tahoma" panose="020B0604030504040204" pitchFamily="34" charset="0"/>
                <a:cs typeface="Tahoma" panose="020B0604030504040204" pitchFamily="34" charset="0"/>
              </a:rPr>
              <a:t>. Ele estaria diante do Pai para pedir por eles. Ele apresenta a oração do humilde suplicante como Seu desejo em favor dessa pessoa. Toda oração sincera é ouvida no Céu. </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86991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a:extLst>
              <a:ext uri="{FF2B5EF4-FFF2-40B4-BE49-F238E27FC236}">
                <a16:creationId xmlns:a16="http://schemas.microsoft.com/office/drawing/2014/main" id="{C20A87D4-34D4-AD4E-B32B-F92561B73A47}"/>
              </a:ext>
            </a:extLst>
          </p:cNvPr>
          <p:cNvSpPr/>
          <p:nvPr/>
        </p:nvSpPr>
        <p:spPr>
          <a:xfrm>
            <a:off x="818246" y="1669648"/>
            <a:ext cx="10555507" cy="3518704"/>
          </a:xfrm>
          <a:prstGeom prst="rect">
            <a:avLst/>
          </a:prstGeom>
          <a:solidFill>
            <a:srgbClr val="FFFFFF"/>
          </a:solidFill>
          <a:ln w="12700">
            <a:miter lim="400000"/>
          </a:ln>
          <a:effectLst>
            <a:outerShdw blurRad="190500" dist="12700" dir="5400000" rotWithShape="0">
              <a:srgbClr val="000000"/>
            </a:outerShdw>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r>
              <a:rPr lang="pt-BR" sz="3200" dirty="0">
                <a:sym typeface="Helvetica Neue Medium"/>
              </a:rPr>
              <a:t>[…] o segredo do sucesso deles estaria em _____________ força e graça em _______________. Ele estaria diante do Pai para pedir por eles. Ele apresenta a oração do humilde suplicante como Seu desejo em favor dessa pessoa. Toda oração sincera é ouvida no Céu. Talvez não seja expressa com palavras claras; mas, se nela estiver o coração, subirá ao santuário onde</a:t>
            </a:r>
            <a:endParaRPr dirty="0"/>
          </a:p>
        </p:txBody>
      </p:sp>
      <p:sp>
        <p:nvSpPr>
          <p:cNvPr id="4" name="CuadroTexto 3">
            <a:extLst>
              <a:ext uri="{FF2B5EF4-FFF2-40B4-BE49-F238E27FC236}">
                <a16:creationId xmlns:a16="http://schemas.microsoft.com/office/drawing/2014/main" id="{9822C5C5-409A-B09D-1EA6-5E1BEEC25F03}"/>
              </a:ext>
            </a:extLst>
          </p:cNvPr>
          <p:cNvSpPr txBox="1"/>
          <p:nvPr/>
        </p:nvSpPr>
        <p:spPr>
          <a:xfrm>
            <a:off x="1755911" y="2090172"/>
            <a:ext cx="8680175" cy="2677656"/>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Talvez não seja expressa com palavras claras; mas, se nela estiver o coração, subirá ao santuário onde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Jesus</a:t>
            </a:r>
            <a:r>
              <a:rPr lang="pt-BR" sz="2800" dirty="0">
                <a:latin typeface="Tahoma" panose="020B0604030504040204" pitchFamily="34" charset="0"/>
                <a:ea typeface="Tahoma" panose="020B0604030504040204" pitchFamily="34" charset="0"/>
                <a:cs typeface="Tahoma" panose="020B0604030504040204" pitchFamily="34" charset="0"/>
              </a:rPr>
              <a:t> atua e Ele a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apresentará ao Pai </a:t>
            </a:r>
            <a:r>
              <a:rPr lang="pt-BR" sz="2800" dirty="0">
                <a:latin typeface="Tahoma" panose="020B0604030504040204" pitchFamily="34" charset="0"/>
                <a:ea typeface="Tahoma" panose="020B0604030504040204" pitchFamily="34" charset="0"/>
                <a:cs typeface="Tahoma" panose="020B0604030504040204" pitchFamily="34" charset="0"/>
              </a:rPr>
              <a:t>sem nenhuma palavra incorreta e sem qualquer dificuldade de pronúncia, bela e perfumada com o incenso de Sua perfeição.</a:t>
            </a:r>
            <a:endParaRPr lang="en-US" sz="2800" dirty="0"/>
          </a:p>
        </p:txBody>
      </p:sp>
    </p:spTree>
    <p:extLst>
      <p:ext uri="{BB962C8B-B14F-4D97-AF65-F5344CB8AC3E}">
        <p14:creationId xmlns:p14="http://schemas.microsoft.com/office/powerpoint/2010/main" val="1852602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4130248-D295-BE39-84F0-CC3F15FFF133}"/>
            </a:ext>
          </a:extLst>
        </p:cNvPr>
        <p:cNvGrpSpPr/>
        <p:nvPr/>
      </p:nvGrpSpPr>
      <p:grpSpPr>
        <a:xfrm>
          <a:off x="0" y="0"/>
          <a:ext cx="0" cy="0"/>
          <a:chOff x="0" y="0"/>
          <a:chExt cx="0" cy="0"/>
        </a:xfrm>
      </p:grpSpPr>
      <p:sp>
        <p:nvSpPr>
          <p:cNvPr id="7" name="Rectángulo redondeado">
            <a:extLst>
              <a:ext uri="{FF2B5EF4-FFF2-40B4-BE49-F238E27FC236}">
                <a16:creationId xmlns:a16="http://schemas.microsoft.com/office/drawing/2014/main" id="{E4A63816-005B-00D3-C862-51D6B2188B8B}"/>
              </a:ext>
            </a:extLst>
          </p:cNvPr>
          <p:cNvSpPr/>
          <p:nvPr/>
        </p:nvSpPr>
        <p:spPr>
          <a:xfrm>
            <a:off x="1503096" y="1470144"/>
            <a:ext cx="9142586" cy="3909994"/>
          </a:xfrm>
          <a:prstGeom prst="roundRect">
            <a:avLst>
              <a:gd name="adj" fmla="val 13991"/>
            </a:avLst>
          </a:prstGeom>
          <a:solidFill>
            <a:schemeClr val="accent4">
              <a:hueOff val="348544"/>
              <a:lumOff val="7139"/>
              <a:alpha val="29563"/>
            </a:schemeClr>
          </a:solidFill>
          <a:ln w="12700">
            <a:miter lim="400000"/>
          </a:ln>
          <a:effectLst>
            <a:reflection stA="90289" endPos="40000" dir="5400000" sy="-100000" algn="bl" rotWithShape="0"/>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3" name="CuadroTexto 2">
            <a:extLst>
              <a:ext uri="{FF2B5EF4-FFF2-40B4-BE49-F238E27FC236}">
                <a16:creationId xmlns:a16="http://schemas.microsoft.com/office/drawing/2014/main" id="{537E0167-B7CF-FF8D-4618-FACBF5008F56}"/>
              </a:ext>
            </a:extLst>
          </p:cNvPr>
          <p:cNvSpPr txBox="1"/>
          <p:nvPr/>
        </p:nvSpPr>
        <p:spPr>
          <a:xfrm>
            <a:off x="2421682" y="2517200"/>
            <a:ext cx="7305414" cy="1815882"/>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Quando buscamos Deus em primeiro lugar a cada dia e com sinceridade e expomos nossas carências a Ele, </a:t>
            </a:r>
            <a:r>
              <a:rPr lang="pt-BR" sz="2800" b="1" dirty="0">
                <a:latin typeface="Tahoma" panose="020B0604030504040204" pitchFamily="34" charset="0"/>
                <a:ea typeface="Tahoma" panose="020B0604030504040204" pitchFamily="34" charset="0"/>
                <a:cs typeface="Tahoma" panose="020B0604030504040204" pitchFamily="34" charset="0"/>
              </a:rPr>
              <a:t>o que acontece? </a:t>
            </a:r>
            <a:r>
              <a:rPr lang="pt-BR" sz="2800" dirty="0">
                <a:latin typeface="Tahoma" panose="020B0604030504040204" pitchFamily="34" charset="0"/>
                <a:ea typeface="Tahoma" panose="020B0604030504040204" pitchFamily="34" charset="0"/>
                <a:cs typeface="Tahoma" panose="020B0604030504040204" pitchFamily="34" charset="0"/>
              </a:rPr>
              <a:t>(Ver p. 9, 10.) </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4" name="01">
            <a:extLst>
              <a:ext uri="{FF2B5EF4-FFF2-40B4-BE49-F238E27FC236}">
                <a16:creationId xmlns:a16="http://schemas.microsoft.com/office/drawing/2014/main" id="{56807389-5FBD-9688-04FD-6E9F92D1B2B8}"/>
              </a:ext>
            </a:extLst>
          </p:cNvPr>
          <p:cNvSpPr/>
          <p:nvPr/>
        </p:nvSpPr>
        <p:spPr>
          <a:xfrm>
            <a:off x="437196" y="665645"/>
            <a:ext cx="3174105" cy="1765040"/>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79"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rgbClr val="BBB05A"/>
          </a:solidFill>
          <a:ln w="12700">
            <a:miter lim="400000"/>
          </a:ln>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0000" b="0" i="0" u="none" strike="noStrike" cap="none" spc="0" normalizeH="0" baseline="0">
                <a:ln>
                  <a:noFill/>
                </a:ln>
                <a:solidFill>
                  <a:srgbClr val="523A37"/>
                </a:solidFill>
                <a:effectLst/>
                <a:uFillTx/>
                <a:latin typeface="Futura"/>
                <a:ea typeface="Futura"/>
                <a:cs typeface="Futura"/>
                <a:sym typeface="Futura"/>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defTabSz="825500" rtl="0" eaLnBrk="1" fontAlgn="auto" latinLnBrk="0" hangingPunct="0">
              <a:lnSpc>
                <a:spcPct val="100000"/>
              </a:lnSpc>
              <a:spcBef>
                <a:spcPts val="0"/>
              </a:spcBef>
              <a:spcAft>
                <a:spcPts val="0"/>
              </a:spcAft>
              <a:buClrTx/>
              <a:buSzTx/>
              <a:buFontTx/>
              <a:buNone/>
              <a:tabLst/>
              <a:defRPr/>
            </a:pPr>
            <a:r>
              <a:rPr kumimoji="0" sz="10000" b="0" i="0" u="none" strike="noStrike" kern="0" cap="none" spc="0" normalizeH="0" baseline="0" noProof="0" dirty="0">
                <a:ln>
                  <a:noFill/>
                </a:ln>
                <a:solidFill>
                  <a:srgbClr val="523A37"/>
                </a:solidFill>
                <a:effectLst/>
                <a:uLnTx/>
                <a:uFillTx/>
                <a:latin typeface="Bernard MT Condensed" panose="02050806060905020404" pitchFamily="18" charset="0"/>
                <a:sym typeface="Futura"/>
              </a:rPr>
              <a:t>0</a:t>
            </a:r>
            <a:r>
              <a:rPr lang="en-US" sz="10000" kern="0" dirty="0">
                <a:latin typeface="Bernard MT Condensed" panose="02050806060905020404" pitchFamily="18" charset="0"/>
              </a:rPr>
              <a:t>4</a:t>
            </a:r>
            <a:endParaRPr kumimoji="0" sz="10000" b="0" i="0" u="none" strike="noStrike" kern="0" cap="none" spc="0" normalizeH="0" baseline="0" noProof="0" dirty="0">
              <a:ln>
                <a:noFill/>
              </a:ln>
              <a:solidFill>
                <a:srgbClr val="523A37"/>
              </a:solidFill>
              <a:effectLst/>
              <a:uLnTx/>
              <a:uFillTx/>
              <a:latin typeface="Bernard MT Condensed" panose="02050806060905020404" pitchFamily="18" charset="0"/>
              <a:sym typeface="Futura"/>
            </a:endParaRPr>
          </a:p>
        </p:txBody>
      </p:sp>
    </p:spTree>
    <p:extLst>
      <p:ext uri="{BB962C8B-B14F-4D97-AF65-F5344CB8AC3E}">
        <p14:creationId xmlns:p14="http://schemas.microsoft.com/office/powerpoint/2010/main" val="2042230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a:extLst>
              <a:ext uri="{FF2B5EF4-FFF2-40B4-BE49-F238E27FC236}">
                <a16:creationId xmlns:a16="http://schemas.microsoft.com/office/drawing/2014/main" id="{9F7682C4-1BD1-66BE-EC5D-20696AB29539}"/>
              </a:ext>
            </a:extLst>
          </p:cNvPr>
          <p:cNvSpPr/>
          <p:nvPr/>
        </p:nvSpPr>
        <p:spPr>
          <a:xfrm>
            <a:off x="818246" y="739782"/>
            <a:ext cx="10555507" cy="5378435"/>
          </a:xfrm>
          <a:prstGeom prst="rect">
            <a:avLst/>
          </a:prstGeom>
          <a:solidFill>
            <a:srgbClr val="FFFFFF"/>
          </a:solidFill>
          <a:ln w="12700">
            <a:miter lim="400000"/>
          </a:ln>
          <a:effectLst>
            <a:outerShdw blurRad="190500" dist="12700" dir="5400000" rotWithShape="0">
              <a:srgbClr val="000000"/>
            </a:outerShdw>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r>
              <a:rPr lang="pt-BR" sz="3200" dirty="0">
                <a:sym typeface="Helvetica Neue Medium"/>
              </a:rPr>
              <a:t>[…] o segredo do sucesso deles estaria em _____________ força e graça em _______________. Ele estaria diante do Pai para pedir por eles. Ele apresenta a oração do humilde suplicante como Seu desejo em favor dessa pessoa. Toda oração sincera é ouvida no Céu. Talvez não seja expressa com palavras claras; mas, se nela estiver o coração, subirá ao santuário onde</a:t>
            </a:r>
            <a:endParaRPr dirty="0"/>
          </a:p>
        </p:txBody>
      </p:sp>
      <p:sp>
        <p:nvSpPr>
          <p:cNvPr id="4" name="CuadroTexto 3">
            <a:extLst>
              <a:ext uri="{FF2B5EF4-FFF2-40B4-BE49-F238E27FC236}">
                <a16:creationId xmlns:a16="http://schemas.microsoft.com/office/drawing/2014/main" id="{45D07443-4A40-7F4B-CBB6-19F0F1989336}"/>
              </a:ext>
            </a:extLst>
          </p:cNvPr>
          <p:cNvSpPr txBox="1"/>
          <p:nvPr/>
        </p:nvSpPr>
        <p:spPr>
          <a:xfrm>
            <a:off x="1577008" y="1228397"/>
            <a:ext cx="9037984" cy="4401205"/>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Ao se levantar pela manhã, você sente sua incapacidade e necessidade de força vinda de Deus? E humilde e sinceramente expõe suas carências ao Pai celestial? Se assim for,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_______</a:t>
            </a:r>
            <a:r>
              <a:rPr lang="pt-BR" sz="2800" dirty="0">
                <a:latin typeface="Tahoma" panose="020B0604030504040204" pitchFamily="34" charset="0"/>
                <a:ea typeface="Tahoma" panose="020B0604030504040204" pitchFamily="34" charset="0"/>
                <a:cs typeface="Tahoma" panose="020B0604030504040204" pitchFamily="34" charset="0"/>
              </a:rPr>
              <a:t> anotam suas orações, e, se estas não partiram de lábios fingidos, quando você estiver inconscientemente em perigo de errar, de exercer uma influência que leve outros a errar, seu anjo da guarda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______________</a:t>
            </a:r>
            <a:r>
              <a:rPr lang="pt-BR" sz="2800" dirty="0">
                <a:latin typeface="Tahoma" panose="020B0604030504040204" pitchFamily="34" charset="0"/>
                <a:ea typeface="Tahoma" panose="020B0604030504040204" pitchFamily="34" charset="0"/>
                <a:cs typeface="Tahoma" panose="020B0604030504040204" pitchFamily="34" charset="0"/>
              </a:rPr>
              <a:t>, impulsionando você a seguir melhor direção, escolhendo as palavras para você proferir e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____________</a:t>
            </a:r>
            <a:r>
              <a:rPr lang="pt-BR" sz="2800" dirty="0">
                <a:latin typeface="Tahoma" panose="020B0604030504040204" pitchFamily="34" charset="0"/>
                <a:ea typeface="Tahoma" panose="020B0604030504040204" pitchFamily="34" charset="0"/>
                <a:cs typeface="Tahoma" panose="020B0604030504040204" pitchFamily="34" charset="0"/>
              </a:rPr>
              <a:t> suas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________</a:t>
            </a:r>
            <a:r>
              <a:rPr lang="pt-BR" sz="2800" dirty="0">
                <a:latin typeface="Tahoma" panose="020B0604030504040204" pitchFamily="34" charset="0"/>
                <a:ea typeface="Tahoma" panose="020B0604030504040204" pitchFamily="34" charset="0"/>
                <a:cs typeface="Tahoma" panose="020B0604030504040204" pitchFamily="34" charset="0"/>
              </a:rPr>
              <a:t>.</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59729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a:extLst>
              <a:ext uri="{FF2B5EF4-FFF2-40B4-BE49-F238E27FC236}">
                <a16:creationId xmlns:a16="http://schemas.microsoft.com/office/drawing/2014/main" id="{58A0B16E-64E3-4BAF-BFD3-0A3823C13540}"/>
              </a:ext>
            </a:extLst>
          </p:cNvPr>
          <p:cNvSpPr/>
          <p:nvPr/>
        </p:nvSpPr>
        <p:spPr>
          <a:xfrm>
            <a:off x="818246" y="739782"/>
            <a:ext cx="10555507" cy="5378435"/>
          </a:xfrm>
          <a:prstGeom prst="rect">
            <a:avLst/>
          </a:prstGeom>
          <a:solidFill>
            <a:srgbClr val="FFFFFF"/>
          </a:solidFill>
          <a:ln w="12700">
            <a:miter lim="400000"/>
          </a:ln>
          <a:effectLst>
            <a:outerShdw blurRad="190500" dist="12700" dir="5400000" rotWithShape="0">
              <a:srgbClr val="000000"/>
            </a:outerShdw>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r>
              <a:rPr lang="pt-BR" sz="3200" dirty="0">
                <a:sym typeface="Helvetica Neue Medium"/>
              </a:rPr>
              <a:t>[…] o segredo do sucesso deles estaria em _____________ força e graça em _______________. Ele estaria diante do Pai para pedir por eles. Ele apresenta a oração do humilde suplicante como Seu desejo em favor dessa pessoa. Toda oração sincera é ouvida no Céu. Talvez não seja expressa com palavras claras; mas, se nela estiver o coração, subirá ao santuário onde</a:t>
            </a:r>
            <a:endParaRPr dirty="0"/>
          </a:p>
        </p:txBody>
      </p:sp>
      <p:sp>
        <p:nvSpPr>
          <p:cNvPr id="4" name="CuadroTexto 3">
            <a:extLst>
              <a:ext uri="{FF2B5EF4-FFF2-40B4-BE49-F238E27FC236}">
                <a16:creationId xmlns:a16="http://schemas.microsoft.com/office/drawing/2014/main" id="{A3D93948-A213-4E49-43A7-534B6F567159}"/>
              </a:ext>
            </a:extLst>
          </p:cNvPr>
          <p:cNvSpPr txBox="1"/>
          <p:nvPr/>
        </p:nvSpPr>
        <p:spPr>
          <a:xfrm>
            <a:off x="1577007" y="1228397"/>
            <a:ext cx="9037984" cy="4401205"/>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Ao se levantar pela manhã, você sente sua incapacidade e necessidade de força vinda de Deus? E humilde e sinceramente expõe suas carências ao Pai celestial? Se assim for,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os anjos </a:t>
            </a:r>
            <a:r>
              <a:rPr lang="pt-BR" sz="2800" dirty="0">
                <a:latin typeface="Tahoma" panose="020B0604030504040204" pitchFamily="34" charset="0"/>
                <a:ea typeface="Tahoma" panose="020B0604030504040204" pitchFamily="34" charset="0"/>
                <a:cs typeface="Tahoma" panose="020B0604030504040204" pitchFamily="34" charset="0"/>
              </a:rPr>
              <a:t>anotam suas orações, e, se estas não partiram de lábios fingidos, quando você estiver inconscientemente em perigo de errar, de exercer uma influência que leve outros a errar, seu anjo da guarda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estará ao seu lado</a:t>
            </a:r>
            <a:r>
              <a:rPr lang="pt-BR" sz="2800" dirty="0">
                <a:latin typeface="Tahoma" panose="020B0604030504040204" pitchFamily="34" charset="0"/>
                <a:ea typeface="Tahoma" panose="020B0604030504040204" pitchFamily="34" charset="0"/>
                <a:cs typeface="Tahoma" panose="020B0604030504040204" pitchFamily="34" charset="0"/>
              </a:rPr>
              <a:t>, impulsionando você a seguir melhor direção, escolhendo as palavras para você proferir e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influenciando</a:t>
            </a:r>
            <a:r>
              <a:rPr lang="pt-BR" sz="2800" dirty="0">
                <a:latin typeface="Tahoma" panose="020B0604030504040204" pitchFamily="34" charset="0"/>
                <a:ea typeface="Tahoma" panose="020B0604030504040204" pitchFamily="34" charset="0"/>
                <a:cs typeface="Tahoma" panose="020B0604030504040204" pitchFamily="34" charset="0"/>
              </a:rPr>
              <a:t> suas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ações</a:t>
            </a:r>
            <a:r>
              <a:rPr lang="pt-BR" sz="2800" dirty="0">
                <a:latin typeface="Tahoma" panose="020B0604030504040204" pitchFamily="34" charset="0"/>
                <a:ea typeface="Tahoma" panose="020B0604030504040204" pitchFamily="34" charset="0"/>
                <a:cs typeface="Tahoma" panose="020B0604030504040204" pitchFamily="34" charset="0"/>
              </a:rPr>
              <a:t>.</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25480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F4BFE54-E826-D181-432C-2F42C28A9911}"/>
            </a:ext>
          </a:extLst>
        </p:cNvPr>
        <p:cNvGrpSpPr/>
        <p:nvPr/>
      </p:nvGrpSpPr>
      <p:grpSpPr>
        <a:xfrm>
          <a:off x="0" y="0"/>
          <a:ext cx="0" cy="0"/>
          <a:chOff x="0" y="0"/>
          <a:chExt cx="0" cy="0"/>
        </a:xfrm>
      </p:grpSpPr>
      <p:sp>
        <p:nvSpPr>
          <p:cNvPr id="7" name="Rectángulo redondeado">
            <a:extLst>
              <a:ext uri="{FF2B5EF4-FFF2-40B4-BE49-F238E27FC236}">
                <a16:creationId xmlns:a16="http://schemas.microsoft.com/office/drawing/2014/main" id="{00BDB6C0-7995-0B43-17A1-FA7ADC82650F}"/>
              </a:ext>
            </a:extLst>
          </p:cNvPr>
          <p:cNvSpPr/>
          <p:nvPr/>
        </p:nvSpPr>
        <p:spPr>
          <a:xfrm>
            <a:off x="1524707" y="1685588"/>
            <a:ext cx="9142586" cy="3909994"/>
          </a:xfrm>
          <a:prstGeom prst="roundRect">
            <a:avLst>
              <a:gd name="adj" fmla="val 13991"/>
            </a:avLst>
          </a:prstGeom>
          <a:solidFill>
            <a:schemeClr val="accent4">
              <a:hueOff val="348544"/>
              <a:lumOff val="7139"/>
              <a:alpha val="29563"/>
            </a:schemeClr>
          </a:solidFill>
          <a:ln w="12700">
            <a:miter lim="400000"/>
          </a:ln>
          <a:effectLst>
            <a:reflection stA="90289" endPos="40000" dir="5400000" sy="-100000" algn="bl" rotWithShape="0"/>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3" name="CuadroTexto 2">
            <a:extLst>
              <a:ext uri="{FF2B5EF4-FFF2-40B4-BE49-F238E27FC236}">
                <a16:creationId xmlns:a16="http://schemas.microsoft.com/office/drawing/2014/main" id="{5D0ED033-4822-75F7-99F2-395D448017EB}"/>
              </a:ext>
            </a:extLst>
          </p:cNvPr>
          <p:cNvSpPr txBox="1"/>
          <p:nvPr/>
        </p:nvSpPr>
        <p:spPr>
          <a:xfrm>
            <a:off x="2324024" y="2517200"/>
            <a:ext cx="7543952" cy="2246769"/>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 Assim como na história de Moisés quando esteve na presença de Deus, </a:t>
            </a:r>
            <a:r>
              <a:rPr lang="pt-BR" sz="2800" b="1" dirty="0">
                <a:latin typeface="Tahoma" panose="020B0604030504040204" pitchFamily="34" charset="0"/>
                <a:ea typeface="Tahoma" panose="020B0604030504040204" pitchFamily="34" charset="0"/>
                <a:cs typeface="Tahoma" panose="020B0604030504040204" pitchFamily="34" charset="0"/>
              </a:rPr>
              <a:t>que segurança precisamos ter como líderes de nossa família? Que lição aprendemos com essa história? </a:t>
            </a:r>
            <a:r>
              <a:rPr lang="pt-BR" sz="2800" dirty="0">
                <a:latin typeface="Tahoma" panose="020B0604030504040204" pitchFamily="34" charset="0"/>
                <a:ea typeface="Tahoma" panose="020B0604030504040204" pitchFamily="34" charset="0"/>
                <a:cs typeface="Tahoma" panose="020B0604030504040204" pitchFamily="34" charset="0"/>
              </a:rPr>
              <a:t>(Ver p. 10.)</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4" name="01">
            <a:extLst>
              <a:ext uri="{FF2B5EF4-FFF2-40B4-BE49-F238E27FC236}">
                <a16:creationId xmlns:a16="http://schemas.microsoft.com/office/drawing/2014/main" id="{1451B368-EA4F-E685-69D7-8C618F956B16}"/>
              </a:ext>
            </a:extLst>
          </p:cNvPr>
          <p:cNvSpPr/>
          <p:nvPr/>
        </p:nvSpPr>
        <p:spPr>
          <a:xfrm>
            <a:off x="437196" y="665645"/>
            <a:ext cx="3174105" cy="1765040"/>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79"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rgbClr val="BBB05A"/>
          </a:solidFill>
          <a:ln w="12700">
            <a:miter lim="400000"/>
          </a:ln>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0000" b="0" i="0" u="none" strike="noStrike" cap="none" spc="0" normalizeH="0" baseline="0">
                <a:ln>
                  <a:noFill/>
                </a:ln>
                <a:solidFill>
                  <a:srgbClr val="523A37"/>
                </a:solidFill>
                <a:effectLst/>
                <a:uFillTx/>
                <a:latin typeface="Futura"/>
                <a:ea typeface="Futura"/>
                <a:cs typeface="Futura"/>
                <a:sym typeface="Futura"/>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defTabSz="825500" rtl="0" eaLnBrk="1" fontAlgn="auto" latinLnBrk="0" hangingPunct="0">
              <a:lnSpc>
                <a:spcPct val="100000"/>
              </a:lnSpc>
              <a:spcBef>
                <a:spcPts val="0"/>
              </a:spcBef>
              <a:spcAft>
                <a:spcPts val="0"/>
              </a:spcAft>
              <a:buClrTx/>
              <a:buSzTx/>
              <a:buFontTx/>
              <a:buNone/>
              <a:tabLst/>
              <a:defRPr/>
            </a:pPr>
            <a:r>
              <a:rPr kumimoji="0" sz="10000" b="0" i="0" u="none" strike="noStrike" kern="0" cap="none" spc="0" normalizeH="0" baseline="0" noProof="0" dirty="0">
                <a:ln>
                  <a:noFill/>
                </a:ln>
                <a:solidFill>
                  <a:srgbClr val="523A37"/>
                </a:solidFill>
                <a:effectLst/>
                <a:uLnTx/>
                <a:uFillTx/>
                <a:latin typeface="Bernard MT Condensed" panose="02050806060905020404" pitchFamily="18" charset="0"/>
                <a:sym typeface="Futura"/>
              </a:rPr>
              <a:t>0</a:t>
            </a:r>
            <a:r>
              <a:rPr lang="en-US" sz="10000" kern="0" dirty="0">
                <a:latin typeface="Bernard MT Condensed" panose="02050806060905020404" pitchFamily="18" charset="0"/>
              </a:rPr>
              <a:t>5</a:t>
            </a:r>
            <a:endParaRPr kumimoji="0" sz="10000" b="0" i="0" u="none" strike="noStrike" kern="0" cap="none" spc="0" normalizeH="0" baseline="0" noProof="0" dirty="0">
              <a:ln>
                <a:noFill/>
              </a:ln>
              <a:solidFill>
                <a:srgbClr val="523A37"/>
              </a:solidFill>
              <a:effectLst/>
              <a:uLnTx/>
              <a:uFillTx/>
              <a:latin typeface="Bernard MT Condensed" panose="02050806060905020404" pitchFamily="18" charset="0"/>
              <a:sym typeface="Futura"/>
            </a:endParaRPr>
          </a:p>
        </p:txBody>
      </p:sp>
    </p:spTree>
    <p:extLst>
      <p:ext uri="{BB962C8B-B14F-4D97-AF65-F5344CB8AC3E}">
        <p14:creationId xmlns:p14="http://schemas.microsoft.com/office/powerpoint/2010/main" val="3121241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a:extLst>
              <a:ext uri="{FF2B5EF4-FFF2-40B4-BE49-F238E27FC236}">
                <a16:creationId xmlns:a16="http://schemas.microsoft.com/office/drawing/2014/main" id="{EAA53AE8-2B59-EA9D-2C09-C38DF399B3F5}"/>
              </a:ext>
            </a:extLst>
          </p:cNvPr>
          <p:cNvSpPr/>
          <p:nvPr/>
        </p:nvSpPr>
        <p:spPr>
          <a:xfrm>
            <a:off x="818246" y="984687"/>
            <a:ext cx="10555507" cy="4888623"/>
          </a:xfrm>
          <a:prstGeom prst="rect">
            <a:avLst/>
          </a:prstGeom>
          <a:solidFill>
            <a:srgbClr val="FFFFFF"/>
          </a:solidFill>
          <a:ln w="12700">
            <a:miter lim="400000"/>
          </a:ln>
          <a:effectLst>
            <a:outerShdw blurRad="190500" dist="12700" dir="5400000" rotWithShape="0">
              <a:srgbClr val="000000"/>
            </a:outerShdw>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r>
              <a:rPr lang="pt-BR" sz="3200" dirty="0">
                <a:sym typeface="Helvetica Neue Medium"/>
              </a:rPr>
              <a:t>[…] o segredo do sucesso deles estaria em _____________ força e graça em _______________. Ele estaria diante do Pai para pedir por eles. Ele apresenta a oração do humilde suplicante como Seu desejo em favor dessa pessoa. Toda oração sincera é ouvida no Céu. Talvez não seja expressa com palavras claras; mas, se nela estiver o coração, subirá ao santuário onde</a:t>
            </a:r>
            <a:endParaRPr dirty="0"/>
          </a:p>
        </p:txBody>
      </p:sp>
      <p:sp>
        <p:nvSpPr>
          <p:cNvPr id="4" name="CuadroTexto 3">
            <a:extLst>
              <a:ext uri="{FF2B5EF4-FFF2-40B4-BE49-F238E27FC236}">
                <a16:creationId xmlns:a16="http://schemas.microsoft.com/office/drawing/2014/main" id="{E779F492-C001-C774-34B4-8FC95D034745}"/>
              </a:ext>
            </a:extLst>
          </p:cNvPr>
          <p:cNvSpPr txBox="1"/>
          <p:nvPr/>
        </p:nvSpPr>
        <p:spPr>
          <a:xfrm>
            <a:off x="1564372" y="1659283"/>
            <a:ext cx="9063254" cy="3539430"/>
          </a:xfrm>
          <a:prstGeom prst="rect">
            <a:avLst/>
          </a:prstGeom>
          <a:noFill/>
        </p:spPr>
        <p:txBody>
          <a:bodyPr wrap="square">
            <a:spAutoFit/>
          </a:bodyPr>
          <a:lstStyle/>
          <a:p>
            <a:pPr algn="ctr"/>
            <a:r>
              <a:rPr lang="pt-BR" sz="2800" dirty="0"/>
              <a:t>Essa experiência, sobretudo a segurança de que </a:t>
            </a:r>
            <a:r>
              <a:rPr lang="pt-BR" sz="2800" b="1" u="sng" dirty="0">
                <a:solidFill>
                  <a:srgbClr val="C00000"/>
                </a:solidFill>
              </a:rPr>
              <a:t>________ </a:t>
            </a:r>
            <a:r>
              <a:rPr lang="pt-BR" sz="2800" dirty="0"/>
              <a:t>sua </a:t>
            </a:r>
            <a:r>
              <a:rPr lang="pt-BR" sz="2800" b="1" u="sng" dirty="0">
                <a:solidFill>
                  <a:srgbClr val="C00000"/>
                </a:solidFill>
              </a:rPr>
              <a:t>_______</a:t>
            </a:r>
            <a:r>
              <a:rPr lang="pt-BR" sz="2800" dirty="0"/>
              <a:t> e que a </a:t>
            </a:r>
            <a:r>
              <a:rPr lang="pt-BR" sz="2800" b="1" u="sng" dirty="0">
                <a:solidFill>
                  <a:srgbClr val="C00000"/>
                </a:solidFill>
              </a:rPr>
              <a:t>___________</a:t>
            </a:r>
            <a:r>
              <a:rPr lang="pt-BR" sz="2800" b="1" dirty="0">
                <a:solidFill>
                  <a:srgbClr val="C00000"/>
                </a:solidFill>
              </a:rPr>
              <a:t> </a:t>
            </a:r>
            <a:r>
              <a:rPr lang="pt-BR" sz="2800" dirty="0"/>
              <a:t>o acompanharia, foi de maior valor para Moisés como líder do que o aprendizado no Egito ou todas as suas conquistas na ciência militar. Nenhum poder terreno, habilidade ou instrução podem superar o lugar da presença imediata de Deus. Na história de Moisés podemos ver quão </a:t>
            </a:r>
            <a:r>
              <a:rPr lang="pt-BR" sz="2800" b="1" u="sng" dirty="0">
                <a:solidFill>
                  <a:srgbClr val="C00000"/>
                </a:solidFill>
              </a:rPr>
              <a:t>______________</a:t>
            </a:r>
            <a:r>
              <a:rPr lang="pt-BR" sz="2800" b="1" dirty="0">
                <a:solidFill>
                  <a:srgbClr val="C00000"/>
                </a:solidFill>
              </a:rPr>
              <a:t> </a:t>
            </a:r>
            <a:r>
              <a:rPr lang="pt-BR" sz="2800" dirty="0"/>
              <a:t>com Deus é privilégio do ser humano usufruir. </a:t>
            </a:r>
            <a:endParaRPr lang="en-US" sz="2800" dirty="0"/>
          </a:p>
        </p:txBody>
      </p:sp>
    </p:spTree>
    <p:extLst>
      <p:ext uri="{BB962C8B-B14F-4D97-AF65-F5344CB8AC3E}">
        <p14:creationId xmlns:p14="http://schemas.microsoft.com/office/powerpoint/2010/main" val="2753686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F1BF225-4E80-0175-16C0-942FD5817CFD}"/>
              </a:ext>
            </a:extLst>
          </p:cNvPr>
          <p:cNvSpPr/>
          <p:nvPr/>
        </p:nvSpPr>
        <p:spPr>
          <a:xfrm>
            <a:off x="1374505" y="762732"/>
            <a:ext cx="2719013" cy="1200329"/>
          </a:xfrm>
          <a:prstGeom prst="rect">
            <a:avLst/>
          </a:prstGeom>
          <a:noFill/>
        </p:spPr>
        <p:txBody>
          <a:bodyPr wrap="none" lIns="91440" tIns="45720" rIns="91440" bIns="45720">
            <a:spAutoFit/>
          </a:bodyPr>
          <a:lstStyle/>
          <a:p>
            <a:pPr algn="ctr"/>
            <a:r>
              <a:rPr lang="es-ES" sz="7200" b="0" cap="none" spc="0" dirty="0">
                <a:ln w="0"/>
                <a:solidFill>
                  <a:srgbClr val="BFB34B"/>
                </a:solidFill>
                <a:effectLst>
                  <a:outerShdw blurRad="38100" dist="19050" dir="2700000" algn="tl" rotWithShape="0">
                    <a:schemeClr val="dk1">
                      <a:alpha val="40000"/>
                    </a:schemeClr>
                  </a:outerShdw>
                </a:effectLst>
                <a:latin typeface="Bernard MT Condensed" panose="02050806060905020404" pitchFamily="18" charset="0"/>
              </a:rPr>
              <a:t>LIÇÃO 1</a:t>
            </a:r>
          </a:p>
        </p:txBody>
      </p:sp>
      <p:pic>
        <p:nvPicPr>
          <p:cNvPr id="4" name="Imagen 3">
            <a:extLst>
              <a:ext uri="{FF2B5EF4-FFF2-40B4-BE49-F238E27FC236}">
                <a16:creationId xmlns:a16="http://schemas.microsoft.com/office/drawing/2014/main" id="{FEAD4B0A-5106-321A-6436-80BFEF50F6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4012" y="2576279"/>
            <a:ext cx="5358620" cy="967190"/>
          </a:xfrm>
          <a:prstGeom prst="rect">
            <a:avLst/>
          </a:prstGeom>
        </p:spPr>
      </p:pic>
      <p:pic>
        <p:nvPicPr>
          <p:cNvPr id="6" name="Imagen 5">
            <a:extLst>
              <a:ext uri="{FF2B5EF4-FFF2-40B4-BE49-F238E27FC236}">
                <a16:creationId xmlns:a16="http://schemas.microsoft.com/office/drawing/2014/main" id="{DB3D4C31-5306-5DFE-C69B-4774DE44DB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767" y="3543469"/>
            <a:ext cx="2590466" cy="1041437"/>
          </a:xfrm>
          <a:prstGeom prst="rect">
            <a:avLst/>
          </a:prstGeom>
        </p:spPr>
      </p:pic>
    </p:spTree>
    <p:extLst>
      <p:ext uri="{BB962C8B-B14F-4D97-AF65-F5344CB8AC3E}">
        <p14:creationId xmlns:p14="http://schemas.microsoft.com/office/powerpoint/2010/main" val="2543534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a:extLst>
              <a:ext uri="{FF2B5EF4-FFF2-40B4-BE49-F238E27FC236}">
                <a16:creationId xmlns:a16="http://schemas.microsoft.com/office/drawing/2014/main" id="{B6D5B2BE-C987-C69A-D315-DDC681EE2556}"/>
              </a:ext>
            </a:extLst>
          </p:cNvPr>
          <p:cNvSpPr/>
          <p:nvPr/>
        </p:nvSpPr>
        <p:spPr>
          <a:xfrm>
            <a:off x="818246" y="984687"/>
            <a:ext cx="10555507" cy="4888623"/>
          </a:xfrm>
          <a:prstGeom prst="rect">
            <a:avLst/>
          </a:prstGeom>
          <a:solidFill>
            <a:srgbClr val="FFFFFF"/>
          </a:solidFill>
          <a:ln w="12700">
            <a:miter lim="400000"/>
          </a:ln>
          <a:effectLst>
            <a:outerShdw blurRad="190500" dist="12700" dir="5400000" rotWithShape="0">
              <a:srgbClr val="000000"/>
            </a:outerShdw>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r>
              <a:rPr lang="pt-BR" sz="3200" dirty="0">
                <a:sym typeface="Helvetica Neue Medium"/>
              </a:rPr>
              <a:t>[…] o segredo do sucesso deles estaria em _____________ força e graça em _______________. Ele estaria diante do Pai para pedir por eles. Ele apresenta a oração do humilde suplicante como Seu desejo em favor dessa pessoa. Toda oração sincera é ouvida no Céu. Talvez não seja expressa com palavras claras; mas, se nela estiver o coração, subirá ao santuário onde</a:t>
            </a:r>
            <a:endParaRPr dirty="0"/>
          </a:p>
        </p:txBody>
      </p:sp>
      <p:sp>
        <p:nvSpPr>
          <p:cNvPr id="4" name="CuadroTexto 3">
            <a:extLst>
              <a:ext uri="{FF2B5EF4-FFF2-40B4-BE49-F238E27FC236}">
                <a16:creationId xmlns:a16="http://schemas.microsoft.com/office/drawing/2014/main" id="{548AD13C-7181-95DC-67D0-63C50B6948F1}"/>
              </a:ext>
            </a:extLst>
          </p:cNvPr>
          <p:cNvSpPr txBox="1"/>
          <p:nvPr/>
        </p:nvSpPr>
        <p:spPr>
          <a:xfrm>
            <a:off x="1564372" y="1659283"/>
            <a:ext cx="9063254" cy="3539430"/>
          </a:xfrm>
          <a:prstGeom prst="rect">
            <a:avLst/>
          </a:prstGeom>
          <a:noFill/>
        </p:spPr>
        <p:txBody>
          <a:bodyPr wrap="square">
            <a:spAutoFit/>
          </a:bodyPr>
          <a:lstStyle/>
          <a:p>
            <a:pPr algn="ctr"/>
            <a:r>
              <a:rPr lang="pt-BR" sz="2800" dirty="0"/>
              <a:t>Essa experiência, sobretudo a segurança de que </a:t>
            </a:r>
            <a:r>
              <a:rPr lang="pt-BR" sz="2800" b="1" u="sng" dirty="0">
                <a:solidFill>
                  <a:srgbClr val="C00000"/>
                </a:solidFill>
              </a:rPr>
              <a:t>Deus ouviria  </a:t>
            </a:r>
            <a:r>
              <a:rPr lang="pt-BR" sz="2800" dirty="0"/>
              <a:t>sua </a:t>
            </a:r>
            <a:r>
              <a:rPr lang="pt-BR" sz="2800" b="1" u="sng" dirty="0">
                <a:solidFill>
                  <a:srgbClr val="C00000"/>
                </a:solidFill>
              </a:rPr>
              <a:t>oração</a:t>
            </a:r>
            <a:r>
              <a:rPr lang="pt-BR" sz="2800" dirty="0"/>
              <a:t> e que a </a:t>
            </a:r>
            <a:r>
              <a:rPr lang="pt-BR" sz="2800" b="1" u="sng" dirty="0">
                <a:solidFill>
                  <a:srgbClr val="C00000"/>
                </a:solidFill>
              </a:rPr>
              <a:t>presença divina </a:t>
            </a:r>
            <a:r>
              <a:rPr lang="pt-BR" sz="2800" dirty="0"/>
              <a:t>o acompanharia, foi de maior valor para Moisés como líder do que o aprendizado no Egito ou todas as suas conquistas na ciência militar. Nenhum poder terreno, habilidade ou instrução podem superar o lugar da presença imediata de Deus. Na história de Moisés podemos ver quão </a:t>
            </a:r>
            <a:r>
              <a:rPr lang="pt-BR" sz="2800" b="1" u="sng" dirty="0">
                <a:solidFill>
                  <a:srgbClr val="C00000"/>
                </a:solidFill>
              </a:rPr>
              <a:t>íntima comunhão </a:t>
            </a:r>
            <a:r>
              <a:rPr lang="pt-BR" sz="2800" dirty="0"/>
              <a:t>com Deus é privilégio do ser humano usufruir. </a:t>
            </a:r>
            <a:endParaRPr lang="en-US" sz="2800" dirty="0"/>
          </a:p>
        </p:txBody>
      </p:sp>
    </p:spTree>
    <p:extLst>
      <p:ext uri="{BB962C8B-B14F-4D97-AF65-F5344CB8AC3E}">
        <p14:creationId xmlns:p14="http://schemas.microsoft.com/office/powerpoint/2010/main" val="2172131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ángulo redondeado">
            <a:extLst>
              <a:ext uri="{FF2B5EF4-FFF2-40B4-BE49-F238E27FC236}">
                <a16:creationId xmlns:a16="http://schemas.microsoft.com/office/drawing/2014/main" id="{0081964E-260D-E927-D7E6-27C0928B30B9}"/>
              </a:ext>
            </a:extLst>
          </p:cNvPr>
          <p:cNvSpPr/>
          <p:nvPr/>
        </p:nvSpPr>
        <p:spPr>
          <a:xfrm>
            <a:off x="3999479" y="2407534"/>
            <a:ext cx="7651568" cy="3375673"/>
          </a:xfrm>
          <a:prstGeom prst="roundRect">
            <a:avLst>
              <a:gd name="adj" fmla="val 13991"/>
            </a:avLst>
          </a:prstGeom>
          <a:solidFill>
            <a:schemeClr val="accent4">
              <a:hueOff val="348544"/>
              <a:lumOff val="7139"/>
              <a:alpha val="29563"/>
            </a:schemeClr>
          </a:solidFill>
          <a:ln w="12700">
            <a:miter lim="400000"/>
          </a:ln>
          <a:effectLst>
            <a:reflection stA="90289" endPos="40000" dir="5400000" sy="-100000" algn="bl" rotWithShape="0"/>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4" name="CuadroTexto 3">
            <a:extLst>
              <a:ext uri="{FF2B5EF4-FFF2-40B4-BE49-F238E27FC236}">
                <a16:creationId xmlns:a16="http://schemas.microsoft.com/office/drawing/2014/main" id="{2E4A765A-A621-42CE-AA42-87DE2B858DA3}"/>
              </a:ext>
            </a:extLst>
          </p:cNvPr>
          <p:cNvSpPr txBox="1"/>
          <p:nvPr/>
        </p:nvSpPr>
        <p:spPr>
          <a:xfrm>
            <a:off x="4701677" y="3125874"/>
            <a:ext cx="6247172" cy="1938992"/>
          </a:xfrm>
          <a:prstGeom prst="rect">
            <a:avLst/>
          </a:prstGeom>
          <a:noFill/>
        </p:spPr>
        <p:txBody>
          <a:bodyPr wrap="square">
            <a:spAutoFit/>
          </a:bodyPr>
          <a:lstStyle/>
          <a:p>
            <a:pPr algn="ctr"/>
            <a:r>
              <a:rPr lang="pt-BR" sz="2400" dirty="0">
                <a:latin typeface="Tahoma" panose="020B0604030504040204" pitchFamily="34" charset="0"/>
                <a:ea typeface="Tahoma" panose="020B0604030504040204" pitchFamily="34" charset="0"/>
                <a:cs typeface="Tahoma" panose="020B0604030504040204" pitchFamily="34" charset="0"/>
              </a:rPr>
              <a:t>Às vezes, sentimos que não somos dignos de ir à presença de Deus por acharmos que nosso problema é pequeno demais para incomodá-Lo ou por acreditarmos que fomos longe demais para voltar para Ele. </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6" name="Rectángulo 5">
            <a:extLst>
              <a:ext uri="{FF2B5EF4-FFF2-40B4-BE49-F238E27FC236}">
                <a16:creationId xmlns:a16="http://schemas.microsoft.com/office/drawing/2014/main" id="{AC3A945F-0AC2-EE7E-D7BA-FC451512E11F}"/>
              </a:ext>
            </a:extLst>
          </p:cNvPr>
          <p:cNvSpPr/>
          <p:nvPr/>
        </p:nvSpPr>
        <p:spPr>
          <a:xfrm>
            <a:off x="3999479" y="1484203"/>
            <a:ext cx="4269877" cy="923330"/>
          </a:xfrm>
          <a:prstGeom prst="rect">
            <a:avLst/>
          </a:prstGeom>
          <a:noFill/>
        </p:spPr>
        <p:txBody>
          <a:bodyPr wrap="square" lIns="91440" tIns="45720" rIns="91440" bIns="45720">
            <a:spAutoFit/>
          </a:bodyPr>
          <a:lstStyle/>
          <a:p>
            <a:pPr algn="ctr"/>
            <a:r>
              <a:rPr lang="es-ES" sz="5400" dirty="0">
                <a:ln w="0">
                  <a:solidFill>
                    <a:srgbClr val="BFB34B"/>
                  </a:solidFill>
                </a:ln>
                <a:solidFill>
                  <a:srgbClr val="BDAE48"/>
                </a:solidFill>
                <a:effectLst>
                  <a:outerShdw blurRad="38100" dist="19050" dir="2700000" algn="tl" rotWithShape="0">
                    <a:schemeClr val="dk1">
                      <a:alpha val="40000"/>
                    </a:schemeClr>
                  </a:outerShdw>
                </a:effectLst>
                <a:latin typeface="Bernard MT Condensed" panose="02050806060905020404" pitchFamily="18" charset="0"/>
              </a:rPr>
              <a:t>PARA REFLETIR</a:t>
            </a:r>
          </a:p>
        </p:txBody>
      </p:sp>
    </p:spTree>
    <p:extLst>
      <p:ext uri="{BB962C8B-B14F-4D97-AF65-F5344CB8AC3E}">
        <p14:creationId xmlns:p14="http://schemas.microsoft.com/office/powerpoint/2010/main" val="786876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redondeado">
            <a:extLst>
              <a:ext uri="{FF2B5EF4-FFF2-40B4-BE49-F238E27FC236}">
                <a16:creationId xmlns:a16="http://schemas.microsoft.com/office/drawing/2014/main" id="{1B93DC8C-1BE5-BF59-73D2-811EFC6F1307}"/>
              </a:ext>
            </a:extLst>
          </p:cNvPr>
          <p:cNvSpPr/>
          <p:nvPr/>
        </p:nvSpPr>
        <p:spPr>
          <a:xfrm>
            <a:off x="3999479" y="2411893"/>
            <a:ext cx="7651568" cy="3358059"/>
          </a:xfrm>
          <a:prstGeom prst="roundRect">
            <a:avLst>
              <a:gd name="adj" fmla="val 13991"/>
            </a:avLst>
          </a:prstGeom>
          <a:solidFill>
            <a:schemeClr val="accent4">
              <a:hueOff val="348544"/>
              <a:lumOff val="7139"/>
              <a:alpha val="29563"/>
            </a:schemeClr>
          </a:solidFill>
          <a:ln w="12700">
            <a:miter lim="400000"/>
          </a:ln>
          <a:effectLst>
            <a:reflection stA="90289" endPos="40000" dir="5400000" sy="-100000" algn="bl" rotWithShape="0"/>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3" name="CuadroTexto 2">
            <a:extLst>
              <a:ext uri="{FF2B5EF4-FFF2-40B4-BE49-F238E27FC236}">
                <a16:creationId xmlns:a16="http://schemas.microsoft.com/office/drawing/2014/main" id="{0EE9A1A4-D8E8-1DF3-8115-C5CC20F9B8F5}"/>
              </a:ext>
            </a:extLst>
          </p:cNvPr>
          <p:cNvSpPr txBox="1"/>
          <p:nvPr/>
        </p:nvSpPr>
        <p:spPr>
          <a:xfrm>
            <a:off x="4909794" y="2567429"/>
            <a:ext cx="5830938" cy="3046988"/>
          </a:xfrm>
          <a:prstGeom prst="rect">
            <a:avLst/>
          </a:prstGeom>
          <a:noFill/>
        </p:spPr>
        <p:txBody>
          <a:bodyPr wrap="square">
            <a:spAutoFit/>
          </a:bodyPr>
          <a:lstStyle/>
          <a:p>
            <a:pPr algn="ctr"/>
            <a:r>
              <a:rPr lang="pt-BR" sz="2400" dirty="0">
                <a:latin typeface="Tahoma" panose="020B0604030504040204" pitchFamily="34" charset="0"/>
                <a:ea typeface="Tahoma" panose="020B0604030504040204" pitchFamily="34" charset="0"/>
                <a:cs typeface="Tahoma" panose="020B0604030504040204" pitchFamily="34" charset="0"/>
              </a:rPr>
              <a:t>No entanto, problemas não resolvidos, pequenos ou grandes, roubam nossa paz e afetam nossos relacionamentos. </a:t>
            </a:r>
            <a:r>
              <a:rPr lang="pt-BR" sz="2400" b="1" dirty="0">
                <a:latin typeface="Tahoma" panose="020B0604030504040204" pitchFamily="34" charset="0"/>
                <a:ea typeface="Tahoma" panose="020B0604030504040204" pitchFamily="34" charset="0"/>
                <a:cs typeface="Tahoma" panose="020B0604030504040204" pitchFamily="34" charset="0"/>
              </a:rPr>
              <a:t>Que certeza podemos ter de que Ele nos ouvirá e responderá? Você já passou por alguma experiência em que ficou relutante em buscar a Deus? Como resolveu essa situação?</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3223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ángulo redondeado">
            <a:extLst>
              <a:ext uri="{FF2B5EF4-FFF2-40B4-BE49-F238E27FC236}">
                <a16:creationId xmlns:a16="http://schemas.microsoft.com/office/drawing/2014/main" id="{0D07C41D-93EA-CCB0-CBC5-57124992AF2E}"/>
              </a:ext>
            </a:extLst>
          </p:cNvPr>
          <p:cNvSpPr/>
          <p:nvPr/>
        </p:nvSpPr>
        <p:spPr>
          <a:xfrm>
            <a:off x="3999479" y="2411893"/>
            <a:ext cx="7651568" cy="3358059"/>
          </a:xfrm>
          <a:prstGeom prst="roundRect">
            <a:avLst>
              <a:gd name="adj" fmla="val 13991"/>
            </a:avLst>
          </a:prstGeom>
          <a:solidFill>
            <a:srgbClr val="92D050">
              <a:alpha val="29563"/>
            </a:srgbClr>
          </a:solidFill>
          <a:ln w="12700">
            <a:miter lim="400000"/>
          </a:ln>
          <a:effectLst>
            <a:reflection stA="90289" endPos="40000" dir="5400000" sy="-100000" algn="bl" rotWithShape="0"/>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4" name="CuadroTexto 3">
            <a:extLst>
              <a:ext uri="{FF2B5EF4-FFF2-40B4-BE49-F238E27FC236}">
                <a16:creationId xmlns:a16="http://schemas.microsoft.com/office/drawing/2014/main" id="{506B8AFB-79F9-D52B-055B-2177CA4205FC}"/>
              </a:ext>
            </a:extLst>
          </p:cNvPr>
          <p:cNvSpPr txBox="1"/>
          <p:nvPr/>
        </p:nvSpPr>
        <p:spPr>
          <a:xfrm>
            <a:off x="4525471" y="2936760"/>
            <a:ext cx="6599583" cy="2308324"/>
          </a:xfrm>
          <a:prstGeom prst="rect">
            <a:avLst/>
          </a:prstGeom>
          <a:noFill/>
        </p:spPr>
        <p:txBody>
          <a:bodyPr wrap="square">
            <a:spAutoFit/>
          </a:bodyPr>
          <a:lstStyle/>
          <a:p>
            <a:pPr algn="ctr"/>
            <a:r>
              <a:rPr lang="pt-BR" sz="2400" dirty="0">
                <a:latin typeface="Tahoma" panose="020B0604030504040204" pitchFamily="34" charset="0"/>
                <a:ea typeface="Tahoma" panose="020B0604030504040204" pitchFamily="34" charset="0"/>
                <a:cs typeface="Tahoma" panose="020B0604030504040204" pitchFamily="34" charset="0"/>
              </a:rPr>
              <a:t>Nada daquilo que, de alguma forma, diz respeito à nossa paz é pequeno demais para que Ele não perceba. Não há um só capítulo da nossa existência que seja tão escuro que Ele não possa ler, nem dificuldade alguma tão complicada que não possa resolver. </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34125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redondeado">
            <a:extLst>
              <a:ext uri="{FF2B5EF4-FFF2-40B4-BE49-F238E27FC236}">
                <a16:creationId xmlns:a16="http://schemas.microsoft.com/office/drawing/2014/main" id="{5AC67045-F8E6-98CD-710C-B769F52A30C0}"/>
              </a:ext>
            </a:extLst>
          </p:cNvPr>
          <p:cNvSpPr/>
          <p:nvPr/>
        </p:nvSpPr>
        <p:spPr>
          <a:xfrm>
            <a:off x="3999479" y="2186609"/>
            <a:ext cx="7651568" cy="3583343"/>
          </a:xfrm>
          <a:prstGeom prst="roundRect">
            <a:avLst>
              <a:gd name="adj" fmla="val 13991"/>
            </a:avLst>
          </a:prstGeom>
          <a:solidFill>
            <a:srgbClr val="92D050">
              <a:alpha val="29563"/>
            </a:srgbClr>
          </a:solidFill>
          <a:ln w="12700">
            <a:miter lim="400000"/>
          </a:ln>
          <a:effectLst>
            <a:reflection stA="90289" endPos="40000" dir="5400000" sy="-100000" algn="bl" rotWithShape="0"/>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4" name="CuadroTexto 3">
            <a:extLst>
              <a:ext uri="{FF2B5EF4-FFF2-40B4-BE49-F238E27FC236}">
                <a16:creationId xmlns:a16="http://schemas.microsoft.com/office/drawing/2014/main" id="{294FF775-D9DC-FC9C-D3A2-FB8C237E7327}"/>
              </a:ext>
            </a:extLst>
          </p:cNvPr>
          <p:cNvSpPr txBox="1"/>
          <p:nvPr/>
        </p:nvSpPr>
        <p:spPr>
          <a:xfrm>
            <a:off x="4260428" y="2454786"/>
            <a:ext cx="7129670" cy="3046988"/>
          </a:xfrm>
          <a:prstGeom prst="rect">
            <a:avLst/>
          </a:prstGeom>
          <a:noFill/>
        </p:spPr>
        <p:txBody>
          <a:bodyPr wrap="square">
            <a:spAutoFit/>
          </a:bodyPr>
          <a:lstStyle/>
          <a:p>
            <a:pPr algn="ctr"/>
            <a:r>
              <a:rPr lang="pt-BR" sz="2400" dirty="0">
                <a:latin typeface="Tahoma" panose="020B0604030504040204" pitchFamily="34" charset="0"/>
                <a:ea typeface="Tahoma" panose="020B0604030504040204" pitchFamily="34" charset="0"/>
                <a:cs typeface="Tahoma" panose="020B0604030504040204" pitchFamily="34" charset="0"/>
              </a:rPr>
              <a:t>Nenhuma calamidade poderá sobrevir ao mais humilde dos Seus filhos, ansiedade alguma que perturbe seu coração, nenhuma alegria que possa ter, nenhuma oração sincera que saia de seus lábios, sem que seja observada pelo Pai celestial ou sem que desperte imediatamente o interesse Dele. “Ele sara os que têm o coração quebrantado e trata das feridas deles” (</a:t>
            </a:r>
            <a:r>
              <a:rPr lang="pt-BR" sz="2400" dirty="0" err="1">
                <a:latin typeface="Tahoma" panose="020B0604030504040204" pitchFamily="34" charset="0"/>
                <a:ea typeface="Tahoma" panose="020B0604030504040204" pitchFamily="34" charset="0"/>
                <a:cs typeface="Tahoma" panose="020B0604030504040204" pitchFamily="34" charset="0"/>
              </a:rPr>
              <a:t>Sl</a:t>
            </a:r>
            <a:r>
              <a:rPr lang="pt-BR" sz="2400" dirty="0">
                <a:latin typeface="Tahoma" panose="020B0604030504040204" pitchFamily="34" charset="0"/>
                <a:ea typeface="Tahoma" panose="020B0604030504040204" pitchFamily="34" charset="0"/>
                <a:cs typeface="Tahoma" panose="020B0604030504040204" pitchFamily="34" charset="0"/>
              </a:rPr>
              <a:t> 147:3) (p. 7).</a:t>
            </a:r>
            <a:endParaRPr lang="en-US" sz="2400" dirty="0"/>
          </a:p>
        </p:txBody>
      </p:sp>
    </p:spTree>
    <p:extLst>
      <p:ext uri="{BB962C8B-B14F-4D97-AF65-F5344CB8AC3E}">
        <p14:creationId xmlns:p14="http://schemas.microsoft.com/office/powerpoint/2010/main" val="3832781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298198D-846A-DFCC-BDD5-C540E7034825}"/>
              </a:ext>
            </a:extLst>
          </p:cNvPr>
          <p:cNvSpPr txBox="1"/>
          <p:nvPr/>
        </p:nvSpPr>
        <p:spPr>
          <a:xfrm>
            <a:off x="1939367" y="1905506"/>
            <a:ext cx="8313265" cy="3046988"/>
          </a:xfrm>
          <a:prstGeom prst="rect">
            <a:avLst/>
          </a:prstGeom>
          <a:noFill/>
        </p:spPr>
        <p:txBody>
          <a:bodyPr wrap="square">
            <a:spAutoFit/>
          </a:bodyPr>
          <a:lstStyle/>
          <a:p>
            <a:pPr algn="ctr"/>
            <a:r>
              <a:rPr lang="pt-BR" sz="2400" dirty="0">
                <a:latin typeface="Tahoma" panose="020B0604030504040204" pitchFamily="34" charset="0"/>
                <a:ea typeface="Tahoma" panose="020B0604030504040204" pitchFamily="34" charset="0"/>
                <a:cs typeface="Tahoma" panose="020B0604030504040204" pitchFamily="34" charset="0"/>
              </a:rPr>
              <a:t>Vamos a Deus em razão de um convite especial, e Ele nos espera para dar-nos as boas-vindas à Sua sala de audiência. Os primeiros discípulos que seguiram a Jesus não ficaram satisfeitos com uma conversa rápida com Ele pelo caminho, mas disseram: “Rabi, onde o Senhor mora?”. Depois “foram, viram onde Jesus estava morando e ficaram com Ele aquele dia” (</a:t>
            </a:r>
            <a:r>
              <a:rPr lang="pt-BR" sz="2400" dirty="0" err="1">
                <a:latin typeface="Tahoma" panose="020B0604030504040204" pitchFamily="34" charset="0"/>
                <a:ea typeface="Tahoma" panose="020B0604030504040204" pitchFamily="34" charset="0"/>
                <a:cs typeface="Tahoma" panose="020B0604030504040204" pitchFamily="34" charset="0"/>
              </a:rPr>
              <a:t>Jo</a:t>
            </a:r>
            <a:r>
              <a:rPr lang="pt-BR" sz="2400" dirty="0">
                <a:latin typeface="Tahoma" panose="020B0604030504040204" pitchFamily="34" charset="0"/>
                <a:ea typeface="Tahoma" panose="020B0604030504040204" pitchFamily="34" charset="0"/>
                <a:cs typeface="Tahoma" panose="020B0604030504040204" pitchFamily="34" charset="0"/>
              </a:rPr>
              <a:t> 1:38, 39). Assim também podemos ser admitidos na maior intimidade e comunhão com Deus (p. 6).</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91304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ángulo redondeado">
            <a:extLst>
              <a:ext uri="{FF2B5EF4-FFF2-40B4-BE49-F238E27FC236}">
                <a16:creationId xmlns:a16="http://schemas.microsoft.com/office/drawing/2014/main" id="{5BF9C101-CAE9-C5F3-4536-53882A8F44E6}"/>
              </a:ext>
            </a:extLst>
          </p:cNvPr>
          <p:cNvSpPr/>
          <p:nvPr/>
        </p:nvSpPr>
        <p:spPr>
          <a:xfrm>
            <a:off x="1524707" y="1685588"/>
            <a:ext cx="9142586" cy="3909994"/>
          </a:xfrm>
          <a:prstGeom prst="roundRect">
            <a:avLst>
              <a:gd name="adj" fmla="val 13991"/>
            </a:avLst>
          </a:prstGeom>
          <a:solidFill>
            <a:schemeClr val="accent4">
              <a:hueOff val="348544"/>
              <a:lumOff val="7139"/>
              <a:alpha val="29563"/>
            </a:schemeClr>
          </a:solidFill>
          <a:ln w="12700">
            <a:miter lim="400000"/>
          </a:ln>
          <a:effectLst>
            <a:reflection stA="90289" endPos="40000" dir="5400000" sy="-100000" algn="bl" rotWithShape="0"/>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3" name="CuadroTexto 2">
            <a:extLst>
              <a:ext uri="{FF2B5EF4-FFF2-40B4-BE49-F238E27FC236}">
                <a16:creationId xmlns:a16="http://schemas.microsoft.com/office/drawing/2014/main" id="{FC48E76D-764B-E501-329B-F9D4EE3EFE45}"/>
              </a:ext>
            </a:extLst>
          </p:cNvPr>
          <p:cNvSpPr txBox="1"/>
          <p:nvPr/>
        </p:nvSpPr>
        <p:spPr>
          <a:xfrm>
            <a:off x="2536924" y="2732644"/>
            <a:ext cx="7118151" cy="1815882"/>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Vivemos tempos difíceis. Silenciar o barulho na mente é um desafio. Porém, em meio ao caos, </a:t>
            </a:r>
            <a:r>
              <a:rPr lang="pt-BR" sz="2800" b="1" dirty="0">
                <a:latin typeface="Tahoma" panose="020B0604030504040204" pitchFamily="34" charset="0"/>
                <a:ea typeface="Tahoma" panose="020B0604030504040204" pitchFamily="34" charset="0"/>
                <a:cs typeface="Tahoma" panose="020B0604030504040204" pitchFamily="34" charset="0"/>
              </a:rPr>
              <a:t>que privilégio Deus nos concede? Qual é o convite que nos faz? </a:t>
            </a:r>
            <a:r>
              <a:rPr lang="pt-BR" sz="2800" dirty="0">
                <a:latin typeface="Tahoma" panose="020B0604030504040204" pitchFamily="34" charset="0"/>
                <a:ea typeface="Tahoma" panose="020B0604030504040204" pitchFamily="34" charset="0"/>
                <a:cs typeface="Tahoma" panose="020B0604030504040204" pitchFamily="34" charset="0"/>
              </a:rPr>
              <a:t>(Ver p. 5.)</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4" name="01">
            <a:extLst>
              <a:ext uri="{FF2B5EF4-FFF2-40B4-BE49-F238E27FC236}">
                <a16:creationId xmlns:a16="http://schemas.microsoft.com/office/drawing/2014/main" id="{0C042625-EBD9-73FC-9861-6C2D743E232A}"/>
              </a:ext>
            </a:extLst>
          </p:cNvPr>
          <p:cNvSpPr/>
          <p:nvPr/>
        </p:nvSpPr>
        <p:spPr>
          <a:xfrm>
            <a:off x="437196" y="665645"/>
            <a:ext cx="3174105" cy="1765040"/>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79"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rgbClr val="BBB05A"/>
          </a:solidFill>
          <a:ln w="12700">
            <a:miter lim="400000"/>
          </a:ln>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0000" b="0" i="0" u="none" strike="noStrike" cap="none" spc="0" normalizeH="0" baseline="0">
                <a:ln>
                  <a:noFill/>
                </a:ln>
                <a:solidFill>
                  <a:srgbClr val="523A37"/>
                </a:solidFill>
                <a:effectLst/>
                <a:uFillTx/>
                <a:latin typeface="Futura"/>
                <a:ea typeface="Futura"/>
                <a:cs typeface="Futura"/>
                <a:sym typeface="Futura"/>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defTabSz="825500" rtl="0" eaLnBrk="1" fontAlgn="auto" latinLnBrk="0" hangingPunct="0">
              <a:lnSpc>
                <a:spcPct val="100000"/>
              </a:lnSpc>
              <a:spcBef>
                <a:spcPts val="0"/>
              </a:spcBef>
              <a:spcAft>
                <a:spcPts val="0"/>
              </a:spcAft>
              <a:buClrTx/>
              <a:buSzTx/>
              <a:buFontTx/>
              <a:buNone/>
              <a:tabLst/>
              <a:defRPr/>
            </a:pPr>
            <a:r>
              <a:rPr kumimoji="0" sz="10000" b="0" i="0" u="none" strike="noStrike" kern="0" cap="none" spc="0" normalizeH="0" baseline="0" noProof="0" dirty="0">
                <a:ln>
                  <a:noFill/>
                </a:ln>
                <a:solidFill>
                  <a:srgbClr val="523A37"/>
                </a:solidFill>
                <a:effectLst/>
                <a:uLnTx/>
                <a:uFillTx/>
                <a:latin typeface="Bernard MT Condensed" panose="02050806060905020404" pitchFamily="18" charset="0"/>
                <a:sym typeface="Futura"/>
              </a:rPr>
              <a:t>01</a:t>
            </a:r>
          </a:p>
        </p:txBody>
      </p:sp>
    </p:spTree>
    <p:extLst>
      <p:ext uri="{BB962C8B-B14F-4D97-AF65-F5344CB8AC3E}">
        <p14:creationId xmlns:p14="http://schemas.microsoft.com/office/powerpoint/2010/main" val="3687480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a:extLst>
              <a:ext uri="{FF2B5EF4-FFF2-40B4-BE49-F238E27FC236}">
                <a16:creationId xmlns:a16="http://schemas.microsoft.com/office/drawing/2014/main" id="{1C4F4568-2873-5730-E016-6DE3CD0AE80E}"/>
              </a:ext>
            </a:extLst>
          </p:cNvPr>
          <p:cNvSpPr/>
          <p:nvPr/>
        </p:nvSpPr>
        <p:spPr>
          <a:xfrm>
            <a:off x="818246" y="1467678"/>
            <a:ext cx="10555507" cy="3922644"/>
          </a:xfrm>
          <a:prstGeom prst="rect">
            <a:avLst/>
          </a:prstGeom>
          <a:solidFill>
            <a:srgbClr val="FFFFFF"/>
          </a:solidFill>
          <a:ln w="12700">
            <a:miter lim="400000"/>
          </a:ln>
          <a:effectLst>
            <a:outerShdw blurRad="190500" dist="12700" dir="5400000" rotWithShape="0">
              <a:srgbClr val="000000"/>
            </a:outerShdw>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4" name="CuadroTexto 3">
            <a:extLst>
              <a:ext uri="{FF2B5EF4-FFF2-40B4-BE49-F238E27FC236}">
                <a16:creationId xmlns:a16="http://schemas.microsoft.com/office/drawing/2014/main" id="{98788F21-D58A-619B-2CC1-0D9553606563}"/>
              </a:ext>
            </a:extLst>
          </p:cNvPr>
          <p:cNvSpPr txBox="1"/>
          <p:nvPr/>
        </p:nvSpPr>
        <p:spPr>
          <a:xfrm>
            <a:off x="1744394" y="2090172"/>
            <a:ext cx="8703211" cy="2677656"/>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O Senhor nos dá o privilégio de </a:t>
            </a:r>
            <a:r>
              <a:rPr lang="pt-BR" sz="2800" b="1" u="sng" dirty="0">
                <a:solidFill>
                  <a:srgbClr val="FF0000"/>
                </a:solidFill>
                <a:latin typeface="Tahoma" panose="020B0604030504040204" pitchFamily="34" charset="0"/>
                <a:ea typeface="Tahoma" panose="020B0604030504040204" pitchFamily="34" charset="0"/>
                <a:cs typeface="Tahoma" panose="020B0604030504040204" pitchFamily="34" charset="0"/>
              </a:rPr>
              <a:t>__________</a:t>
            </a:r>
            <a:r>
              <a:rPr lang="pt-BR" sz="2800" dirty="0">
                <a:latin typeface="Tahoma" panose="020B0604030504040204" pitchFamily="34" charset="0"/>
                <a:ea typeface="Tahoma" panose="020B0604030504040204" pitchFamily="34" charset="0"/>
                <a:cs typeface="Tahoma" panose="020B0604030504040204" pitchFamily="34" charset="0"/>
              </a:rPr>
              <a:t>  individualmente em </a:t>
            </a:r>
            <a:r>
              <a:rPr lang="pt-BR" sz="2800" b="1" u="sng" dirty="0">
                <a:solidFill>
                  <a:srgbClr val="FF0000"/>
                </a:solidFill>
                <a:latin typeface="Tahoma" panose="020B0604030504040204" pitchFamily="34" charset="0"/>
                <a:ea typeface="Tahoma" panose="020B0604030504040204" pitchFamily="34" charset="0"/>
                <a:cs typeface="Tahoma" panose="020B0604030504040204" pitchFamily="34" charset="0"/>
              </a:rPr>
              <a:t>________</a:t>
            </a:r>
            <a:r>
              <a:rPr lang="pt-BR" sz="2800" dirty="0">
                <a:latin typeface="Tahoma" panose="020B0604030504040204" pitchFamily="34" charset="0"/>
                <a:ea typeface="Tahoma" panose="020B0604030504040204" pitchFamily="34" charset="0"/>
                <a:cs typeface="Tahoma" panose="020B0604030504040204" pitchFamily="34" charset="0"/>
              </a:rPr>
              <a:t> fervorosa, de abrir o coração diante Dele, não escondendo nada Daquele que nos convida: “</a:t>
            </a:r>
            <a:r>
              <a:rPr lang="pt-BR" sz="2800" b="1" u="sng" dirty="0">
                <a:solidFill>
                  <a:srgbClr val="FF0000"/>
                </a:solidFill>
                <a:latin typeface="Tahoma" panose="020B0604030504040204" pitchFamily="34" charset="0"/>
                <a:ea typeface="Tahoma" panose="020B0604030504040204" pitchFamily="34" charset="0"/>
                <a:cs typeface="Tahoma" panose="020B0604030504040204" pitchFamily="34" charset="0"/>
              </a:rPr>
              <a:t>____________</a:t>
            </a:r>
            <a:r>
              <a:rPr lang="pt-BR" sz="2800" dirty="0">
                <a:latin typeface="Tahoma" panose="020B0604030504040204" pitchFamily="34" charset="0"/>
                <a:ea typeface="Tahoma" panose="020B0604030504040204" pitchFamily="34" charset="0"/>
                <a:cs typeface="Tahoma" panose="020B0604030504040204" pitchFamily="34" charset="0"/>
              </a:rPr>
              <a:t> todos vocês que estão cansados e sobrecarregados, e Eu os </a:t>
            </a:r>
            <a:r>
              <a:rPr lang="pt-BR" sz="2800" b="1" u="sng" dirty="0">
                <a:solidFill>
                  <a:srgbClr val="FF0000"/>
                </a:solidFill>
                <a:latin typeface="Tahoma" panose="020B0604030504040204" pitchFamily="34" charset="0"/>
                <a:ea typeface="Tahoma" panose="020B0604030504040204" pitchFamily="34" charset="0"/>
                <a:cs typeface="Tahoma" panose="020B0604030504040204" pitchFamily="34" charset="0"/>
              </a:rPr>
              <a:t>______</a:t>
            </a:r>
            <a:r>
              <a:rPr lang="pt-BR" sz="2800" dirty="0">
                <a:latin typeface="Tahoma" panose="020B0604030504040204" pitchFamily="34" charset="0"/>
                <a:ea typeface="Tahoma" panose="020B0604030504040204" pitchFamily="34" charset="0"/>
                <a:cs typeface="Tahoma" panose="020B0604030504040204" pitchFamily="34" charset="0"/>
              </a:rPr>
              <a:t>” (</a:t>
            </a:r>
            <a:r>
              <a:rPr lang="pt-BR" sz="2800" dirty="0" err="1">
                <a:latin typeface="Tahoma" panose="020B0604030504040204" pitchFamily="34" charset="0"/>
                <a:ea typeface="Tahoma" panose="020B0604030504040204" pitchFamily="34" charset="0"/>
                <a:cs typeface="Tahoma" panose="020B0604030504040204" pitchFamily="34" charset="0"/>
              </a:rPr>
              <a:t>Mt</a:t>
            </a:r>
            <a:r>
              <a:rPr lang="pt-BR" sz="2800" dirty="0">
                <a:latin typeface="Tahoma" panose="020B0604030504040204" pitchFamily="34" charset="0"/>
                <a:ea typeface="Tahoma" panose="020B0604030504040204" pitchFamily="34" charset="0"/>
                <a:cs typeface="Tahoma" panose="020B0604030504040204" pitchFamily="34" charset="0"/>
              </a:rPr>
              <a:t> 11:28).</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62347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1BECFA1-AB52-B968-DEF1-23137762F9D0}"/>
            </a:ext>
          </a:extLst>
        </p:cNvPr>
        <p:cNvGrpSpPr/>
        <p:nvPr/>
      </p:nvGrpSpPr>
      <p:grpSpPr>
        <a:xfrm>
          <a:off x="0" y="0"/>
          <a:ext cx="0" cy="0"/>
          <a:chOff x="0" y="0"/>
          <a:chExt cx="0" cy="0"/>
        </a:xfrm>
      </p:grpSpPr>
      <p:sp>
        <p:nvSpPr>
          <p:cNvPr id="3" name="Rectángulo">
            <a:extLst>
              <a:ext uri="{FF2B5EF4-FFF2-40B4-BE49-F238E27FC236}">
                <a16:creationId xmlns:a16="http://schemas.microsoft.com/office/drawing/2014/main" id="{2B91848C-5C57-7D58-B463-A67B0A397EC4}"/>
              </a:ext>
            </a:extLst>
          </p:cNvPr>
          <p:cNvSpPr/>
          <p:nvPr/>
        </p:nvSpPr>
        <p:spPr>
          <a:xfrm>
            <a:off x="818246" y="1467678"/>
            <a:ext cx="10555507" cy="3922644"/>
          </a:xfrm>
          <a:prstGeom prst="rect">
            <a:avLst/>
          </a:prstGeom>
          <a:solidFill>
            <a:srgbClr val="FFFFFF"/>
          </a:solidFill>
          <a:ln w="12700">
            <a:miter lim="400000"/>
          </a:ln>
          <a:effectLst>
            <a:outerShdw blurRad="190500" dist="12700" dir="5400000" rotWithShape="0">
              <a:srgbClr val="000000"/>
            </a:outerShdw>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5" name="CuadroTexto 4">
            <a:extLst>
              <a:ext uri="{FF2B5EF4-FFF2-40B4-BE49-F238E27FC236}">
                <a16:creationId xmlns:a16="http://schemas.microsoft.com/office/drawing/2014/main" id="{DD09DF12-3E27-75D9-9E33-BEAA61FF242C}"/>
              </a:ext>
            </a:extLst>
          </p:cNvPr>
          <p:cNvSpPr txBox="1"/>
          <p:nvPr/>
        </p:nvSpPr>
        <p:spPr>
          <a:xfrm>
            <a:off x="1744394" y="2090172"/>
            <a:ext cx="8703211" cy="2677656"/>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O Senhor nos dá o privilégio de </a:t>
            </a:r>
            <a:r>
              <a:rPr lang="pt-BR" sz="2800" b="1" u="sng" dirty="0">
                <a:solidFill>
                  <a:srgbClr val="FF0000"/>
                </a:solidFill>
                <a:latin typeface="Tahoma" panose="020B0604030504040204" pitchFamily="34" charset="0"/>
                <a:ea typeface="Tahoma" panose="020B0604030504040204" pitchFamily="34" charset="0"/>
                <a:cs typeface="Tahoma" panose="020B0604030504040204" pitchFamily="34" charset="0"/>
              </a:rPr>
              <a:t>buscá-Lo</a:t>
            </a:r>
            <a:r>
              <a:rPr lang="pt-BR" sz="2800" dirty="0">
                <a:latin typeface="Tahoma" panose="020B0604030504040204" pitchFamily="34" charset="0"/>
                <a:ea typeface="Tahoma" panose="020B0604030504040204" pitchFamily="34" charset="0"/>
                <a:cs typeface="Tahoma" panose="020B0604030504040204" pitchFamily="34" charset="0"/>
              </a:rPr>
              <a:t>  individualmente em </a:t>
            </a:r>
            <a:r>
              <a:rPr lang="pt-BR" sz="2800" b="1" u="sng" dirty="0">
                <a:solidFill>
                  <a:srgbClr val="FF0000"/>
                </a:solidFill>
                <a:latin typeface="Tahoma" panose="020B0604030504040204" pitchFamily="34" charset="0"/>
                <a:ea typeface="Tahoma" panose="020B0604030504040204" pitchFamily="34" charset="0"/>
                <a:cs typeface="Tahoma" panose="020B0604030504040204" pitchFamily="34" charset="0"/>
              </a:rPr>
              <a:t>oração</a:t>
            </a:r>
            <a:r>
              <a:rPr lang="pt-BR" sz="2800" dirty="0">
                <a:latin typeface="Tahoma" panose="020B0604030504040204" pitchFamily="34" charset="0"/>
                <a:ea typeface="Tahoma" panose="020B0604030504040204" pitchFamily="34" charset="0"/>
                <a:cs typeface="Tahoma" panose="020B0604030504040204" pitchFamily="34" charset="0"/>
              </a:rPr>
              <a:t> fervorosa, de abrir o coração diante Dele, não escondendo nada Daquele que nos convida: “</a:t>
            </a:r>
            <a:r>
              <a:rPr lang="pt-BR" sz="2800" b="1" u="sng" dirty="0">
                <a:solidFill>
                  <a:srgbClr val="FF0000"/>
                </a:solidFill>
                <a:latin typeface="Tahoma" panose="020B0604030504040204" pitchFamily="34" charset="0"/>
                <a:ea typeface="Tahoma" panose="020B0604030504040204" pitchFamily="34" charset="0"/>
                <a:cs typeface="Tahoma" panose="020B0604030504040204" pitchFamily="34" charset="0"/>
              </a:rPr>
              <a:t>Venham a Mim</a:t>
            </a:r>
            <a:r>
              <a:rPr lang="pt-BR" sz="2800" dirty="0">
                <a:latin typeface="Tahoma" panose="020B0604030504040204" pitchFamily="34" charset="0"/>
                <a:ea typeface="Tahoma" panose="020B0604030504040204" pitchFamily="34" charset="0"/>
                <a:cs typeface="Tahoma" panose="020B0604030504040204" pitchFamily="34" charset="0"/>
              </a:rPr>
              <a:t> todos vocês que estão cansados e sobrecarregados, e Eu os </a:t>
            </a:r>
            <a:r>
              <a:rPr lang="pt-BR" sz="2800" b="1" u="sng" dirty="0">
                <a:solidFill>
                  <a:srgbClr val="FF0000"/>
                </a:solidFill>
                <a:latin typeface="Tahoma" panose="020B0604030504040204" pitchFamily="34" charset="0"/>
                <a:ea typeface="Tahoma" panose="020B0604030504040204" pitchFamily="34" charset="0"/>
                <a:cs typeface="Tahoma" panose="020B0604030504040204" pitchFamily="34" charset="0"/>
              </a:rPr>
              <a:t>aliviarei</a:t>
            </a:r>
            <a:r>
              <a:rPr lang="pt-BR" sz="2800" dirty="0">
                <a:latin typeface="Tahoma" panose="020B0604030504040204" pitchFamily="34" charset="0"/>
                <a:ea typeface="Tahoma" panose="020B0604030504040204" pitchFamily="34" charset="0"/>
                <a:cs typeface="Tahoma" panose="020B0604030504040204" pitchFamily="34" charset="0"/>
              </a:rPr>
              <a:t>” (</a:t>
            </a:r>
            <a:r>
              <a:rPr lang="pt-BR" sz="2800" dirty="0" err="1">
                <a:latin typeface="Tahoma" panose="020B0604030504040204" pitchFamily="34" charset="0"/>
                <a:ea typeface="Tahoma" panose="020B0604030504040204" pitchFamily="34" charset="0"/>
                <a:cs typeface="Tahoma" panose="020B0604030504040204" pitchFamily="34" charset="0"/>
              </a:rPr>
              <a:t>Mt</a:t>
            </a:r>
            <a:r>
              <a:rPr lang="pt-BR" sz="2800" dirty="0">
                <a:latin typeface="Tahoma" panose="020B0604030504040204" pitchFamily="34" charset="0"/>
                <a:ea typeface="Tahoma" panose="020B0604030504040204" pitchFamily="34" charset="0"/>
                <a:cs typeface="Tahoma" panose="020B0604030504040204" pitchFamily="34" charset="0"/>
              </a:rPr>
              <a:t> 11:28).</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71751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2FFDC40-BEB2-3B0F-547A-D7FC54371943}"/>
            </a:ext>
          </a:extLst>
        </p:cNvPr>
        <p:cNvGrpSpPr/>
        <p:nvPr/>
      </p:nvGrpSpPr>
      <p:grpSpPr>
        <a:xfrm>
          <a:off x="0" y="0"/>
          <a:ext cx="0" cy="0"/>
          <a:chOff x="0" y="0"/>
          <a:chExt cx="0" cy="0"/>
        </a:xfrm>
      </p:grpSpPr>
      <p:sp>
        <p:nvSpPr>
          <p:cNvPr id="7" name="Rectángulo redondeado">
            <a:extLst>
              <a:ext uri="{FF2B5EF4-FFF2-40B4-BE49-F238E27FC236}">
                <a16:creationId xmlns:a16="http://schemas.microsoft.com/office/drawing/2014/main" id="{FF0F1B0B-8E73-7753-EBC8-D0D57B091543}"/>
              </a:ext>
            </a:extLst>
          </p:cNvPr>
          <p:cNvSpPr/>
          <p:nvPr/>
        </p:nvSpPr>
        <p:spPr>
          <a:xfrm>
            <a:off x="1617472" y="1672335"/>
            <a:ext cx="9142586" cy="3909994"/>
          </a:xfrm>
          <a:prstGeom prst="roundRect">
            <a:avLst>
              <a:gd name="adj" fmla="val 13991"/>
            </a:avLst>
          </a:prstGeom>
          <a:solidFill>
            <a:schemeClr val="accent4">
              <a:hueOff val="348544"/>
              <a:lumOff val="7139"/>
              <a:alpha val="29563"/>
            </a:schemeClr>
          </a:solidFill>
          <a:ln w="12700">
            <a:miter lim="400000"/>
          </a:ln>
          <a:effectLst>
            <a:reflection stA="90289" endPos="40000" dir="5400000" sy="-100000" algn="bl" rotWithShape="0"/>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3" name="CuadroTexto 2">
            <a:extLst>
              <a:ext uri="{FF2B5EF4-FFF2-40B4-BE49-F238E27FC236}">
                <a16:creationId xmlns:a16="http://schemas.microsoft.com/office/drawing/2014/main" id="{9163F233-48D6-0F99-077E-12AB5840689E}"/>
              </a:ext>
            </a:extLst>
          </p:cNvPr>
          <p:cNvSpPr txBox="1"/>
          <p:nvPr/>
        </p:nvSpPr>
        <p:spPr>
          <a:xfrm>
            <a:off x="2237884" y="2719391"/>
            <a:ext cx="7901761" cy="1815882"/>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 Precisamos ensinar nossos filhos a confiar em Deus e a torná-Lo seu maior e melhor confidente. </a:t>
            </a:r>
            <a:r>
              <a:rPr lang="pt-BR" sz="2800" b="1" dirty="0">
                <a:latin typeface="Tahoma" panose="020B0604030504040204" pitchFamily="34" charset="0"/>
                <a:ea typeface="Tahoma" panose="020B0604030504040204" pitchFamily="34" charset="0"/>
                <a:cs typeface="Tahoma" panose="020B0604030504040204" pitchFamily="34" charset="0"/>
              </a:rPr>
              <a:t>O que podemos falar com Jesus? </a:t>
            </a:r>
            <a:r>
              <a:rPr lang="pt-BR" sz="2800" dirty="0">
                <a:latin typeface="Tahoma" panose="020B0604030504040204" pitchFamily="34" charset="0"/>
                <a:ea typeface="Tahoma" panose="020B0604030504040204" pitchFamily="34" charset="0"/>
                <a:cs typeface="Tahoma" panose="020B0604030504040204" pitchFamily="34" charset="0"/>
              </a:rPr>
              <a:t>(Ver p. 5, 6.)</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4" name="01">
            <a:extLst>
              <a:ext uri="{FF2B5EF4-FFF2-40B4-BE49-F238E27FC236}">
                <a16:creationId xmlns:a16="http://schemas.microsoft.com/office/drawing/2014/main" id="{7DE8D2F9-5E2A-D79C-9CE1-6D58AEDAA8C0}"/>
              </a:ext>
            </a:extLst>
          </p:cNvPr>
          <p:cNvSpPr/>
          <p:nvPr/>
        </p:nvSpPr>
        <p:spPr>
          <a:xfrm>
            <a:off x="437196" y="665645"/>
            <a:ext cx="3174105" cy="1765040"/>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79"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rgbClr val="BBB05A"/>
          </a:solidFill>
          <a:ln w="12700">
            <a:miter lim="400000"/>
          </a:ln>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0000" b="0" i="0" u="none" strike="noStrike" cap="none" spc="0" normalizeH="0" baseline="0">
                <a:ln>
                  <a:noFill/>
                </a:ln>
                <a:solidFill>
                  <a:srgbClr val="523A37"/>
                </a:solidFill>
                <a:effectLst/>
                <a:uFillTx/>
                <a:latin typeface="Futura"/>
                <a:ea typeface="Futura"/>
                <a:cs typeface="Futura"/>
                <a:sym typeface="Futura"/>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defTabSz="825500" rtl="0" eaLnBrk="1" fontAlgn="auto" latinLnBrk="0" hangingPunct="0">
              <a:lnSpc>
                <a:spcPct val="100000"/>
              </a:lnSpc>
              <a:spcBef>
                <a:spcPts val="0"/>
              </a:spcBef>
              <a:spcAft>
                <a:spcPts val="0"/>
              </a:spcAft>
              <a:buClrTx/>
              <a:buSzTx/>
              <a:buFontTx/>
              <a:buNone/>
              <a:tabLst/>
              <a:defRPr/>
            </a:pPr>
            <a:r>
              <a:rPr kumimoji="0" sz="10000" b="0" i="0" u="none" strike="noStrike" kern="0" cap="none" spc="0" normalizeH="0" baseline="0" noProof="0" dirty="0">
                <a:ln>
                  <a:noFill/>
                </a:ln>
                <a:solidFill>
                  <a:srgbClr val="523A37"/>
                </a:solidFill>
                <a:effectLst/>
                <a:uLnTx/>
                <a:uFillTx/>
                <a:latin typeface="Bernard MT Condensed" panose="02050806060905020404" pitchFamily="18" charset="0"/>
                <a:sym typeface="Futura"/>
              </a:rPr>
              <a:t>0</a:t>
            </a:r>
            <a:r>
              <a:rPr kumimoji="0" lang="en-US" sz="10000" b="0" i="0" u="none" strike="noStrike" kern="0" cap="none" spc="0" normalizeH="0" baseline="0" noProof="0" dirty="0">
                <a:ln>
                  <a:noFill/>
                </a:ln>
                <a:solidFill>
                  <a:srgbClr val="523A37"/>
                </a:solidFill>
                <a:effectLst/>
                <a:uLnTx/>
                <a:uFillTx/>
                <a:latin typeface="Bernard MT Condensed" panose="02050806060905020404" pitchFamily="18" charset="0"/>
                <a:sym typeface="Futura"/>
              </a:rPr>
              <a:t>2</a:t>
            </a:r>
            <a:endParaRPr kumimoji="0" sz="10000" b="0" i="0" u="none" strike="noStrike" kern="0" cap="none" spc="0" normalizeH="0" baseline="0" noProof="0" dirty="0">
              <a:ln>
                <a:noFill/>
              </a:ln>
              <a:solidFill>
                <a:srgbClr val="523A37"/>
              </a:solidFill>
              <a:effectLst/>
              <a:uLnTx/>
              <a:uFillTx/>
              <a:latin typeface="Bernard MT Condensed" panose="02050806060905020404" pitchFamily="18" charset="0"/>
              <a:sym typeface="Futura"/>
            </a:endParaRPr>
          </a:p>
        </p:txBody>
      </p:sp>
    </p:spTree>
    <p:extLst>
      <p:ext uri="{BB962C8B-B14F-4D97-AF65-F5344CB8AC3E}">
        <p14:creationId xmlns:p14="http://schemas.microsoft.com/office/powerpoint/2010/main" val="1416841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a:extLst>
              <a:ext uri="{FF2B5EF4-FFF2-40B4-BE49-F238E27FC236}">
                <a16:creationId xmlns:a16="http://schemas.microsoft.com/office/drawing/2014/main" id="{237F3667-8F7E-C8FF-29CD-AD0F0F511221}"/>
              </a:ext>
            </a:extLst>
          </p:cNvPr>
          <p:cNvSpPr/>
          <p:nvPr/>
        </p:nvSpPr>
        <p:spPr>
          <a:xfrm>
            <a:off x="818246" y="814330"/>
            <a:ext cx="10555507" cy="5229340"/>
          </a:xfrm>
          <a:prstGeom prst="rect">
            <a:avLst/>
          </a:prstGeom>
          <a:solidFill>
            <a:srgbClr val="FFFFFF"/>
          </a:solidFill>
          <a:ln w="12700">
            <a:miter lim="400000"/>
          </a:ln>
          <a:effectLst>
            <a:outerShdw blurRad="190500" dist="12700" dir="5400000" rotWithShape="0">
              <a:srgbClr val="000000"/>
            </a:outerShdw>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4" name="CuadroTexto 3">
            <a:extLst>
              <a:ext uri="{FF2B5EF4-FFF2-40B4-BE49-F238E27FC236}">
                <a16:creationId xmlns:a16="http://schemas.microsoft.com/office/drawing/2014/main" id="{EB23F28C-0A5F-7307-50F4-2365D0DE932C}"/>
              </a:ext>
            </a:extLst>
          </p:cNvPr>
          <p:cNvSpPr txBox="1"/>
          <p:nvPr/>
        </p:nvSpPr>
        <p:spPr>
          <a:xfrm>
            <a:off x="1222718" y="1228397"/>
            <a:ext cx="9746561" cy="4401205"/>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Devemos ir a Jesus e contar a Ele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________</a:t>
            </a:r>
            <a:r>
              <a:rPr lang="pt-BR" sz="2800" dirty="0">
                <a:latin typeface="Tahoma" panose="020B0604030504040204" pitchFamily="34" charset="0"/>
                <a:ea typeface="Tahoma" panose="020B0604030504040204" pitchFamily="34" charset="0"/>
                <a:cs typeface="Tahoma" panose="020B0604030504040204" pitchFamily="34" charset="0"/>
              </a:rPr>
              <a:t> as nossas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_____________</a:t>
            </a:r>
            <a:r>
              <a:rPr lang="pt-BR" sz="2800" dirty="0">
                <a:latin typeface="Tahoma" panose="020B0604030504040204" pitchFamily="34" charset="0"/>
                <a:ea typeface="Tahoma" panose="020B0604030504040204" pitchFamily="34" charset="0"/>
                <a:cs typeface="Tahoma" panose="020B0604030504040204" pitchFamily="34" charset="0"/>
              </a:rPr>
              <a:t>. Podemos levar a Ele as pequenas preocupações e perplexidades, da mesma maneira que as maiores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_________</a:t>
            </a:r>
            <a:r>
              <a:rPr lang="pt-BR" sz="2800" dirty="0">
                <a:latin typeface="Tahoma" panose="020B0604030504040204" pitchFamily="34" charset="0"/>
                <a:ea typeface="Tahoma" panose="020B0604030504040204" pitchFamily="34" charset="0"/>
                <a:cs typeface="Tahoma" panose="020B0604030504040204" pitchFamily="34" charset="0"/>
              </a:rPr>
              <a:t>. Seja o que for que surja para nos perturbar ou afligir, devemos levar ao Senhor em oração. Quando sentirmos que necessitamos da presença de Cristo a todo instante, Satanás terá pouca oportunidade de introduzir suas tentações. E seu estudado esforço manter-nos afastados de nosso melhor e mais compassivo amigo. Não devemos tornar ninguém senão Jesus nosso confidente.</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56589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a:extLst>
              <a:ext uri="{FF2B5EF4-FFF2-40B4-BE49-F238E27FC236}">
                <a16:creationId xmlns:a16="http://schemas.microsoft.com/office/drawing/2014/main" id="{E6ADF529-11A3-F7FD-E5E2-180704F292A1}"/>
              </a:ext>
            </a:extLst>
          </p:cNvPr>
          <p:cNvSpPr/>
          <p:nvPr/>
        </p:nvSpPr>
        <p:spPr>
          <a:xfrm>
            <a:off x="818246" y="814330"/>
            <a:ext cx="10555507" cy="5229340"/>
          </a:xfrm>
          <a:prstGeom prst="rect">
            <a:avLst/>
          </a:prstGeom>
          <a:solidFill>
            <a:srgbClr val="FFFFFF"/>
          </a:solidFill>
          <a:ln w="12700">
            <a:miter lim="400000"/>
          </a:ln>
          <a:effectLst>
            <a:outerShdw blurRad="190500" dist="12700" dir="5400000" rotWithShape="0">
              <a:srgbClr val="000000"/>
            </a:outerShdw>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4" name="CuadroTexto 3">
            <a:extLst>
              <a:ext uri="{FF2B5EF4-FFF2-40B4-BE49-F238E27FC236}">
                <a16:creationId xmlns:a16="http://schemas.microsoft.com/office/drawing/2014/main" id="{8AC5F654-C5D6-AD19-76E9-65CE019BFACC}"/>
              </a:ext>
            </a:extLst>
          </p:cNvPr>
          <p:cNvSpPr txBox="1"/>
          <p:nvPr/>
        </p:nvSpPr>
        <p:spPr>
          <a:xfrm>
            <a:off x="1222718" y="1228397"/>
            <a:ext cx="9746561" cy="4401205"/>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Devemos ir a Jesus e contar a Ele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todas</a:t>
            </a:r>
            <a:r>
              <a:rPr lang="pt-BR" sz="2800" dirty="0">
                <a:latin typeface="Tahoma" panose="020B0604030504040204" pitchFamily="34" charset="0"/>
                <a:ea typeface="Tahoma" panose="020B0604030504040204" pitchFamily="34" charset="0"/>
                <a:cs typeface="Tahoma" panose="020B0604030504040204" pitchFamily="34" charset="0"/>
              </a:rPr>
              <a:t> as nossas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necessidades</a:t>
            </a:r>
            <a:r>
              <a:rPr lang="pt-BR" sz="2800" dirty="0">
                <a:latin typeface="Tahoma" panose="020B0604030504040204" pitchFamily="34" charset="0"/>
                <a:ea typeface="Tahoma" panose="020B0604030504040204" pitchFamily="34" charset="0"/>
                <a:cs typeface="Tahoma" panose="020B0604030504040204" pitchFamily="34" charset="0"/>
              </a:rPr>
              <a:t>. Podemos levar a Ele as pequenas preocupações e perplexidades, da mesma maneira que as maiores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aflições</a:t>
            </a:r>
            <a:r>
              <a:rPr lang="pt-BR" sz="2800" dirty="0">
                <a:latin typeface="Tahoma" panose="020B0604030504040204" pitchFamily="34" charset="0"/>
                <a:ea typeface="Tahoma" panose="020B0604030504040204" pitchFamily="34" charset="0"/>
                <a:cs typeface="Tahoma" panose="020B0604030504040204" pitchFamily="34" charset="0"/>
              </a:rPr>
              <a:t>. Seja o que for que surja para nos perturbar ou afligir, devemos levar ao Senhor em oração. Quando sentirmos que necessitamos da presença de Cristo a todo instante, Satanás terá pouca oportunidade de introduzir suas tentações. E seu estudado esforço manter-nos afastados de nosso melhor e mais compassivo amigo. Não devemos tornar ninguém senão Jesus nosso confidente.</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036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786</TotalTime>
  <Words>1838</Words>
  <Application>Microsoft Office PowerPoint</Application>
  <PresentationFormat>Widescreen</PresentationFormat>
  <Paragraphs>38</Paragraphs>
  <Slides>24</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24</vt:i4>
      </vt:variant>
    </vt:vector>
  </HeadingPairs>
  <TitlesOfParts>
    <vt:vector size="31" baseType="lpstr">
      <vt:lpstr>Arial</vt:lpstr>
      <vt:lpstr>Bernard MT Condensed</vt:lpstr>
      <vt:lpstr>Calibri</vt:lpstr>
      <vt:lpstr>Calibri Light</vt:lpstr>
      <vt:lpstr>Helvetica Neue Medium</vt:lpstr>
      <vt:lpstr>Tahoma</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Nelly Oscanoa</dc:creator>
  <cp:lastModifiedBy>Pr. Marcelo Augusto de Carvalho</cp:lastModifiedBy>
  <cp:revision>28</cp:revision>
  <dcterms:created xsi:type="dcterms:W3CDTF">2025-09-22T00:50:30Z</dcterms:created>
  <dcterms:modified xsi:type="dcterms:W3CDTF">2026-05-24T13:08:15Z</dcterms:modified>
</cp:coreProperties>
</file>