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90" r:id="rId4"/>
    <p:sldId id="282" r:id="rId5"/>
    <p:sldId id="291" r:id="rId6"/>
    <p:sldId id="292" r:id="rId7"/>
    <p:sldId id="286" r:id="rId8"/>
    <p:sldId id="298" r:id="rId9"/>
    <p:sldId id="294" r:id="rId10"/>
    <p:sldId id="293" r:id="rId11"/>
    <p:sldId id="299" r:id="rId12"/>
    <p:sldId id="287" r:id="rId13"/>
    <p:sldId id="300" r:id="rId14"/>
    <p:sldId id="301" r:id="rId15"/>
    <p:sldId id="297" r:id="rId16"/>
    <p:sldId id="295" r:id="rId17"/>
    <p:sldId id="288" r:id="rId18"/>
    <p:sldId id="303" r:id="rId19"/>
    <p:sldId id="302" r:id="rId20"/>
    <p:sldId id="289" r:id="rId21"/>
    <p:sldId id="304" r:id="rId22"/>
    <p:sldId id="305" r:id="rId23"/>
    <p:sldId id="285" r:id="rId24"/>
    <p:sldId id="269" r:id="rId25"/>
    <p:sldId id="284" r:id="rId26"/>
    <p:sldId id="260" r:id="rId27"/>
    <p:sldId id="30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4668"/>
  </p:normalViewPr>
  <p:slideViewPr>
    <p:cSldViewPr snapToGrid="0">
      <p:cViewPr varScale="1">
        <p:scale>
          <a:sx n="101" d="100"/>
          <a:sy n="101" d="100"/>
        </p:scale>
        <p:origin x="224"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41369D-25EB-53F6-805E-2364143E417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759C2E82-B7D1-177A-456B-B459EC09B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6B3BFCDC-2C2B-042C-5EDD-8952CD8CD5CC}"/>
              </a:ext>
            </a:extLst>
          </p:cNvPr>
          <p:cNvSpPr>
            <a:spLocks noGrp="1"/>
          </p:cNvSpPr>
          <p:nvPr>
            <p:ph type="dt" sz="half" idx="10"/>
          </p:nvPr>
        </p:nvSpPr>
        <p:spPr/>
        <p:txBody>
          <a:bodyPr/>
          <a:lstStyle/>
          <a:p>
            <a:fld id="{DD474BD5-34A0-4CCA-ADFD-C20965435FF2}" type="datetimeFigureOut">
              <a:rPr lang="en-US" smtClean="0"/>
              <a:t>10/16/25</a:t>
            </a:fld>
            <a:endParaRPr lang="en-US"/>
          </a:p>
        </p:txBody>
      </p:sp>
      <p:sp>
        <p:nvSpPr>
          <p:cNvPr id="5" name="Marcador de pie de página 4">
            <a:extLst>
              <a:ext uri="{FF2B5EF4-FFF2-40B4-BE49-F238E27FC236}">
                <a16:creationId xmlns:a16="http://schemas.microsoft.com/office/drawing/2014/main" id="{C03BD745-0BE0-448A-A5B8-0FCDE725FE5B}"/>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2EEBB48E-4B52-38D7-0FE3-85DD9106CA7B}"/>
              </a:ext>
            </a:extLst>
          </p:cNvPr>
          <p:cNvSpPr>
            <a:spLocks noGrp="1"/>
          </p:cNvSpPr>
          <p:nvPr>
            <p:ph type="sldNum" sz="quarter" idx="12"/>
          </p:nvPr>
        </p:nvSpPr>
        <p:spPr/>
        <p:txBody>
          <a:bodyPr/>
          <a:lstStyle/>
          <a:p>
            <a:fld id="{A6B0C147-87AB-46C8-8EDB-FA73BA23DB9F}" type="slidenum">
              <a:rPr lang="en-US" smtClean="0"/>
              <a:t>‹#›</a:t>
            </a:fld>
            <a:endParaRPr lang="en-US"/>
          </a:p>
        </p:txBody>
      </p:sp>
    </p:spTree>
    <p:extLst>
      <p:ext uri="{BB962C8B-B14F-4D97-AF65-F5344CB8AC3E}">
        <p14:creationId xmlns:p14="http://schemas.microsoft.com/office/powerpoint/2010/main" val="4817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AE28AB-6D44-F472-19CF-0E235110DB0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1EC1B515-020A-2ED5-B64A-0288420078C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D363811-F87F-6878-B075-FA4C977CE1F9}"/>
              </a:ext>
            </a:extLst>
          </p:cNvPr>
          <p:cNvSpPr>
            <a:spLocks noGrp="1"/>
          </p:cNvSpPr>
          <p:nvPr>
            <p:ph type="dt" sz="half" idx="10"/>
          </p:nvPr>
        </p:nvSpPr>
        <p:spPr/>
        <p:txBody>
          <a:bodyPr/>
          <a:lstStyle/>
          <a:p>
            <a:fld id="{DD474BD5-34A0-4CCA-ADFD-C20965435FF2}" type="datetimeFigureOut">
              <a:rPr lang="en-US" smtClean="0"/>
              <a:t>10/16/25</a:t>
            </a:fld>
            <a:endParaRPr lang="en-US"/>
          </a:p>
        </p:txBody>
      </p:sp>
      <p:sp>
        <p:nvSpPr>
          <p:cNvPr id="5" name="Marcador de pie de página 4">
            <a:extLst>
              <a:ext uri="{FF2B5EF4-FFF2-40B4-BE49-F238E27FC236}">
                <a16:creationId xmlns:a16="http://schemas.microsoft.com/office/drawing/2014/main" id="{9BD25917-1DA3-5982-768A-703166F67DE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87A8A9E3-7183-F0A1-04A7-E69FA4D52ECF}"/>
              </a:ext>
            </a:extLst>
          </p:cNvPr>
          <p:cNvSpPr>
            <a:spLocks noGrp="1"/>
          </p:cNvSpPr>
          <p:nvPr>
            <p:ph type="sldNum" sz="quarter" idx="12"/>
          </p:nvPr>
        </p:nvSpPr>
        <p:spPr/>
        <p:txBody>
          <a:bodyPr/>
          <a:lstStyle/>
          <a:p>
            <a:fld id="{A6B0C147-87AB-46C8-8EDB-FA73BA23DB9F}" type="slidenum">
              <a:rPr lang="en-US" smtClean="0"/>
              <a:t>‹#›</a:t>
            </a:fld>
            <a:endParaRPr lang="en-US"/>
          </a:p>
        </p:txBody>
      </p:sp>
    </p:spTree>
    <p:extLst>
      <p:ext uri="{BB962C8B-B14F-4D97-AF65-F5344CB8AC3E}">
        <p14:creationId xmlns:p14="http://schemas.microsoft.com/office/powerpoint/2010/main" val="660632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BFD8B0-10EC-2DE9-53A6-EC9F3FBB2FB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0ACB1CDC-EF3C-A797-D33B-EAC507B414B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C199B39C-BF9E-12D8-0D12-64E6B0CAC952}"/>
              </a:ext>
            </a:extLst>
          </p:cNvPr>
          <p:cNvSpPr>
            <a:spLocks noGrp="1"/>
          </p:cNvSpPr>
          <p:nvPr>
            <p:ph type="dt" sz="half" idx="10"/>
          </p:nvPr>
        </p:nvSpPr>
        <p:spPr/>
        <p:txBody>
          <a:bodyPr/>
          <a:lstStyle/>
          <a:p>
            <a:fld id="{DD474BD5-34A0-4CCA-ADFD-C20965435FF2}" type="datetimeFigureOut">
              <a:rPr lang="en-US" smtClean="0"/>
              <a:t>10/16/25</a:t>
            </a:fld>
            <a:endParaRPr lang="en-US"/>
          </a:p>
        </p:txBody>
      </p:sp>
      <p:sp>
        <p:nvSpPr>
          <p:cNvPr id="5" name="Marcador de pie de página 4">
            <a:extLst>
              <a:ext uri="{FF2B5EF4-FFF2-40B4-BE49-F238E27FC236}">
                <a16:creationId xmlns:a16="http://schemas.microsoft.com/office/drawing/2014/main" id="{CAB76EF2-1460-413D-7301-3F729F8272A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7A504861-576F-34FD-1B02-695B3E0ACCA5}"/>
              </a:ext>
            </a:extLst>
          </p:cNvPr>
          <p:cNvSpPr>
            <a:spLocks noGrp="1"/>
          </p:cNvSpPr>
          <p:nvPr>
            <p:ph type="sldNum" sz="quarter" idx="12"/>
          </p:nvPr>
        </p:nvSpPr>
        <p:spPr/>
        <p:txBody>
          <a:bodyPr/>
          <a:lstStyle/>
          <a:p>
            <a:fld id="{A6B0C147-87AB-46C8-8EDB-FA73BA23DB9F}" type="slidenum">
              <a:rPr lang="en-US" smtClean="0"/>
              <a:t>‹#›</a:t>
            </a:fld>
            <a:endParaRPr lang="en-US"/>
          </a:p>
        </p:txBody>
      </p:sp>
    </p:spTree>
    <p:extLst>
      <p:ext uri="{BB962C8B-B14F-4D97-AF65-F5344CB8AC3E}">
        <p14:creationId xmlns:p14="http://schemas.microsoft.com/office/powerpoint/2010/main" val="323832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7F500A-C513-B7A4-A1CA-5DBF68913086}"/>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F91A2099-B2AF-A84E-78AB-3E1A7CB9EF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6637AA6-E8C7-222C-098C-AFF452FADD59}"/>
              </a:ext>
            </a:extLst>
          </p:cNvPr>
          <p:cNvSpPr>
            <a:spLocks noGrp="1"/>
          </p:cNvSpPr>
          <p:nvPr>
            <p:ph type="dt" sz="half" idx="10"/>
          </p:nvPr>
        </p:nvSpPr>
        <p:spPr/>
        <p:txBody>
          <a:bodyPr/>
          <a:lstStyle/>
          <a:p>
            <a:fld id="{DD474BD5-34A0-4CCA-ADFD-C20965435FF2}" type="datetimeFigureOut">
              <a:rPr lang="en-US" smtClean="0"/>
              <a:t>10/16/25</a:t>
            </a:fld>
            <a:endParaRPr lang="en-US"/>
          </a:p>
        </p:txBody>
      </p:sp>
      <p:sp>
        <p:nvSpPr>
          <p:cNvPr id="5" name="Marcador de pie de página 4">
            <a:extLst>
              <a:ext uri="{FF2B5EF4-FFF2-40B4-BE49-F238E27FC236}">
                <a16:creationId xmlns:a16="http://schemas.microsoft.com/office/drawing/2014/main" id="{E7C359EA-A46B-09DC-D81E-AD6B4BCCE00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04DFF540-79F7-AD96-7663-E1E4677833FA}"/>
              </a:ext>
            </a:extLst>
          </p:cNvPr>
          <p:cNvSpPr>
            <a:spLocks noGrp="1"/>
          </p:cNvSpPr>
          <p:nvPr>
            <p:ph type="sldNum" sz="quarter" idx="12"/>
          </p:nvPr>
        </p:nvSpPr>
        <p:spPr/>
        <p:txBody>
          <a:bodyPr/>
          <a:lstStyle/>
          <a:p>
            <a:fld id="{A6B0C147-87AB-46C8-8EDB-FA73BA23DB9F}" type="slidenum">
              <a:rPr lang="en-US" smtClean="0"/>
              <a:t>‹#›</a:t>
            </a:fld>
            <a:endParaRPr lang="en-US"/>
          </a:p>
        </p:txBody>
      </p:sp>
    </p:spTree>
    <p:extLst>
      <p:ext uri="{BB962C8B-B14F-4D97-AF65-F5344CB8AC3E}">
        <p14:creationId xmlns:p14="http://schemas.microsoft.com/office/powerpoint/2010/main" val="142368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29542-662A-039E-FD47-A7E5ECB6D73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9E6E59D8-C3BE-839B-CEF0-445FA302E8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4C7904F-3FDA-FADB-D67A-87B2FA985244}"/>
              </a:ext>
            </a:extLst>
          </p:cNvPr>
          <p:cNvSpPr>
            <a:spLocks noGrp="1"/>
          </p:cNvSpPr>
          <p:nvPr>
            <p:ph type="dt" sz="half" idx="10"/>
          </p:nvPr>
        </p:nvSpPr>
        <p:spPr/>
        <p:txBody>
          <a:bodyPr/>
          <a:lstStyle/>
          <a:p>
            <a:fld id="{DD474BD5-34A0-4CCA-ADFD-C20965435FF2}" type="datetimeFigureOut">
              <a:rPr lang="en-US" smtClean="0"/>
              <a:t>10/16/25</a:t>
            </a:fld>
            <a:endParaRPr lang="en-US"/>
          </a:p>
        </p:txBody>
      </p:sp>
      <p:sp>
        <p:nvSpPr>
          <p:cNvPr id="5" name="Marcador de pie de página 4">
            <a:extLst>
              <a:ext uri="{FF2B5EF4-FFF2-40B4-BE49-F238E27FC236}">
                <a16:creationId xmlns:a16="http://schemas.microsoft.com/office/drawing/2014/main" id="{DB874050-7474-52B8-D77C-3A802BAD253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DB0F23CD-CAFE-AEBA-9DC2-B2EA42CA44F2}"/>
              </a:ext>
            </a:extLst>
          </p:cNvPr>
          <p:cNvSpPr>
            <a:spLocks noGrp="1"/>
          </p:cNvSpPr>
          <p:nvPr>
            <p:ph type="sldNum" sz="quarter" idx="12"/>
          </p:nvPr>
        </p:nvSpPr>
        <p:spPr/>
        <p:txBody>
          <a:bodyPr/>
          <a:lstStyle/>
          <a:p>
            <a:fld id="{A6B0C147-87AB-46C8-8EDB-FA73BA23DB9F}" type="slidenum">
              <a:rPr lang="en-US" smtClean="0"/>
              <a:t>‹#›</a:t>
            </a:fld>
            <a:endParaRPr lang="en-US"/>
          </a:p>
        </p:txBody>
      </p:sp>
    </p:spTree>
    <p:extLst>
      <p:ext uri="{BB962C8B-B14F-4D97-AF65-F5344CB8AC3E}">
        <p14:creationId xmlns:p14="http://schemas.microsoft.com/office/powerpoint/2010/main" val="385537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C90E77-2A7C-2066-9EF8-E0E82E86F67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782395AC-3367-AB26-858E-F148365EF4E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6949A431-1EEB-0ACE-579C-56B09CBA828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A2DEE019-2106-9D93-28BA-7E473E869C5F}"/>
              </a:ext>
            </a:extLst>
          </p:cNvPr>
          <p:cNvSpPr>
            <a:spLocks noGrp="1"/>
          </p:cNvSpPr>
          <p:nvPr>
            <p:ph type="dt" sz="half" idx="10"/>
          </p:nvPr>
        </p:nvSpPr>
        <p:spPr/>
        <p:txBody>
          <a:bodyPr/>
          <a:lstStyle/>
          <a:p>
            <a:fld id="{DD474BD5-34A0-4CCA-ADFD-C20965435FF2}" type="datetimeFigureOut">
              <a:rPr lang="en-US" smtClean="0"/>
              <a:t>10/16/25</a:t>
            </a:fld>
            <a:endParaRPr lang="en-US"/>
          </a:p>
        </p:txBody>
      </p:sp>
      <p:sp>
        <p:nvSpPr>
          <p:cNvPr id="6" name="Marcador de pie de página 5">
            <a:extLst>
              <a:ext uri="{FF2B5EF4-FFF2-40B4-BE49-F238E27FC236}">
                <a16:creationId xmlns:a16="http://schemas.microsoft.com/office/drawing/2014/main" id="{587F0DED-3E80-7B82-D5F1-BF0051A040F4}"/>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AD0E4B48-4CA9-9B36-8DD9-6A47AEAE4C12}"/>
              </a:ext>
            </a:extLst>
          </p:cNvPr>
          <p:cNvSpPr>
            <a:spLocks noGrp="1"/>
          </p:cNvSpPr>
          <p:nvPr>
            <p:ph type="sldNum" sz="quarter" idx="12"/>
          </p:nvPr>
        </p:nvSpPr>
        <p:spPr/>
        <p:txBody>
          <a:bodyPr/>
          <a:lstStyle/>
          <a:p>
            <a:fld id="{A6B0C147-87AB-46C8-8EDB-FA73BA23DB9F}" type="slidenum">
              <a:rPr lang="en-US" smtClean="0"/>
              <a:t>‹#›</a:t>
            </a:fld>
            <a:endParaRPr lang="en-US"/>
          </a:p>
        </p:txBody>
      </p:sp>
    </p:spTree>
    <p:extLst>
      <p:ext uri="{BB962C8B-B14F-4D97-AF65-F5344CB8AC3E}">
        <p14:creationId xmlns:p14="http://schemas.microsoft.com/office/powerpoint/2010/main" val="106273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AFC3F-8305-A01E-8A21-0BD0EF24F12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0740357E-E377-0F99-0622-580CCA070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0269F44-82F9-9435-71AB-E714F8D823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C52FDF44-BEC8-4002-3CA3-57587FE5C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4E4417C-3B36-B2AC-D398-2240438909A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53AB5028-1F3F-9C3B-C3A3-A757379572FF}"/>
              </a:ext>
            </a:extLst>
          </p:cNvPr>
          <p:cNvSpPr>
            <a:spLocks noGrp="1"/>
          </p:cNvSpPr>
          <p:nvPr>
            <p:ph type="dt" sz="half" idx="10"/>
          </p:nvPr>
        </p:nvSpPr>
        <p:spPr/>
        <p:txBody>
          <a:bodyPr/>
          <a:lstStyle/>
          <a:p>
            <a:fld id="{DD474BD5-34A0-4CCA-ADFD-C20965435FF2}" type="datetimeFigureOut">
              <a:rPr lang="en-US" smtClean="0"/>
              <a:t>10/16/25</a:t>
            </a:fld>
            <a:endParaRPr lang="en-US"/>
          </a:p>
        </p:txBody>
      </p:sp>
      <p:sp>
        <p:nvSpPr>
          <p:cNvPr id="8" name="Marcador de pie de página 7">
            <a:extLst>
              <a:ext uri="{FF2B5EF4-FFF2-40B4-BE49-F238E27FC236}">
                <a16:creationId xmlns:a16="http://schemas.microsoft.com/office/drawing/2014/main" id="{43090712-B10E-ACC1-FCCC-618FC4F2907F}"/>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2DE4B0FB-7B70-6F40-6955-83236026AC14}"/>
              </a:ext>
            </a:extLst>
          </p:cNvPr>
          <p:cNvSpPr>
            <a:spLocks noGrp="1"/>
          </p:cNvSpPr>
          <p:nvPr>
            <p:ph type="sldNum" sz="quarter" idx="12"/>
          </p:nvPr>
        </p:nvSpPr>
        <p:spPr/>
        <p:txBody>
          <a:bodyPr/>
          <a:lstStyle/>
          <a:p>
            <a:fld id="{A6B0C147-87AB-46C8-8EDB-FA73BA23DB9F}" type="slidenum">
              <a:rPr lang="en-US" smtClean="0"/>
              <a:t>‹#›</a:t>
            </a:fld>
            <a:endParaRPr lang="en-US"/>
          </a:p>
        </p:txBody>
      </p:sp>
    </p:spTree>
    <p:extLst>
      <p:ext uri="{BB962C8B-B14F-4D97-AF65-F5344CB8AC3E}">
        <p14:creationId xmlns:p14="http://schemas.microsoft.com/office/powerpoint/2010/main" val="22072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94ACA6-112D-B2A8-673C-B2F906AC717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E983C5E1-9774-5104-B5DC-59EA8462E0DC}"/>
              </a:ext>
            </a:extLst>
          </p:cNvPr>
          <p:cNvSpPr>
            <a:spLocks noGrp="1"/>
          </p:cNvSpPr>
          <p:nvPr>
            <p:ph type="dt" sz="half" idx="10"/>
          </p:nvPr>
        </p:nvSpPr>
        <p:spPr/>
        <p:txBody>
          <a:bodyPr/>
          <a:lstStyle/>
          <a:p>
            <a:fld id="{DD474BD5-34A0-4CCA-ADFD-C20965435FF2}" type="datetimeFigureOut">
              <a:rPr lang="en-US" smtClean="0"/>
              <a:t>10/16/25</a:t>
            </a:fld>
            <a:endParaRPr lang="en-US"/>
          </a:p>
        </p:txBody>
      </p:sp>
      <p:sp>
        <p:nvSpPr>
          <p:cNvPr id="4" name="Marcador de pie de página 3">
            <a:extLst>
              <a:ext uri="{FF2B5EF4-FFF2-40B4-BE49-F238E27FC236}">
                <a16:creationId xmlns:a16="http://schemas.microsoft.com/office/drawing/2014/main" id="{26070518-FE34-3426-FBDE-6DE7A4EBEAF7}"/>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A1E23C4B-2E54-5C68-4CD7-A7BB0F6B5485}"/>
              </a:ext>
            </a:extLst>
          </p:cNvPr>
          <p:cNvSpPr>
            <a:spLocks noGrp="1"/>
          </p:cNvSpPr>
          <p:nvPr>
            <p:ph type="sldNum" sz="quarter" idx="12"/>
          </p:nvPr>
        </p:nvSpPr>
        <p:spPr/>
        <p:txBody>
          <a:bodyPr/>
          <a:lstStyle/>
          <a:p>
            <a:fld id="{A6B0C147-87AB-46C8-8EDB-FA73BA23DB9F}" type="slidenum">
              <a:rPr lang="en-US" smtClean="0"/>
              <a:t>‹#›</a:t>
            </a:fld>
            <a:endParaRPr lang="en-US"/>
          </a:p>
        </p:txBody>
      </p:sp>
    </p:spTree>
    <p:extLst>
      <p:ext uri="{BB962C8B-B14F-4D97-AF65-F5344CB8AC3E}">
        <p14:creationId xmlns:p14="http://schemas.microsoft.com/office/powerpoint/2010/main" val="402967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48C07BA-F886-CB95-5A86-9A473D2209E6}"/>
              </a:ext>
            </a:extLst>
          </p:cNvPr>
          <p:cNvSpPr>
            <a:spLocks noGrp="1"/>
          </p:cNvSpPr>
          <p:nvPr>
            <p:ph type="dt" sz="half" idx="10"/>
          </p:nvPr>
        </p:nvSpPr>
        <p:spPr/>
        <p:txBody>
          <a:bodyPr/>
          <a:lstStyle/>
          <a:p>
            <a:fld id="{DD474BD5-34A0-4CCA-ADFD-C20965435FF2}" type="datetimeFigureOut">
              <a:rPr lang="en-US" smtClean="0"/>
              <a:t>10/16/25</a:t>
            </a:fld>
            <a:endParaRPr lang="en-US"/>
          </a:p>
        </p:txBody>
      </p:sp>
      <p:sp>
        <p:nvSpPr>
          <p:cNvPr id="3" name="Marcador de pie de página 2">
            <a:extLst>
              <a:ext uri="{FF2B5EF4-FFF2-40B4-BE49-F238E27FC236}">
                <a16:creationId xmlns:a16="http://schemas.microsoft.com/office/drawing/2014/main" id="{A85E7BB2-0E2A-AF93-91A8-2948F6125D8E}"/>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4317ACCD-4DF1-7B09-C9D8-FCEB58A3FEB5}"/>
              </a:ext>
            </a:extLst>
          </p:cNvPr>
          <p:cNvSpPr>
            <a:spLocks noGrp="1"/>
          </p:cNvSpPr>
          <p:nvPr>
            <p:ph type="sldNum" sz="quarter" idx="12"/>
          </p:nvPr>
        </p:nvSpPr>
        <p:spPr/>
        <p:txBody>
          <a:bodyPr/>
          <a:lstStyle/>
          <a:p>
            <a:fld id="{A6B0C147-87AB-46C8-8EDB-FA73BA23DB9F}" type="slidenum">
              <a:rPr lang="en-US" smtClean="0"/>
              <a:t>‹#›</a:t>
            </a:fld>
            <a:endParaRPr lang="en-US"/>
          </a:p>
        </p:txBody>
      </p:sp>
    </p:spTree>
    <p:extLst>
      <p:ext uri="{BB962C8B-B14F-4D97-AF65-F5344CB8AC3E}">
        <p14:creationId xmlns:p14="http://schemas.microsoft.com/office/powerpoint/2010/main" val="261265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683B9-9953-DD1C-39CA-576211FDE40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E7B1258-3BAE-E2BB-53F6-D62AEA17FF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703230C1-2561-E3C8-4724-A9EC449FE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E2009E-6FA0-FFF4-3F59-4091EE8C6C5F}"/>
              </a:ext>
            </a:extLst>
          </p:cNvPr>
          <p:cNvSpPr>
            <a:spLocks noGrp="1"/>
          </p:cNvSpPr>
          <p:nvPr>
            <p:ph type="dt" sz="half" idx="10"/>
          </p:nvPr>
        </p:nvSpPr>
        <p:spPr/>
        <p:txBody>
          <a:bodyPr/>
          <a:lstStyle/>
          <a:p>
            <a:fld id="{DD474BD5-34A0-4CCA-ADFD-C20965435FF2}" type="datetimeFigureOut">
              <a:rPr lang="en-US" smtClean="0"/>
              <a:t>10/16/25</a:t>
            </a:fld>
            <a:endParaRPr lang="en-US"/>
          </a:p>
        </p:txBody>
      </p:sp>
      <p:sp>
        <p:nvSpPr>
          <p:cNvPr id="6" name="Marcador de pie de página 5">
            <a:extLst>
              <a:ext uri="{FF2B5EF4-FFF2-40B4-BE49-F238E27FC236}">
                <a16:creationId xmlns:a16="http://schemas.microsoft.com/office/drawing/2014/main" id="{5028BA1B-A3AF-4E8D-3427-5E07293D87F2}"/>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6CCF48F5-9003-8774-EB04-C650740F4E52}"/>
              </a:ext>
            </a:extLst>
          </p:cNvPr>
          <p:cNvSpPr>
            <a:spLocks noGrp="1"/>
          </p:cNvSpPr>
          <p:nvPr>
            <p:ph type="sldNum" sz="quarter" idx="12"/>
          </p:nvPr>
        </p:nvSpPr>
        <p:spPr/>
        <p:txBody>
          <a:bodyPr/>
          <a:lstStyle/>
          <a:p>
            <a:fld id="{A6B0C147-87AB-46C8-8EDB-FA73BA23DB9F}" type="slidenum">
              <a:rPr lang="en-US" smtClean="0"/>
              <a:t>‹#›</a:t>
            </a:fld>
            <a:endParaRPr lang="en-US"/>
          </a:p>
        </p:txBody>
      </p:sp>
    </p:spTree>
    <p:extLst>
      <p:ext uri="{BB962C8B-B14F-4D97-AF65-F5344CB8AC3E}">
        <p14:creationId xmlns:p14="http://schemas.microsoft.com/office/powerpoint/2010/main" val="305982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5B64B-7515-DACE-1635-C7C3AA940C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E25C39E5-8257-F85F-C8D6-BA0DAFDAC4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C191D443-B02C-4E43-7E3A-D089BD87A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BEBCD96-0DCC-3997-5493-D20CE2AE578F}"/>
              </a:ext>
            </a:extLst>
          </p:cNvPr>
          <p:cNvSpPr>
            <a:spLocks noGrp="1"/>
          </p:cNvSpPr>
          <p:nvPr>
            <p:ph type="dt" sz="half" idx="10"/>
          </p:nvPr>
        </p:nvSpPr>
        <p:spPr/>
        <p:txBody>
          <a:bodyPr/>
          <a:lstStyle/>
          <a:p>
            <a:fld id="{DD474BD5-34A0-4CCA-ADFD-C20965435FF2}" type="datetimeFigureOut">
              <a:rPr lang="en-US" smtClean="0"/>
              <a:t>10/16/25</a:t>
            </a:fld>
            <a:endParaRPr lang="en-US"/>
          </a:p>
        </p:txBody>
      </p:sp>
      <p:sp>
        <p:nvSpPr>
          <p:cNvPr id="6" name="Marcador de pie de página 5">
            <a:extLst>
              <a:ext uri="{FF2B5EF4-FFF2-40B4-BE49-F238E27FC236}">
                <a16:creationId xmlns:a16="http://schemas.microsoft.com/office/drawing/2014/main" id="{38143CB7-4BE6-2235-1C83-746CE21AC801}"/>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ABF550C3-7309-7DE5-1C3C-69787BD05903}"/>
              </a:ext>
            </a:extLst>
          </p:cNvPr>
          <p:cNvSpPr>
            <a:spLocks noGrp="1"/>
          </p:cNvSpPr>
          <p:nvPr>
            <p:ph type="sldNum" sz="quarter" idx="12"/>
          </p:nvPr>
        </p:nvSpPr>
        <p:spPr/>
        <p:txBody>
          <a:bodyPr/>
          <a:lstStyle/>
          <a:p>
            <a:fld id="{A6B0C147-87AB-46C8-8EDB-FA73BA23DB9F}" type="slidenum">
              <a:rPr lang="en-US" smtClean="0"/>
              <a:t>‹#›</a:t>
            </a:fld>
            <a:endParaRPr lang="en-US"/>
          </a:p>
        </p:txBody>
      </p:sp>
    </p:spTree>
    <p:extLst>
      <p:ext uri="{BB962C8B-B14F-4D97-AF65-F5344CB8AC3E}">
        <p14:creationId xmlns:p14="http://schemas.microsoft.com/office/powerpoint/2010/main" val="1118809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21BCE7-B41C-7E9B-FCEA-5166B3CC4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C0F7190-CD63-B325-491F-624FFEA2F7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1D5A380-6791-84F4-1C8A-AD7073BDB5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74BD5-34A0-4CCA-ADFD-C20965435FF2}" type="datetimeFigureOut">
              <a:rPr lang="en-US" smtClean="0"/>
              <a:t>10/16/25</a:t>
            </a:fld>
            <a:endParaRPr lang="en-US"/>
          </a:p>
        </p:txBody>
      </p:sp>
      <p:sp>
        <p:nvSpPr>
          <p:cNvPr id="5" name="Marcador de pie de página 4">
            <a:extLst>
              <a:ext uri="{FF2B5EF4-FFF2-40B4-BE49-F238E27FC236}">
                <a16:creationId xmlns:a16="http://schemas.microsoft.com/office/drawing/2014/main" id="{414D46A7-734C-3C76-C337-D16D56108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48F60F54-E439-2883-00FF-3674FFABE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0C147-87AB-46C8-8EDB-FA73BA23DB9F}" type="slidenum">
              <a:rPr lang="en-US" smtClean="0"/>
              <a:t>‹#›</a:t>
            </a:fld>
            <a:endParaRPr lang="en-US"/>
          </a:p>
        </p:txBody>
      </p:sp>
    </p:spTree>
    <p:extLst>
      <p:ext uri="{BB962C8B-B14F-4D97-AF65-F5344CB8AC3E}">
        <p14:creationId xmlns:p14="http://schemas.microsoft.com/office/powerpoint/2010/main" val="1666559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743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0591D963-B45C-46D5-B4C9-016052F3329F}"/>
              </a:ext>
            </a:extLst>
          </p:cNvPr>
          <p:cNvSpPr/>
          <p:nvPr/>
        </p:nvSpPr>
        <p:spPr>
          <a:xfrm>
            <a:off x="848436" y="1429603"/>
            <a:ext cx="10495128" cy="3998794"/>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6F5776E3-314A-954B-D11A-4187AB8D281E}"/>
              </a:ext>
            </a:extLst>
          </p:cNvPr>
          <p:cNvSpPr txBox="1"/>
          <p:nvPr/>
        </p:nvSpPr>
        <p:spPr>
          <a:xfrm>
            <a:off x="2053988" y="2305615"/>
            <a:ext cx="8084024" cy="2246769"/>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Assim como os patriarcas da antiguidade, os que professam amar a Deus devem construir um altar ao Senhor onde quer que armem sua tenda. Se há um tempo em que cada casa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deve ser</a:t>
            </a:r>
            <a:r>
              <a:rPr lang="pt-BR"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pt-BR" sz="2800" dirty="0">
                <a:latin typeface="Tahoma" panose="020B0604030504040204" pitchFamily="34" charset="0"/>
                <a:ea typeface="Tahoma" panose="020B0604030504040204" pitchFamily="34" charset="0"/>
                <a:cs typeface="Tahoma" panose="020B0604030504040204" pitchFamily="34" charset="0"/>
              </a:rPr>
              <a:t>uma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casa de oração</a:t>
            </a:r>
            <a:r>
              <a:rPr lang="pt-BR" sz="2800" dirty="0">
                <a:latin typeface="Tahoma" panose="020B0604030504040204" pitchFamily="34" charset="0"/>
                <a:ea typeface="Tahoma" panose="020B0604030504040204" pitchFamily="34" charset="0"/>
                <a:cs typeface="Tahoma" panose="020B0604030504040204" pitchFamily="34" charset="0"/>
              </a:rPr>
              <a:t>, esse tempo é agora!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327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92FA90-058F-1187-9EBE-09CD1503AF87}"/>
            </a:ext>
          </a:extLst>
        </p:cNvPr>
        <p:cNvGrpSpPr/>
        <p:nvPr/>
      </p:nvGrpSpPr>
      <p:grpSpPr>
        <a:xfrm>
          <a:off x="0" y="0"/>
          <a:ext cx="0" cy="0"/>
          <a:chOff x="0" y="0"/>
          <a:chExt cx="0" cy="0"/>
        </a:xfrm>
      </p:grpSpPr>
      <p:sp>
        <p:nvSpPr>
          <p:cNvPr id="2" name="Rectángulo">
            <a:extLst>
              <a:ext uri="{FF2B5EF4-FFF2-40B4-BE49-F238E27FC236}">
                <a16:creationId xmlns:a16="http://schemas.microsoft.com/office/drawing/2014/main" id="{2B1E4029-7C0E-98CE-1A45-8E19EAC9AD40}"/>
              </a:ext>
            </a:extLst>
          </p:cNvPr>
          <p:cNvSpPr/>
          <p:nvPr/>
        </p:nvSpPr>
        <p:spPr>
          <a:xfrm>
            <a:off x="895064" y="1245358"/>
            <a:ext cx="10871678" cy="4367284"/>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500915CD-50B6-5A5A-3A84-630986A02CBE}"/>
              </a:ext>
            </a:extLst>
          </p:cNvPr>
          <p:cNvSpPr txBox="1"/>
          <p:nvPr/>
        </p:nvSpPr>
        <p:spPr>
          <a:xfrm>
            <a:off x="1894551" y="2090172"/>
            <a:ext cx="8872703" cy="2677656"/>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Pais e mães devem muitas vezes erguer o coração a Deus em humilde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súplica</a:t>
            </a:r>
            <a:r>
              <a:rPr lang="pt-BR" sz="2800" dirty="0">
                <a:latin typeface="Tahoma" panose="020B0604030504040204" pitchFamily="34" charset="0"/>
                <a:ea typeface="Tahoma" panose="020B0604030504040204" pitchFamily="34" charset="0"/>
                <a:cs typeface="Tahoma" panose="020B0604030504040204" pitchFamily="34" charset="0"/>
              </a:rPr>
              <a:t> por si e por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seus filhos</a:t>
            </a:r>
            <a:r>
              <a:rPr lang="pt-BR" sz="2800" dirty="0">
                <a:latin typeface="Tahoma" panose="020B0604030504040204" pitchFamily="34" charset="0"/>
                <a:ea typeface="Tahoma" panose="020B0604030504040204" pitchFamily="34" charset="0"/>
                <a:cs typeface="Tahoma" panose="020B0604030504040204" pitchFamily="34" charset="0"/>
              </a:rPr>
              <a:t>. Que o pai, como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o sacerdote </a:t>
            </a:r>
            <a:r>
              <a:rPr lang="pt-BR" sz="2800" dirty="0">
                <a:latin typeface="Tahoma" panose="020B0604030504040204" pitchFamily="34" charset="0"/>
                <a:ea typeface="Tahoma" panose="020B0604030504040204" pitchFamily="34" charset="0"/>
                <a:cs typeface="Tahoma" panose="020B0604030504040204" pitchFamily="34" charset="0"/>
              </a:rPr>
              <a:t>da casa, deponha sobre o altar de Deus o sacrifício da manhã e da tarde, enquanto a esposa e os filhos se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unem</a:t>
            </a:r>
            <a:r>
              <a:rPr lang="pt-BR" sz="2800" dirty="0">
                <a:latin typeface="Tahoma" panose="020B0604030504040204" pitchFamily="34" charset="0"/>
                <a:ea typeface="Tahoma" panose="020B0604030504040204" pitchFamily="34" charset="0"/>
                <a:cs typeface="Tahoma" panose="020B0604030504040204" pitchFamily="34" charset="0"/>
              </a:rPr>
              <a:t> em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oração</a:t>
            </a:r>
            <a:r>
              <a:rPr lang="pt-BR" sz="2800" dirty="0">
                <a:latin typeface="Tahoma" panose="020B0604030504040204" pitchFamily="34" charset="0"/>
                <a:ea typeface="Tahoma" panose="020B0604030504040204" pitchFamily="34" charset="0"/>
                <a:cs typeface="Tahoma" panose="020B0604030504040204" pitchFamily="34" charset="0"/>
              </a:rPr>
              <a:t> e louvor. Em uma casa assim, Jesus gostará de ficar.</a:t>
            </a:r>
            <a:endParaRPr lang="en-US" sz="2800" dirty="0"/>
          </a:p>
        </p:txBody>
      </p:sp>
    </p:spTree>
    <p:extLst>
      <p:ext uri="{BB962C8B-B14F-4D97-AF65-F5344CB8AC3E}">
        <p14:creationId xmlns:p14="http://schemas.microsoft.com/office/powerpoint/2010/main" val="448018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AC61B4F-505F-3DE0-4F28-3A8A4846FAC4}"/>
            </a:ext>
          </a:extLst>
        </p:cNvPr>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026180B1-43F2-1D00-28F6-9900098B9405}"/>
              </a:ext>
            </a:extLst>
          </p:cNvPr>
          <p:cNvSpPr/>
          <p:nvPr/>
        </p:nvSpPr>
        <p:spPr>
          <a:xfrm>
            <a:off x="1524707" y="1685588"/>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BFC6C258-EA5E-4CE4-52DA-0DE5AC4C9834}"/>
              </a:ext>
            </a:extLst>
          </p:cNvPr>
          <p:cNvSpPr txBox="1"/>
          <p:nvPr/>
        </p:nvSpPr>
        <p:spPr>
          <a:xfrm>
            <a:off x="2875790" y="2732644"/>
            <a:ext cx="6440420" cy="1815882"/>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Nossas ações e palavras testificam o que temos dentro. </a:t>
            </a:r>
            <a:r>
              <a:rPr lang="pt-BR" sz="2800" b="1" dirty="0">
                <a:latin typeface="Tahoma" panose="020B0604030504040204" pitchFamily="34" charset="0"/>
                <a:ea typeface="Tahoma" panose="020B0604030504040204" pitchFamily="34" charset="0"/>
                <a:cs typeface="Tahoma" panose="020B0604030504040204" pitchFamily="34" charset="0"/>
              </a:rPr>
              <a:t>O que deve emanar de um lar onde as orações são constantes?  </a:t>
            </a:r>
            <a:r>
              <a:rPr lang="pt-BR" sz="2800" dirty="0">
                <a:latin typeface="Tahoma" panose="020B0604030504040204" pitchFamily="34" charset="0"/>
                <a:ea typeface="Tahoma" panose="020B0604030504040204" pitchFamily="34" charset="0"/>
                <a:cs typeface="Tahoma" panose="020B0604030504040204" pitchFamily="34" charset="0"/>
              </a:rPr>
              <a:t>(Ver p. 13.)</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01">
            <a:extLst>
              <a:ext uri="{FF2B5EF4-FFF2-40B4-BE49-F238E27FC236}">
                <a16:creationId xmlns:a16="http://schemas.microsoft.com/office/drawing/2014/main" id="{B33C9306-A7B3-D334-DD0E-AF08ECE292D2}"/>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a:t>
            </a:r>
            <a:r>
              <a:rPr kumimoji="0" lang="en-US"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3</a:t>
            </a:r>
            <a:endPar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endParaRPr>
          </a:p>
        </p:txBody>
      </p:sp>
    </p:spTree>
    <p:extLst>
      <p:ext uri="{BB962C8B-B14F-4D97-AF65-F5344CB8AC3E}">
        <p14:creationId xmlns:p14="http://schemas.microsoft.com/office/powerpoint/2010/main" val="66044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B0E9174-41FB-80B2-8287-7DC3C5689DE5}"/>
            </a:ext>
          </a:extLst>
        </p:cNvPr>
        <p:cNvGrpSpPr/>
        <p:nvPr/>
      </p:nvGrpSpPr>
      <p:grpSpPr>
        <a:xfrm>
          <a:off x="0" y="0"/>
          <a:ext cx="0" cy="0"/>
          <a:chOff x="0" y="0"/>
          <a:chExt cx="0" cy="0"/>
        </a:xfrm>
      </p:grpSpPr>
      <p:sp>
        <p:nvSpPr>
          <p:cNvPr id="2" name="Rectángulo">
            <a:extLst>
              <a:ext uri="{FF2B5EF4-FFF2-40B4-BE49-F238E27FC236}">
                <a16:creationId xmlns:a16="http://schemas.microsoft.com/office/drawing/2014/main" id="{01EF6F58-1287-C991-200B-2D09E236AB45}"/>
              </a:ext>
            </a:extLst>
          </p:cNvPr>
          <p:cNvSpPr/>
          <p:nvPr/>
        </p:nvSpPr>
        <p:spPr>
          <a:xfrm>
            <a:off x="660161" y="1528762"/>
            <a:ext cx="10871678" cy="3800475"/>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EB9C2AD5-FA35-3C07-5791-EF2217B7780A}"/>
              </a:ext>
            </a:extLst>
          </p:cNvPr>
          <p:cNvSpPr txBox="1"/>
          <p:nvPr/>
        </p:nvSpPr>
        <p:spPr>
          <a:xfrm>
            <a:off x="2384078" y="2305614"/>
            <a:ext cx="7423844" cy="2246769"/>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De todo lar cristão deve resplandecer uma luz santa. O amor deve se revelar nas ações. Deve se manifestar em toda relação doméstica, sendo demonstrado em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a:t>
            </a:r>
            <a:r>
              <a:rPr lang="pt-BR" sz="2800" dirty="0">
                <a:latin typeface="Tahoma" panose="020B0604030504040204" pitchFamily="34" charset="0"/>
                <a:ea typeface="Tahoma" panose="020B0604030504040204" pitchFamily="34" charset="0"/>
                <a:cs typeface="Tahoma" panose="020B0604030504040204" pitchFamily="34" charset="0"/>
              </a:rPr>
              <a:t> atenciosa 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a:t>
            </a:r>
            <a:r>
              <a:rPr lang="pt-BR" sz="2800" dirty="0">
                <a:latin typeface="Tahoma" panose="020B0604030504040204" pitchFamily="34" charset="0"/>
                <a:ea typeface="Tahoma" panose="020B0604030504040204" pitchFamily="34" charset="0"/>
                <a:cs typeface="Tahoma" panose="020B0604030504040204" pitchFamily="34" charset="0"/>
              </a:rPr>
              <a:t> gentil e abnegada.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0606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7466589-68DC-01B7-49DF-6AB4895211C7}"/>
            </a:ext>
          </a:extLst>
        </p:cNvPr>
        <p:cNvGrpSpPr/>
        <p:nvPr/>
      </p:nvGrpSpPr>
      <p:grpSpPr>
        <a:xfrm>
          <a:off x="0" y="0"/>
          <a:ext cx="0" cy="0"/>
          <a:chOff x="0" y="0"/>
          <a:chExt cx="0" cy="0"/>
        </a:xfrm>
      </p:grpSpPr>
      <p:sp>
        <p:nvSpPr>
          <p:cNvPr id="4" name="Rectángulo">
            <a:extLst>
              <a:ext uri="{FF2B5EF4-FFF2-40B4-BE49-F238E27FC236}">
                <a16:creationId xmlns:a16="http://schemas.microsoft.com/office/drawing/2014/main" id="{363016A3-6530-7E3B-6A29-41413FA8AB4D}"/>
              </a:ext>
            </a:extLst>
          </p:cNvPr>
          <p:cNvSpPr/>
          <p:nvPr/>
        </p:nvSpPr>
        <p:spPr>
          <a:xfrm>
            <a:off x="895064" y="1245357"/>
            <a:ext cx="10871678" cy="4367284"/>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B4FF570D-4167-648D-9B21-EAB10EB4398B}"/>
              </a:ext>
            </a:extLst>
          </p:cNvPr>
          <p:cNvSpPr txBox="1"/>
          <p:nvPr/>
        </p:nvSpPr>
        <p:spPr>
          <a:xfrm>
            <a:off x="2471369" y="1874728"/>
            <a:ext cx="7719068" cy="3108543"/>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Há lares em que esse princípio é praticado, lares em que Deus é adorado e em que reina o mais verdadeiro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a:t>
            </a:r>
            <a:r>
              <a:rPr lang="pt-BR" sz="2800" dirty="0">
                <a:latin typeface="Tahoma" panose="020B0604030504040204" pitchFamily="34" charset="0"/>
                <a:ea typeface="Tahoma" panose="020B0604030504040204" pitchFamily="34" charset="0"/>
                <a:cs typeface="Tahoma" panose="020B0604030504040204" pitchFamily="34" charset="0"/>
              </a:rPr>
              <a:t>. Desses lares as orações matutinas e vespertinas sobem ao Senhor como incenso suave, e Suas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a:t>
            </a:r>
            <a:r>
              <a:rPr lang="pt-BR" sz="2800" dirty="0">
                <a:latin typeface="Tahoma" panose="020B0604030504040204" pitchFamily="34" charset="0"/>
                <a:ea typeface="Tahoma" panose="020B0604030504040204" pitchFamily="34" charset="0"/>
                <a:cs typeface="Tahoma" panose="020B0604030504040204" pitchFamily="34" charset="0"/>
              </a:rPr>
              <a:t> 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a:t>
            </a:r>
            <a:r>
              <a:rPr lang="pt-BR" sz="2800" dirty="0">
                <a:latin typeface="Tahoma" panose="020B0604030504040204" pitchFamily="34" charset="0"/>
                <a:ea typeface="Tahoma" panose="020B0604030504040204" pitchFamily="34" charset="0"/>
                <a:cs typeface="Tahoma" panose="020B0604030504040204" pitchFamily="34" charset="0"/>
              </a:rPr>
              <a:t> descem sobre os suplicantes como o orvalho da manhã.</a:t>
            </a:r>
            <a:endParaRPr lang="en-US" sz="2800" dirty="0"/>
          </a:p>
        </p:txBody>
      </p:sp>
    </p:spTree>
    <p:extLst>
      <p:ext uri="{BB962C8B-B14F-4D97-AF65-F5344CB8AC3E}">
        <p14:creationId xmlns:p14="http://schemas.microsoft.com/office/powerpoint/2010/main" val="3890481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D98441E5-E299-DB6D-2600-209CBBB75BC2}"/>
              </a:ext>
            </a:extLst>
          </p:cNvPr>
          <p:cNvSpPr/>
          <p:nvPr/>
        </p:nvSpPr>
        <p:spPr>
          <a:xfrm>
            <a:off x="660161" y="1528762"/>
            <a:ext cx="10871678" cy="3800475"/>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3040481B-F90E-022D-321D-861DDAC830C1}"/>
              </a:ext>
            </a:extLst>
          </p:cNvPr>
          <p:cNvSpPr txBox="1"/>
          <p:nvPr/>
        </p:nvSpPr>
        <p:spPr>
          <a:xfrm>
            <a:off x="2384078" y="2305614"/>
            <a:ext cx="7423844" cy="2246769"/>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De todo lar cristão deve resplandecer uma luz santa. O amor deve se revelar nas ações. Deve se manifestar em toda relação doméstica, sendo demonstrado em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bondade</a:t>
            </a:r>
            <a:r>
              <a:rPr lang="pt-BR" sz="2800" dirty="0">
                <a:latin typeface="Tahoma" panose="020B0604030504040204" pitchFamily="34" charset="0"/>
                <a:ea typeface="Tahoma" panose="020B0604030504040204" pitchFamily="34" charset="0"/>
                <a:cs typeface="Tahoma" panose="020B0604030504040204" pitchFamily="34" charset="0"/>
              </a:rPr>
              <a:t> atenciosa 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cortesia</a:t>
            </a:r>
            <a:r>
              <a:rPr lang="pt-BR" sz="2800" dirty="0">
                <a:latin typeface="Tahoma" panose="020B0604030504040204" pitchFamily="34" charset="0"/>
                <a:ea typeface="Tahoma" panose="020B0604030504040204" pitchFamily="34" charset="0"/>
                <a:cs typeface="Tahoma" panose="020B0604030504040204" pitchFamily="34" charset="0"/>
              </a:rPr>
              <a:t> gentil e abnegada.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5918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a:extLst>
              <a:ext uri="{FF2B5EF4-FFF2-40B4-BE49-F238E27FC236}">
                <a16:creationId xmlns:a16="http://schemas.microsoft.com/office/drawing/2014/main" id="{9B8A138F-5614-C74C-A9CA-A3EC651E1E4B}"/>
              </a:ext>
            </a:extLst>
          </p:cNvPr>
          <p:cNvSpPr/>
          <p:nvPr/>
        </p:nvSpPr>
        <p:spPr>
          <a:xfrm>
            <a:off x="895064" y="1245357"/>
            <a:ext cx="10871678" cy="4367284"/>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0BF5C88A-FF5A-519E-ACA4-B08B8CE3A86D}"/>
              </a:ext>
            </a:extLst>
          </p:cNvPr>
          <p:cNvSpPr txBox="1"/>
          <p:nvPr/>
        </p:nvSpPr>
        <p:spPr>
          <a:xfrm>
            <a:off x="2471369" y="1874728"/>
            <a:ext cx="7719068" cy="3108543"/>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Há lares em que esse princípio é praticado, lares em que Deus é adorado e em que reina o mais verdadeiro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amor</a:t>
            </a:r>
            <a:r>
              <a:rPr lang="pt-BR" sz="2800" dirty="0">
                <a:latin typeface="Tahoma" panose="020B0604030504040204" pitchFamily="34" charset="0"/>
                <a:ea typeface="Tahoma" panose="020B0604030504040204" pitchFamily="34" charset="0"/>
                <a:cs typeface="Tahoma" panose="020B0604030504040204" pitchFamily="34" charset="0"/>
              </a:rPr>
              <a:t>. Desses lares as orações matutinas e vespertinas sobem ao Senhor como incenso suave, e Suas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misericórdias</a:t>
            </a:r>
            <a:r>
              <a:rPr lang="pt-BR" sz="2800" dirty="0">
                <a:latin typeface="Tahoma" panose="020B0604030504040204" pitchFamily="34" charset="0"/>
                <a:ea typeface="Tahoma" panose="020B0604030504040204" pitchFamily="34" charset="0"/>
                <a:cs typeface="Tahoma" panose="020B0604030504040204" pitchFamily="34" charset="0"/>
              </a:rPr>
              <a:t> 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bênçãos</a:t>
            </a:r>
            <a:r>
              <a:rPr lang="pt-BR" sz="2800" dirty="0">
                <a:latin typeface="Tahoma" panose="020B0604030504040204" pitchFamily="34" charset="0"/>
                <a:ea typeface="Tahoma" panose="020B0604030504040204" pitchFamily="34" charset="0"/>
                <a:cs typeface="Tahoma" panose="020B0604030504040204" pitchFamily="34" charset="0"/>
              </a:rPr>
              <a:t> descem sobre os suplicantes como o orvalho da manhã.</a:t>
            </a:r>
            <a:endParaRPr lang="en-US" sz="2800" dirty="0"/>
          </a:p>
        </p:txBody>
      </p:sp>
    </p:spTree>
    <p:extLst>
      <p:ext uri="{BB962C8B-B14F-4D97-AF65-F5344CB8AC3E}">
        <p14:creationId xmlns:p14="http://schemas.microsoft.com/office/powerpoint/2010/main" val="118100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F89A629-15B8-BA5C-8FF0-69876B32FEDF}"/>
            </a:ext>
          </a:extLst>
        </p:cNvPr>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27ADEEC2-70D2-E435-1D71-0B3C7A5D4041}"/>
              </a:ext>
            </a:extLst>
          </p:cNvPr>
          <p:cNvSpPr/>
          <p:nvPr/>
        </p:nvSpPr>
        <p:spPr>
          <a:xfrm>
            <a:off x="1524707" y="1685588"/>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EDABAE95-0B84-0EC8-5525-A36763818042}"/>
              </a:ext>
            </a:extLst>
          </p:cNvPr>
          <p:cNvSpPr txBox="1"/>
          <p:nvPr/>
        </p:nvSpPr>
        <p:spPr>
          <a:xfrm>
            <a:off x="2413843" y="2948087"/>
            <a:ext cx="7364314" cy="1384995"/>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 </a:t>
            </a:r>
            <a:r>
              <a:rPr lang="pt-BR" sz="2800" b="1" dirty="0">
                <a:latin typeface="Tahoma" panose="020B0604030504040204" pitchFamily="34" charset="0"/>
                <a:ea typeface="Tahoma" panose="020B0604030504040204" pitchFamily="34" charset="0"/>
                <a:cs typeface="Tahoma" panose="020B0604030504040204" pitchFamily="34" charset="0"/>
              </a:rPr>
              <a:t>Que influência um pai e uma mãe que oram poderão ter na vida dos filhos? </a:t>
            </a:r>
            <a:r>
              <a:rPr lang="pt-BR" sz="2800" dirty="0">
                <a:latin typeface="Tahoma" panose="020B0604030504040204" pitchFamily="34" charset="0"/>
                <a:ea typeface="Tahoma" panose="020B0604030504040204" pitchFamily="34" charset="0"/>
                <a:cs typeface="Tahoma" panose="020B0604030504040204" pitchFamily="34" charset="0"/>
              </a:rPr>
              <a:t>(Ver p. 14.)</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01">
            <a:extLst>
              <a:ext uri="{FF2B5EF4-FFF2-40B4-BE49-F238E27FC236}">
                <a16:creationId xmlns:a16="http://schemas.microsoft.com/office/drawing/2014/main" id="{A4B0F2D6-6F92-11D8-8FE4-1A3FBD98F9D4}"/>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a:t>
            </a:r>
            <a:r>
              <a:rPr kumimoji="0" lang="en-US"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4</a:t>
            </a:r>
            <a:endPar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endParaRPr>
          </a:p>
        </p:txBody>
      </p:sp>
    </p:spTree>
    <p:extLst>
      <p:ext uri="{BB962C8B-B14F-4D97-AF65-F5344CB8AC3E}">
        <p14:creationId xmlns:p14="http://schemas.microsoft.com/office/powerpoint/2010/main" val="1976857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3C55D2-7390-F7B1-86EB-CA93D2F9035E}"/>
            </a:ext>
          </a:extLst>
        </p:cNvPr>
        <p:cNvGrpSpPr/>
        <p:nvPr/>
      </p:nvGrpSpPr>
      <p:grpSpPr>
        <a:xfrm>
          <a:off x="0" y="0"/>
          <a:ext cx="0" cy="0"/>
          <a:chOff x="0" y="0"/>
          <a:chExt cx="0" cy="0"/>
        </a:xfrm>
      </p:grpSpPr>
      <p:sp>
        <p:nvSpPr>
          <p:cNvPr id="2" name="Rectángulo">
            <a:extLst>
              <a:ext uri="{FF2B5EF4-FFF2-40B4-BE49-F238E27FC236}">
                <a16:creationId xmlns:a16="http://schemas.microsoft.com/office/drawing/2014/main" id="{AF0D9C3D-B598-1212-5178-EC7A7247AD5E}"/>
              </a:ext>
            </a:extLst>
          </p:cNvPr>
          <p:cNvSpPr/>
          <p:nvPr/>
        </p:nvSpPr>
        <p:spPr>
          <a:xfrm>
            <a:off x="895064" y="1245357"/>
            <a:ext cx="10871678" cy="4367284"/>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89655BBF-8024-B81C-DCAA-A3436E40AC82}"/>
              </a:ext>
            </a:extLst>
          </p:cNvPr>
          <p:cNvSpPr txBox="1"/>
          <p:nvPr/>
        </p:nvSpPr>
        <p:spPr>
          <a:xfrm>
            <a:off x="1815405" y="2305614"/>
            <a:ext cx="8561190" cy="2246769"/>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Aqueles que põem toda a armadura de Deus e devotam algum tempo cada dia à meditação, à oração e ao estudo das Escrituras estarão em ligação com o Céu e terão uma influência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a:t>
            </a:r>
            <a:r>
              <a:rPr lang="pt-BR" sz="2800" dirty="0">
                <a:latin typeface="Tahoma" panose="020B0604030504040204" pitchFamily="34" charset="0"/>
                <a:ea typeface="Tahoma" panose="020B0604030504040204" pitchFamily="34" charset="0"/>
                <a:cs typeface="Tahoma" panose="020B0604030504040204" pitchFamily="34" charset="0"/>
              </a:rPr>
              <a:t>,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______________</a:t>
            </a:r>
            <a:r>
              <a:rPr lang="pt-BR" sz="2800" dirty="0">
                <a:latin typeface="Tahoma" panose="020B0604030504040204" pitchFamily="34" charset="0"/>
                <a:ea typeface="Tahoma" panose="020B0604030504040204" pitchFamily="34" charset="0"/>
                <a:cs typeface="Tahoma" panose="020B0604030504040204" pitchFamily="34" charset="0"/>
              </a:rPr>
              <a:t>, sobre os que os cercam.</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9625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573D9153-8DD8-1207-87BF-BA7538905EEF}"/>
              </a:ext>
            </a:extLst>
          </p:cNvPr>
          <p:cNvSpPr/>
          <p:nvPr/>
        </p:nvSpPr>
        <p:spPr>
          <a:xfrm>
            <a:off x="895064" y="1245357"/>
            <a:ext cx="10871678" cy="4367284"/>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4F661A79-708C-3166-B787-9050091EE6E7}"/>
              </a:ext>
            </a:extLst>
          </p:cNvPr>
          <p:cNvSpPr txBox="1"/>
          <p:nvPr/>
        </p:nvSpPr>
        <p:spPr>
          <a:xfrm>
            <a:off x="1815405" y="2305614"/>
            <a:ext cx="8561190" cy="2246769"/>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Aqueles que põem toda a armadura de Deus e devotam algum tempo cada dia à meditação, à oração e ao estudo das Escrituras estarão em ligação com o Céu e terão uma influência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salvadora</a:t>
            </a:r>
            <a:r>
              <a:rPr lang="pt-BR" sz="2800" dirty="0">
                <a:latin typeface="Tahoma" panose="020B0604030504040204" pitchFamily="34" charset="0"/>
                <a:ea typeface="Tahoma" panose="020B0604030504040204" pitchFamily="34" charset="0"/>
                <a:cs typeface="Tahoma" panose="020B0604030504040204" pitchFamily="34" charset="0"/>
              </a:rPr>
              <a:t>,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transformadora</a:t>
            </a:r>
            <a:r>
              <a:rPr lang="pt-BR" sz="2800" dirty="0">
                <a:latin typeface="Tahoma" panose="020B0604030504040204" pitchFamily="34" charset="0"/>
                <a:ea typeface="Tahoma" panose="020B0604030504040204" pitchFamily="34" charset="0"/>
                <a:cs typeface="Tahoma" panose="020B0604030504040204" pitchFamily="34" charset="0"/>
              </a:rPr>
              <a:t>, sobre os que os cercam.</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9331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1D1DF9C-7A52-ACE0-496E-5F9D8404A2FD}"/>
              </a:ext>
            </a:extLst>
          </p:cNvPr>
          <p:cNvSpPr/>
          <p:nvPr/>
        </p:nvSpPr>
        <p:spPr>
          <a:xfrm>
            <a:off x="1430610" y="855497"/>
            <a:ext cx="2606804" cy="1107996"/>
          </a:xfrm>
          <a:prstGeom prst="rect">
            <a:avLst/>
          </a:prstGeom>
          <a:noFill/>
        </p:spPr>
        <p:txBody>
          <a:bodyPr wrap="none" lIns="91440" tIns="45720" rIns="91440" bIns="45720">
            <a:spAutoFit/>
          </a:bodyPr>
          <a:lstStyle/>
          <a:p>
            <a:pPr algn="ctr"/>
            <a:r>
              <a:rPr lang="es-ES" sz="6600" b="0" cap="none" spc="0" dirty="0">
                <a:ln w="0"/>
                <a:solidFill>
                  <a:srgbClr val="BFB34B"/>
                </a:solidFill>
                <a:effectLst>
                  <a:outerShdw blurRad="38100" dist="19050" dir="2700000" algn="tl" rotWithShape="0">
                    <a:schemeClr val="dk1">
                      <a:alpha val="40000"/>
                    </a:schemeClr>
                  </a:outerShdw>
                </a:effectLst>
                <a:latin typeface="Bernard MT Condensed" panose="02050806060905020404" pitchFamily="18" charset="0"/>
              </a:rPr>
              <a:t>LIÇÃO 2</a:t>
            </a:r>
          </a:p>
        </p:txBody>
      </p:sp>
      <p:pic>
        <p:nvPicPr>
          <p:cNvPr id="5" name="Imagen 4">
            <a:extLst>
              <a:ext uri="{FF2B5EF4-FFF2-40B4-BE49-F238E27FC236}">
                <a16:creationId xmlns:a16="http://schemas.microsoft.com/office/drawing/2014/main" id="{E3D994F1-FBF4-4F63-66DA-ADB59532F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989" y="2964841"/>
            <a:ext cx="5158674" cy="928317"/>
          </a:xfrm>
          <a:prstGeom prst="rect">
            <a:avLst/>
          </a:prstGeom>
        </p:spPr>
      </p:pic>
      <p:pic>
        <p:nvPicPr>
          <p:cNvPr id="7" name="Imagen 6">
            <a:extLst>
              <a:ext uri="{FF2B5EF4-FFF2-40B4-BE49-F238E27FC236}">
                <a16:creationId xmlns:a16="http://schemas.microsoft.com/office/drawing/2014/main" id="{C766C2A6-2EA3-31A0-F6D6-605C0E8BD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2336" y="3684182"/>
            <a:ext cx="3507327" cy="760128"/>
          </a:xfrm>
          <a:prstGeom prst="rect">
            <a:avLst/>
          </a:prstGeom>
        </p:spPr>
      </p:pic>
    </p:spTree>
    <p:extLst>
      <p:ext uri="{BB962C8B-B14F-4D97-AF65-F5344CB8AC3E}">
        <p14:creationId xmlns:p14="http://schemas.microsoft.com/office/powerpoint/2010/main" val="42598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E7EA2C1-B497-4051-5CFB-B5C61F07015B}"/>
            </a:ext>
          </a:extLst>
        </p:cNvPr>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2C76336A-DA9A-5351-13CB-EF3B3AEEE56A}"/>
              </a:ext>
            </a:extLst>
          </p:cNvPr>
          <p:cNvSpPr/>
          <p:nvPr/>
        </p:nvSpPr>
        <p:spPr>
          <a:xfrm>
            <a:off x="1524707" y="1685588"/>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F16092F3-A29A-97B6-49C6-CF84AF67CFB1}"/>
              </a:ext>
            </a:extLst>
          </p:cNvPr>
          <p:cNvSpPr txBox="1"/>
          <p:nvPr/>
        </p:nvSpPr>
        <p:spPr>
          <a:xfrm>
            <a:off x="2378124" y="2732644"/>
            <a:ext cx="7435751" cy="1815882"/>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Algumas vezes, a pressa, a falta de tempo ou o desânimo nos afasta de Deus</a:t>
            </a:r>
            <a:r>
              <a:rPr lang="pt-BR" sz="2800" b="1" dirty="0">
                <a:latin typeface="Tahoma" panose="020B0604030504040204" pitchFamily="34" charset="0"/>
                <a:ea typeface="Tahoma" panose="020B0604030504040204" pitchFamily="34" charset="0"/>
                <a:cs typeface="Tahoma" panose="020B0604030504040204" pitchFamily="34" charset="0"/>
              </a:rPr>
              <a:t>. O que </a:t>
            </a:r>
          </a:p>
          <a:p>
            <a:pPr algn="ctr"/>
            <a:r>
              <a:rPr lang="pt-BR" sz="2800" b="1" dirty="0">
                <a:latin typeface="Tahoma" panose="020B0604030504040204" pitchFamily="34" charset="0"/>
                <a:ea typeface="Tahoma" panose="020B0604030504040204" pitchFamily="34" charset="0"/>
                <a:cs typeface="Tahoma" panose="020B0604030504040204" pitchFamily="34" charset="0"/>
              </a:rPr>
              <a:t>fazer se não sentimos vontade de orar? Qual será o resultado? </a:t>
            </a:r>
            <a:r>
              <a:rPr lang="pt-BR" sz="2800" dirty="0">
                <a:latin typeface="Tahoma" panose="020B0604030504040204" pitchFamily="34" charset="0"/>
                <a:ea typeface="Tahoma" panose="020B0604030504040204" pitchFamily="34" charset="0"/>
                <a:cs typeface="Tahoma" panose="020B0604030504040204" pitchFamily="34" charset="0"/>
              </a:rPr>
              <a:t>(Ver p. 14, 15.)</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01">
            <a:extLst>
              <a:ext uri="{FF2B5EF4-FFF2-40B4-BE49-F238E27FC236}">
                <a16:creationId xmlns:a16="http://schemas.microsoft.com/office/drawing/2014/main" id="{3246E147-B38A-AEAE-08D3-2AD3599C9E43}"/>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a:t>
            </a:r>
            <a:r>
              <a:rPr kumimoji="0" lang="en-US"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5</a:t>
            </a:r>
            <a:endPar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endParaRPr>
          </a:p>
        </p:txBody>
      </p:sp>
    </p:spTree>
    <p:extLst>
      <p:ext uri="{BB962C8B-B14F-4D97-AF65-F5344CB8AC3E}">
        <p14:creationId xmlns:p14="http://schemas.microsoft.com/office/powerpoint/2010/main" val="202756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1118AA-1BA5-CC72-8AF4-A8C4DBA98898}"/>
            </a:ext>
          </a:extLst>
        </p:cNvPr>
        <p:cNvGrpSpPr/>
        <p:nvPr/>
      </p:nvGrpSpPr>
      <p:grpSpPr>
        <a:xfrm>
          <a:off x="0" y="0"/>
          <a:ext cx="0" cy="0"/>
          <a:chOff x="0" y="0"/>
          <a:chExt cx="0" cy="0"/>
        </a:xfrm>
      </p:grpSpPr>
      <p:sp>
        <p:nvSpPr>
          <p:cNvPr id="2" name="Rectángulo">
            <a:extLst>
              <a:ext uri="{FF2B5EF4-FFF2-40B4-BE49-F238E27FC236}">
                <a16:creationId xmlns:a16="http://schemas.microsoft.com/office/drawing/2014/main" id="{2D752AEE-EBCE-B5A0-3B0F-F4698E6F1236}"/>
              </a:ext>
            </a:extLst>
          </p:cNvPr>
          <p:cNvSpPr/>
          <p:nvPr/>
        </p:nvSpPr>
        <p:spPr>
          <a:xfrm>
            <a:off x="660161" y="1615659"/>
            <a:ext cx="10871678" cy="3626681"/>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r>
              <a:rPr lang="pt-BR" sz="3200" dirty="0">
                <a:sym typeface="Helvetica Neue Medium"/>
              </a:rPr>
              <a:t>_________________ nos sentirmos dispostos a estar em comunhão com Jesus, tanto ______________________. Ao fazer isso, conseguiremos desfazer a _________________ de Satanás, as nuvens tenebrosas ______________ e perceberemos a doce presença de Jesus. […] As trevas do _________________ envolvem os que ________________________ . </a:t>
            </a:r>
            <a:endParaRPr dirty="0"/>
          </a:p>
        </p:txBody>
      </p:sp>
      <p:sp>
        <p:nvSpPr>
          <p:cNvPr id="4" name="CuadroTexto 3">
            <a:extLst>
              <a:ext uri="{FF2B5EF4-FFF2-40B4-BE49-F238E27FC236}">
                <a16:creationId xmlns:a16="http://schemas.microsoft.com/office/drawing/2014/main" id="{3DA8C20C-D5BB-E2F9-BFCD-3C04873007A0}"/>
              </a:ext>
            </a:extLst>
          </p:cNvPr>
          <p:cNvSpPr txBox="1"/>
          <p:nvPr/>
        </p:nvSpPr>
        <p:spPr>
          <a:xfrm>
            <a:off x="1835943" y="2305614"/>
            <a:ext cx="8520113" cy="2246769"/>
          </a:xfrm>
          <a:prstGeom prst="rect">
            <a:avLst/>
          </a:prstGeom>
          <a:noFill/>
        </p:spPr>
        <p:txBody>
          <a:bodyPr wrap="square">
            <a:spAutoFit/>
          </a:bodyPr>
          <a:lstStyle/>
          <a:p>
            <a:pPr algn="ct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a:t>
            </a:r>
            <a:r>
              <a:rPr lang="pt-BR"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pt-BR" sz="2800" dirty="0">
                <a:latin typeface="Tahoma" panose="020B0604030504040204" pitchFamily="34" charset="0"/>
                <a:ea typeface="Tahoma" panose="020B0604030504040204" pitchFamily="34" charset="0"/>
                <a:cs typeface="Tahoma" panose="020B0604030504040204" pitchFamily="34" charset="0"/>
              </a:rPr>
              <a:t>nos sentirmos dispostos a estar em comunhão com Jesus, tanto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_______________</a:t>
            </a:r>
            <a:r>
              <a:rPr lang="pt-BR" sz="2800" dirty="0">
                <a:latin typeface="Tahoma" panose="020B0604030504040204" pitchFamily="34" charset="0"/>
                <a:ea typeface="Tahoma" panose="020B0604030504040204" pitchFamily="34" charset="0"/>
                <a:cs typeface="Tahoma" panose="020B0604030504040204" pitchFamily="34" charset="0"/>
              </a:rPr>
              <a:t>. Ao fazer isso, conseguiremos desfazer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a:t>
            </a:r>
            <a:r>
              <a:rPr lang="pt-BR" sz="2800" dirty="0">
                <a:latin typeface="Tahoma" panose="020B0604030504040204" pitchFamily="34" charset="0"/>
                <a:ea typeface="Tahoma" panose="020B0604030504040204" pitchFamily="34" charset="0"/>
                <a:cs typeface="Tahoma" panose="020B0604030504040204" pitchFamily="34" charset="0"/>
              </a:rPr>
              <a:t> de Satanás, as nuvens tenebrosas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____________</a:t>
            </a:r>
            <a:r>
              <a:rPr lang="pt-BR" sz="2800" dirty="0">
                <a:latin typeface="Tahoma" panose="020B0604030504040204" pitchFamily="34" charset="0"/>
                <a:ea typeface="Tahoma" panose="020B0604030504040204" pitchFamily="34" charset="0"/>
                <a:cs typeface="Tahoma" panose="020B0604030504040204" pitchFamily="34" charset="0"/>
              </a:rPr>
              <a:t> e perceberemos a doce presença de Jesus.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30792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E4F0796-6529-6B15-5396-5A36E567A768}"/>
            </a:ext>
          </a:extLst>
        </p:cNvPr>
        <p:cNvGrpSpPr/>
        <p:nvPr/>
      </p:nvGrpSpPr>
      <p:grpSpPr>
        <a:xfrm>
          <a:off x="0" y="0"/>
          <a:ext cx="0" cy="0"/>
          <a:chOff x="0" y="0"/>
          <a:chExt cx="0" cy="0"/>
        </a:xfrm>
      </p:grpSpPr>
      <p:sp>
        <p:nvSpPr>
          <p:cNvPr id="6" name="Rectángulo">
            <a:extLst>
              <a:ext uri="{FF2B5EF4-FFF2-40B4-BE49-F238E27FC236}">
                <a16:creationId xmlns:a16="http://schemas.microsoft.com/office/drawing/2014/main" id="{5825F01D-BF86-8657-521D-D19AB54F9AEC}"/>
              </a:ext>
            </a:extLst>
          </p:cNvPr>
          <p:cNvSpPr/>
          <p:nvPr/>
        </p:nvSpPr>
        <p:spPr>
          <a:xfrm>
            <a:off x="660161" y="1157287"/>
            <a:ext cx="10871678" cy="4543425"/>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r>
              <a:rPr lang="pt-BR" sz="3200" dirty="0">
                <a:sym typeface="Helvetica Neue Medium"/>
              </a:rPr>
              <a:t>_________________ nos sentirmos dispostos a estar em comunhão com Jesus, tanto ______________________. Ao fazer isso, conseguiremos desfazer a _________________ de Satanás, as nuvens tenebrosas ______________ e perceberemos a doce presença de Jesus. […] As trevas do _________________ envolvem os que ________________________ . </a:t>
            </a:r>
            <a:endParaRPr dirty="0"/>
          </a:p>
        </p:txBody>
      </p:sp>
      <p:sp>
        <p:nvSpPr>
          <p:cNvPr id="7" name="CuadroTexto 6">
            <a:extLst>
              <a:ext uri="{FF2B5EF4-FFF2-40B4-BE49-F238E27FC236}">
                <a16:creationId xmlns:a16="http://schemas.microsoft.com/office/drawing/2014/main" id="{EE3C2BE9-2E75-DEC3-0720-DDED18FB008D}"/>
              </a:ext>
            </a:extLst>
          </p:cNvPr>
          <p:cNvSpPr txBox="1"/>
          <p:nvPr/>
        </p:nvSpPr>
        <p:spPr>
          <a:xfrm>
            <a:off x="1664493" y="1659284"/>
            <a:ext cx="8863013" cy="3539430"/>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As trevas do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a:t>
            </a:r>
            <a:r>
              <a:rPr lang="pt-BR" sz="2800" dirty="0">
                <a:latin typeface="Tahoma" panose="020B0604030504040204" pitchFamily="34" charset="0"/>
                <a:ea typeface="Tahoma" panose="020B0604030504040204" pitchFamily="34" charset="0"/>
                <a:cs typeface="Tahoma" panose="020B0604030504040204" pitchFamily="34" charset="0"/>
              </a:rPr>
              <a:t> envolvem os que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___________________</a:t>
            </a:r>
            <a:r>
              <a:rPr lang="pt-BR" sz="2800" dirty="0">
                <a:latin typeface="Tahoma" panose="020B0604030504040204" pitchFamily="34" charset="0"/>
                <a:ea typeface="Tahoma" panose="020B0604030504040204" pitchFamily="34" charset="0"/>
                <a:cs typeface="Tahoma" panose="020B0604030504040204" pitchFamily="34" charset="0"/>
              </a:rPr>
              <a:t>. As tentações sussurradas pelo inimigo os levam a pecar; e tudo isso porque não se utilizam dos privilégios que Deus lhes deu por meio da oração. Por que deveriam os filhos e filhas de Deus ser relutantes em orar quando a oração é a chave nas mãos da fé para abrir os depósitos do Céu, onde estão armazenados os ilimitados recursos da Onipotência?</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43630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C5D71450-E67C-D223-6275-59E3BDD85870}"/>
              </a:ext>
            </a:extLst>
          </p:cNvPr>
          <p:cNvSpPr/>
          <p:nvPr/>
        </p:nvSpPr>
        <p:spPr>
          <a:xfrm>
            <a:off x="660161" y="1615659"/>
            <a:ext cx="10871678" cy="3626681"/>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r>
              <a:rPr lang="pt-BR" sz="3200" dirty="0">
                <a:sym typeface="Helvetica Neue Medium"/>
              </a:rPr>
              <a:t>_________________ nos sentirmos dispostos a estar em comunhão com Jesus, tanto ______________________. Ao fazer isso, conseguiremos desfazer a _________________ de Satanás, as nuvens tenebrosas ______________ e perceberemos a doce presença de Jesus. […] As trevas do _________________ envolvem os que ________________________ . </a:t>
            </a:r>
            <a:endParaRPr dirty="0"/>
          </a:p>
        </p:txBody>
      </p:sp>
      <p:sp>
        <p:nvSpPr>
          <p:cNvPr id="4" name="CuadroTexto 3">
            <a:extLst>
              <a:ext uri="{FF2B5EF4-FFF2-40B4-BE49-F238E27FC236}">
                <a16:creationId xmlns:a16="http://schemas.microsoft.com/office/drawing/2014/main" id="{6E3B3E82-3A8A-5AB2-8F3E-9EB0DCC6E77D}"/>
              </a:ext>
            </a:extLst>
          </p:cNvPr>
          <p:cNvSpPr txBox="1"/>
          <p:nvPr/>
        </p:nvSpPr>
        <p:spPr>
          <a:xfrm>
            <a:off x="1835943" y="2305614"/>
            <a:ext cx="8520113" cy="2246769"/>
          </a:xfrm>
          <a:prstGeom prst="rect">
            <a:avLst/>
          </a:prstGeom>
          <a:noFill/>
        </p:spPr>
        <p:txBody>
          <a:bodyPr wrap="square">
            <a:spAutoFit/>
          </a:bodyPr>
          <a:lstStyle/>
          <a:p>
            <a:pPr algn="ct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Quanto menos </a:t>
            </a:r>
            <a:r>
              <a:rPr lang="pt-BR" sz="2800" dirty="0">
                <a:latin typeface="Tahoma" panose="020B0604030504040204" pitchFamily="34" charset="0"/>
                <a:ea typeface="Tahoma" panose="020B0604030504040204" pitchFamily="34" charset="0"/>
                <a:cs typeface="Tahoma" panose="020B0604030504040204" pitchFamily="34" charset="0"/>
              </a:rPr>
              <a:t>nos sentirmos dispostos a estar em comunhão com Jesus, tanto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mais devemos orar</a:t>
            </a:r>
            <a:r>
              <a:rPr lang="pt-BR" sz="2800" dirty="0">
                <a:latin typeface="Tahoma" panose="020B0604030504040204" pitchFamily="34" charset="0"/>
                <a:ea typeface="Tahoma" panose="020B0604030504040204" pitchFamily="34" charset="0"/>
                <a:cs typeface="Tahoma" panose="020B0604030504040204" pitchFamily="34" charset="0"/>
              </a:rPr>
              <a:t>. Ao fazer isso, conseguiremos desfazer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armadilha</a:t>
            </a:r>
            <a:r>
              <a:rPr lang="pt-BR" sz="2800" dirty="0">
                <a:latin typeface="Tahoma" panose="020B0604030504040204" pitchFamily="34" charset="0"/>
                <a:ea typeface="Tahoma" panose="020B0604030504040204" pitchFamily="34" charset="0"/>
                <a:cs typeface="Tahoma" panose="020B0604030504040204" pitchFamily="34" charset="0"/>
              </a:rPr>
              <a:t> de Satanás, as nuvens tenebrosas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desaparecerão</a:t>
            </a:r>
            <a:r>
              <a:rPr lang="pt-BR" sz="2800" dirty="0">
                <a:latin typeface="Tahoma" panose="020B0604030504040204" pitchFamily="34" charset="0"/>
                <a:ea typeface="Tahoma" panose="020B0604030504040204" pitchFamily="34" charset="0"/>
                <a:cs typeface="Tahoma" panose="020B0604030504040204" pitchFamily="34" charset="0"/>
              </a:rPr>
              <a:t> e perceberemos a doce presença de Jesus.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9456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a:extLst>
              <a:ext uri="{FF2B5EF4-FFF2-40B4-BE49-F238E27FC236}">
                <a16:creationId xmlns:a16="http://schemas.microsoft.com/office/drawing/2014/main" id="{0EBF017F-BEF2-1D59-6121-52AEAC7C71ED}"/>
              </a:ext>
            </a:extLst>
          </p:cNvPr>
          <p:cNvSpPr/>
          <p:nvPr/>
        </p:nvSpPr>
        <p:spPr>
          <a:xfrm>
            <a:off x="660161" y="1157287"/>
            <a:ext cx="10871678" cy="4543425"/>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r>
              <a:rPr lang="pt-BR" sz="3200" dirty="0">
                <a:sym typeface="Helvetica Neue Medium"/>
              </a:rPr>
              <a:t>_________________ nos sentirmos dispostos a estar em comunhão com Jesus, tanto ______________________. Ao fazer isso, conseguiremos desfazer a _________________ de Satanás, as nuvens tenebrosas ______________ e perceberemos a doce presença de Jesus. […] As trevas do _________________ envolvem os que ________________________ . </a:t>
            </a:r>
            <a:endParaRPr dirty="0"/>
          </a:p>
        </p:txBody>
      </p:sp>
      <p:sp>
        <p:nvSpPr>
          <p:cNvPr id="7" name="CuadroTexto 6">
            <a:extLst>
              <a:ext uri="{FF2B5EF4-FFF2-40B4-BE49-F238E27FC236}">
                <a16:creationId xmlns:a16="http://schemas.microsoft.com/office/drawing/2014/main" id="{B5FD3B77-369D-BAC0-402E-EEC5C8F8FA30}"/>
              </a:ext>
            </a:extLst>
          </p:cNvPr>
          <p:cNvSpPr txBox="1"/>
          <p:nvPr/>
        </p:nvSpPr>
        <p:spPr>
          <a:xfrm>
            <a:off x="1664493" y="1659284"/>
            <a:ext cx="8863013" cy="3539430"/>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As trevas do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maligno</a:t>
            </a:r>
            <a:r>
              <a:rPr lang="pt-BR" sz="2800" dirty="0">
                <a:latin typeface="Tahoma" panose="020B0604030504040204" pitchFamily="34" charset="0"/>
                <a:ea typeface="Tahoma" panose="020B0604030504040204" pitchFamily="34" charset="0"/>
                <a:cs typeface="Tahoma" panose="020B0604030504040204" pitchFamily="34" charset="0"/>
              </a:rPr>
              <a:t> envolvem os que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negligenciam a oração</a:t>
            </a:r>
            <a:r>
              <a:rPr lang="pt-BR" sz="2800" dirty="0">
                <a:latin typeface="Tahoma" panose="020B0604030504040204" pitchFamily="34" charset="0"/>
                <a:ea typeface="Tahoma" panose="020B0604030504040204" pitchFamily="34" charset="0"/>
                <a:cs typeface="Tahoma" panose="020B0604030504040204" pitchFamily="34" charset="0"/>
              </a:rPr>
              <a:t>. As tentações sussurradas pelo inimigo os levam a pecar; e tudo isso porque não se utilizam dos privilégios que Deus lhes deu por meio da oração. Por que deveriam os filhos e filhas de Deus ser relutantes em orar quando a oração é a chave nas mãos da fé para abrir os depósitos do Céu, onde estão armazenados os ilimitados recursos da Onipotência?</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8777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ángulo redondeado">
            <a:extLst>
              <a:ext uri="{FF2B5EF4-FFF2-40B4-BE49-F238E27FC236}">
                <a16:creationId xmlns:a16="http://schemas.microsoft.com/office/drawing/2014/main" id="{0081964E-260D-E927-D7E6-27C0928B30B9}"/>
              </a:ext>
            </a:extLst>
          </p:cNvPr>
          <p:cNvSpPr/>
          <p:nvPr/>
        </p:nvSpPr>
        <p:spPr>
          <a:xfrm>
            <a:off x="3999479" y="1873859"/>
            <a:ext cx="7651568" cy="3375673"/>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2E4A765A-A621-42CE-AA42-87DE2B858DA3}"/>
              </a:ext>
            </a:extLst>
          </p:cNvPr>
          <p:cNvSpPr txBox="1"/>
          <p:nvPr/>
        </p:nvSpPr>
        <p:spPr>
          <a:xfrm>
            <a:off x="4611068" y="2274554"/>
            <a:ext cx="6428390" cy="2308324"/>
          </a:xfrm>
          <a:prstGeom prst="rect">
            <a:avLst/>
          </a:prstGeom>
          <a:noFill/>
        </p:spPr>
        <p:txBody>
          <a:bodyPr wrap="square">
            <a:spAutoFit/>
          </a:bodyPr>
          <a:lstStyle/>
          <a:p>
            <a:pPr algn="ctr"/>
            <a:r>
              <a:rPr lang="pt-BR" sz="2400" dirty="0">
                <a:latin typeface="Tahoma" panose="020B0604030504040204" pitchFamily="34" charset="0"/>
                <a:ea typeface="Tahoma" panose="020B0604030504040204" pitchFamily="34" charset="0"/>
                <a:cs typeface="Tahoma" panose="020B0604030504040204" pitchFamily="34" charset="0"/>
              </a:rPr>
              <a:t> Um dos grandes segredos da vida é o autocontrole. Porém, vivemos em uma sociedade impaciente, imediatista, intolerante e superficial. Isso se reflete no lar. Perdemos a paciência e o autocontrole diante dos filhos e do cônjuge. O que fazer para mudar isso?</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 name="Rectángulo 5">
            <a:extLst>
              <a:ext uri="{FF2B5EF4-FFF2-40B4-BE49-F238E27FC236}">
                <a16:creationId xmlns:a16="http://schemas.microsoft.com/office/drawing/2014/main" id="{AC3A945F-0AC2-EE7E-D7BA-FC451512E11F}"/>
              </a:ext>
            </a:extLst>
          </p:cNvPr>
          <p:cNvSpPr/>
          <p:nvPr/>
        </p:nvSpPr>
        <p:spPr>
          <a:xfrm>
            <a:off x="3961061" y="950529"/>
            <a:ext cx="4269877" cy="923330"/>
          </a:xfrm>
          <a:prstGeom prst="rect">
            <a:avLst/>
          </a:prstGeom>
          <a:noFill/>
        </p:spPr>
        <p:txBody>
          <a:bodyPr wrap="square" lIns="91440" tIns="45720" rIns="91440" bIns="45720">
            <a:spAutoFit/>
          </a:bodyPr>
          <a:lstStyle/>
          <a:p>
            <a:pPr algn="ctr"/>
            <a:r>
              <a:rPr lang="es-ES" sz="5400" dirty="0">
                <a:ln w="0">
                  <a:solidFill>
                    <a:srgbClr val="BFB34B"/>
                  </a:solidFill>
                </a:ln>
                <a:solidFill>
                  <a:srgbClr val="BDAE48"/>
                </a:solidFill>
                <a:effectLst>
                  <a:outerShdw blurRad="38100" dist="19050" dir="2700000" algn="tl" rotWithShape="0">
                    <a:schemeClr val="dk1">
                      <a:alpha val="40000"/>
                    </a:schemeClr>
                  </a:outerShdw>
                </a:effectLst>
                <a:latin typeface="Bernard MT Condensed" panose="02050806060905020404" pitchFamily="18" charset="0"/>
              </a:rPr>
              <a:t>PARA REFLETIR</a:t>
            </a:r>
          </a:p>
        </p:txBody>
      </p:sp>
      <p:sp>
        <p:nvSpPr>
          <p:cNvPr id="7" name="CuadroTexto 6">
            <a:extLst>
              <a:ext uri="{FF2B5EF4-FFF2-40B4-BE49-F238E27FC236}">
                <a16:creationId xmlns:a16="http://schemas.microsoft.com/office/drawing/2014/main" id="{97E326E0-343A-CE06-E726-BEC5BE5889AE}"/>
              </a:ext>
            </a:extLst>
          </p:cNvPr>
          <p:cNvSpPr txBox="1"/>
          <p:nvPr/>
        </p:nvSpPr>
        <p:spPr>
          <a:xfrm>
            <a:off x="4776407" y="4582878"/>
            <a:ext cx="6097712" cy="1200329"/>
          </a:xfrm>
          <a:prstGeom prst="rect">
            <a:avLst/>
          </a:prstGeom>
          <a:noFill/>
        </p:spPr>
        <p:txBody>
          <a:bodyPr wrap="square">
            <a:spAutoFit/>
          </a:bodyPr>
          <a:lstStyle/>
          <a:p>
            <a:r>
              <a:rPr lang="en-US" dirty="0"/>
              <a:t>______________________________________________________________________________________________________ ______________________________________________________________________________________________________</a:t>
            </a:r>
          </a:p>
        </p:txBody>
      </p:sp>
    </p:spTree>
    <p:extLst>
      <p:ext uri="{BB962C8B-B14F-4D97-AF65-F5344CB8AC3E}">
        <p14:creationId xmlns:p14="http://schemas.microsoft.com/office/powerpoint/2010/main" val="786876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redondeado">
            <a:extLst>
              <a:ext uri="{FF2B5EF4-FFF2-40B4-BE49-F238E27FC236}">
                <a16:creationId xmlns:a16="http://schemas.microsoft.com/office/drawing/2014/main" id="{EEE0B35F-7D05-14A4-908E-F6A1B6068D7B}"/>
              </a:ext>
            </a:extLst>
          </p:cNvPr>
          <p:cNvSpPr/>
          <p:nvPr/>
        </p:nvSpPr>
        <p:spPr>
          <a:xfrm>
            <a:off x="3999479" y="2407534"/>
            <a:ext cx="7651568" cy="3375673"/>
          </a:xfrm>
          <a:prstGeom prst="roundRect">
            <a:avLst>
              <a:gd name="adj" fmla="val 13991"/>
            </a:avLst>
          </a:prstGeom>
          <a:solidFill>
            <a:srgbClr val="92D050">
              <a:alpha val="29563"/>
            </a:srgb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6" name="CuadroTexto 5">
            <a:extLst>
              <a:ext uri="{FF2B5EF4-FFF2-40B4-BE49-F238E27FC236}">
                <a16:creationId xmlns:a16="http://schemas.microsoft.com/office/drawing/2014/main" id="{A814B259-5CDE-9337-3A8E-9012A47850C6}"/>
              </a:ext>
            </a:extLst>
          </p:cNvPr>
          <p:cNvSpPr txBox="1"/>
          <p:nvPr/>
        </p:nvSpPr>
        <p:spPr>
          <a:xfrm>
            <a:off x="4806671" y="2941208"/>
            <a:ext cx="6037184" cy="2308324"/>
          </a:xfrm>
          <a:prstGeom prst="rect">
            <a:avLst/>
          </a:prstGeom>
          <a:noFill/>
        </p:spPr>
        <p:txBody>
          <a:bodyPr wrap="square">
            <a:spAutoFit/>
          </a:bodyPr>
          <a:lstStyle/>
          <a:p>
            <a:pPr algn="ctr"/>
            <a:r>
              <a:rPr lang="pt-BR" sz="2400" dirty="0">
                <a:latin typeface="Tahoma" panose="020B0604030504040204" pitchFamily="34" charset="0"/>
                <a:ea typeface="Tahoma" panose="020B0604030504040204" pitchFamily="34" charset="0"/>
                <a:cs typeface="Tahoma" panose="020B0604030504040204" pitchFamily="34" charset="0"/>
              </a:rPr>
              <a:t>Muitos entre o povo de Deus não veem a importância do conhecimento e do autocontrole. Não vigiam e oram para não entrarem em tentação. Se vigiassem, conheceriam os pontos em que são mais assolados pela tentação.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5957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redondeado">
            <a:extLst>
              <a:ext uri="{FF2B5EF4-FFF2-40B4-BE49-F238E27FC236}">
                <a16:creationId xmlns:a16="http://schemas.microsoft.com/office/drawing/2014/main" id="{87367082-B47B-8BE0-3344-EB3952B21009}"/>
              </a:ext>
            </a:extLst>
          </p:cNvPr>
          <p:cNvSpPr/>
          <p:nvPr/>
        </p:nvSpPr>
        <p:spPr>
          <a:xfrm>
            <a:off x="3999479" y="2407534"/>
            <a:ext cx="7651568" cy="3375673"/>
          </a:xfrm>
          <a:prstGeom prst="roundRect">
            <a:avLst>
              <a:gd name="adj" fmla="val 13991"/>
            </a:avLst>
          </a:prstGeom>
          <a:solidFill>
            <a:srgbClr val="92D050">
              <a:alpha val="29563"/>
            </a:srgb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7" name="CuadroTexto 6">
            <a:extLst>
              <a:ext uri="{FF2B5EF4-FFF2-40B4-BE49-F238E27FC236}">
                <a16:creationId xmlns:a16="http://schemas.microsoft.com/office/drawing/2014/main" id="{BE7A901F-1DEB-AF17-2EE9-4C7F5C7E0E51}"/>
              </a:ext>
            </a:extLst>
          </p:cNvPr>
          <p:cNvSpPr txBox="1"/>
          <p:nvPr/>
        </p:nvSpPr>
        <p:spPr>
          <a:xfrm>
            <a:off x="4747524" y="2571876"/>
            <a:ext cx="6155478" cy="3046988"/>
          </a:xfrm>
          <a:prstGeom prst="rect">
            <a:avLst/>
          </a:prstGeom>
          <a:noFill/>
        </p:spPr>
        <p:txBody>
          <a:bodyPr wrap="square">
            <a:spAutoFit/>
          </a:bodyPr>
          <a:lstStyle/>
          <a:p>
            <a:pPr algn="ctr"/>
            <a:r>
              <a:rPr lang="pt-BR" sz="2400" dirty="0">
                <a:latin typeface="Tahoma" panose="020B0604030504040204" pitchFamily="34" charset="0"/>
                <a:ea typeface="Tahoma" panose="020B0604030504040204" pitchFamily="34" charset="0"/>
                <a:cs typeface="Tahoma" panose="020B0604030504040204" pitchFamily="34" charset="0"/>
              </a:rPr>
              <a:t>Mediante vigilância e oração, podem resguardar os pontos mais fracos para que se tornem seus pontos mais fortes, e assim enfrentar a tentação sem serem vencidos por ela. Cada seguidor de Cristo deve examinar diariamente a si mesmo para que se torne perfeitamente familiarizado com a própria conduta (p. 20).</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776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49953A-E7E3-CF6E-B8DE-CA6A6183ACE2}"/>
              </a:ext>
            </a:extLst>
          </p:cNvPr>
          <p:cNvSpPr txBox="1"/>
          <p:nvPr/>
        </p:nvSpPr>
        <p:spPr>
          <a:xfrm>
            <a:off x="2133031" y="1536174"/>
            <a:ext cx="7925937" cy="3785652"/>
          </a:xfrm>
          <a:prstGeom prst="rect">
            <a:avLst/>
          </a:prstGeom>
          <a:noFill/>
        </p:spPr>
        <p:txBody>
          <a:bodyPr wrap="square">
            <a:spAutoFit/>
          </a:bodyPr>
          <a:lstStyle/>
          <a:p>
            <a:pPr algn="ctr"/>
            <a:r>
              <a:rPr lang="pt-BR" sz="2400" dirty="0">
                <a:latin typeface="Tahoma" panose="020B0604030504040204" pitchFamily="34" charset="0"/>
                <a:ea typeface="Tahoma" panose="020B0604030504040204" pitchFamily="34" charset="0"/>
                <a:cs typeface="Tahoma" panose="020B0604030504040204" pitchFamily="34" charset="0"/>
              </a:rPr>
              <a:t>Quando as cidades se aquietavam no sono da meia-noite e todos tinham ido para casa, Cristo, nosso exemplo, ia ao Monte das Oliveiras e lá, sob a sombra das árvores, passava a noite inteira em oração. Ele, um ser isento da mancha do pecado; Ele, um depósito de bênçãos; Ele, cuja voz, proferindo uma bênção celestial, foi ouvida na quarta vigília da noite pelos discípulos aterrorizados no mar agitado, e cuja palavra podia chamar os mortos dos túmulos, foi Ele mesmo que ofereceu, “com forte clamor e lágrimas, orações e súplicas” (</a:t>
            </a:r>
            <a:r>
              <a:rPr lang="pt-BR" sz="2400" dirty="0" err="1">
                <a:latin typeface="Tahoma" panose="020B0604030504040204" pitchFamily="34" charset="0"/>
                <a:ea typeface="Tahoma" panose="020B0604030504040204" pitchFamily="34" charset="0"/>
                <a:cs typeface="Tahoma" panose="020B0604030504040204" pitchFamily="34" charset="0"/>
              </a:rPr>
              <a:t>Hb</a:t>
            </a:r>
            <a:r>
              <a:rPr lang="pt-BR" sz="2400" dirty="0">
                <a:latin typeface="Tahoma" panose="020B0604030504040204" pitchFamily="34" charset="0"/>
                <a:ea typeface="Tahoma" panose="020B0604030504040204" pitchFamily="34" charset="0"/>
                <a:cs typeface="Tahoma" panose="020B0604030504040204" pitchFamily="34" charset="0"/>
              </a:rPr>
              <a:t> 5:7) (p. 11).</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502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5BF9C101-CAE9-C5F3-4536-53882A8F44E6}"/>
              </a:ext>
            </a:extLst>
          </p:cNvPr>
          <p:cNvSpPr/>
          <p:nvPr/>
        </p:nvSpPr>
        <p:spPr>
          <a:xfrm>
            <a:off x="1524707" y="1685588"/>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FC48E76D-764B-E501-329B-F9D4EE3EFE45}"/>
              </a:ext>
            </a:extLst>
          </p:cNvPr>
          <p:cNvSpPr txBox="1"/>
          <p:nvPr/>
        </p:nvSpPr>
        <p:spPr>
          <a:xfrm>
            <a:off x="2186664" y="2948087"/>
            <a:ext cx="7818672" cy="1384995"/>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Daniel permaneceu fiel às instruções religiosas recebidas na infância. </a:t>
            </a:r>
            <a:r>
              <a:rPr lang="pt-BR" sz="2800" b="1" dirty="0">
                <a:latin typeface="Tahoma" panose="020B0604030504040204" pitchFamily="34" charset="0"/>
                <a:ea typeface="Tahoma" panose="020B0604030504040204" pitchFamily="34" charset="0"/>
                <a:cs typeface="Tahoma" panose="020B0604030504040204" pitchFamily="34" charset="0"/>
              </a:rPr>
              <a:t>Qual é o segredo que o fez permanecer firme em Deus? </a:t>
            </a:r>
            <a:r>
              <a:rPr lang="pt-BR" sz="2800" dirty="0">
                <a:latin typeface="Tahoma" panose="020B0604030504040204" pitchFamily="34" charset="0"/>
                <a:ea typeface="Tahoma" panose="020B0604030504040204" pitchFamily="34" charset="0"/>
                <a:cs typeface="Tahoma" panose="020B0604030504040204" pitchFamily="34" charset="0"/>
              </a:rPr>
              <a:t>(Ver p. 12.)</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01">
            <a:extLst>
              <a:ext uri="{FF2B5EF4-FFF2-40B4-BE49-F238E27FC236}">
                <a16:creationId xmlns:a16="http://schemas.microsoft.com/office/drawing/2014/main" id="{0C042625-EBD9-73FC-9861-6C2D743E232A}"/>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01</a:t>
            </a:r>
          </a:p>
        </p:txBody>
      </p:sp>
    </p:spTree>
    <p:extLst>
      <p:ext uri="{BB962C8B-B14F-4D97-AF65-F5344CB8AC3E}">
        <p14:creationId xmlns:p14="http://schemas.microsoft.com/office/powerpoint/2010/main" val="368748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C0D92F53-6AE5-BBB6-1D72-0D3865FCC567}"/>
              </a:ext>
            </a:extLst>
          </p:cNvPr>
          <p:cNvSpPr/>
          <p:nvPr/>
        </p:nvSpPr>
        <p:spPr>
          <a:xfrm>
            <a:off x="895064" y="773805"/>
            <a:ext cx="10871678" cy="5310389"/>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40DB44A5-ACC3-66AF-EE77-17BE5AA3FE26}"/>
              </a:ext>
            </a:extLst>
          </p:cNvPr>
          <p:cNvSpPr txBox="1"/>
          <p:nvPr/>
        </p:nvSpPr>
        <p:spPr>
          <a:xfrm>
            <a:off x="1618740" y="1012953"/>
            <a:ext cx="9424326" cy="4401205"/>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Daniel foi exposto às mais severas tentações que podem atacar os jovens de hoje, contudo permaneceu fiel às instruções religiosas recebidas na infância. Ele estava cercado por influências que derrotariam os que vacilassem entre o princípio e a inclinação. No entanto, a Palavra de Deus o apresenta como um caráter irrepreensível. Daniel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a:t>
            </a:r>
            <a:r>
              <a:rPr lang="pt-BR" sz="2800" dirty="0">
                <a:latin typeface="Tahoma" panose="020B0604030504040204" pitchFamily="34" charset="0"/>
                <a:ea typeface="Tahoma" panose="020B0604030504040204" pitchFamily="34" charset="0"/>
                <a:cs typeface="Tahoma" panose="020B0604030504040204" pitchFamily="34" charset="0"/>
              </a:rPr>
              <a:t> ousava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a:t>
            </a:r>
            <a:r>
              <a:rPr lang="pt-BR" sz="2800" dirty="0">
                <a:latin typeface="Tahoma" panose="020B0604030504040204" pitchFamily="34" charset="0"/>
                <a:ea typeface="Tahoma" panose="020B0604030504040204" pitchFamily="34" charset="0"/>
                <a:cs typeface="Tahoma" panose="020B0604030504040204" pitchFamily="34" charset="0"/>
              </a:rPr>
              <a:t> em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a:t>
            </a:r>
            <a:r>
              <a:rPr lang="pt-BR"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pt-BR" sz="2800" dirty="0">
                <a:latin typeface="Tahoma" panose="020B0604030504040204" pitchFamily="34" charset="0"/>
                <a:ea typeface="Tahoma" panose="020B0604030504040204" pitchFamily="34" charset="0"/>
                <a:cs typeface="Tahoma" panose="020B0604030504040204" pitchFamily="34" charset="0"/>
              </a:rPr>
              <a:t>moral.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a:t>
            </a:r>
            <a:r>
              <a:rPr lang="pt-BR" sz="2800" dirty="0">
                <a:latin typeface="Tahoma" panose="020B0604030504040204" pitchFamily="34" charset="0"/>
                <a:ea typeface="Tahoma" panose="020B0604030504040204" pitchFamily="34" charset="0"/>
                <a:cs typeface="Tahoma" panose="020B0604030504040204" pitchFamily="34" charset="0"/>
              </a:rPr>
              <a:t> era uma necessidade para ele. Fazia de Deus a sua força, e 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____________</a:t>
            </a:r>
            <a:r>
              <a:rPr lang="pt-BR"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pt-BR" sz="2800" dirty="0">
                <a:latin typeface="Tahoma" panose="020B0604030504040204" pitchFamily="34" charset="0"/>
                <a:ea typeface="Tahoma" panose="020B0604030504040204" pitchFamily="34" charset="0"/>
                <a:cs typeface="Tahoma" panose="020B0604030504040204" pitchFamily="34" charset="0"/>
              </a:rPr>
              <a:t>estava continuamente diante dele em todos os episódios de sua vida.</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880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a:extLst>
              <a:ext uri="{FF2B5EF4-FFF2-40B4-BE49-F238E27FC236}">
                <a16:creationId xmlns:a16="http://schemas.microsoft.com/office/drawing/2014/main" id="{22006A97-116E-B7F0-2A2B-8C74FE2773B8}"/>
              </a:ext>
            </a:extLst>
          </p:cNvPr>
          <p:cNvSpPr/>
          <p:nvPr/>
        </p:nvSpPr>
        <p:spPr>
          <a:xfrm>
            <a:off x="895064" y="773805"/>
            <a:ext cx="10871678" cy="5310389"/>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5" name="CuadroTexto 4">
            <a:extLst>
              <a:ext uri="{FF2B5EF4-FFF2-40B4-BE49-F238E27FC236}">
                <a16:creationId xmlns:a16="http://schemas.microsoft.com/office/drawing/2014/main" id="{81E7517A-E985-F165-5981-199CCD36D7AB}"/>
              </a:ext>
            </a:extLst>
          </p:cNvPr>
          <p:cNvSpPr txBox="1"/>
          <p:nvPr/>
        </p:nvSpPr>
        <p:spPr>
          <a:xfrm>
            <a:off x="1618740" y="1012953"/>
            <a:ext cx="9424326" cy="4401205"/>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Daniel foi exposto às mais severas tentações que podem atacar os jovens de hoje, contudo permaneceu fiel às instruções religiosas recebidas na infância. Ele estava cercado por influências que derrotariam os que vacilassem entre o princípio e a inclinação. No entanto, a Palavra de Deus o apresenta como um caráter irrepreensível. Daniel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não</a:t>
            </a:r>
            <a:r>
              <a:rPr lang="pt-BR" sz="2800" dirty="0">
                <a:latin typeface="Tahoma" panose="020B0604030504040204" pitchFamily="34" charset="0"/>
                <a:ea typeface="Tahoma" panose="020B0604030504040204" pitchFamily="34" charset="0"/>
                <a:cs typeface="Tahoma" panose="020B0604030504040204" pitchFamily="34" charset="0"/>
              </a:rPr>
              <a:t> ousava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confiar</a:t>
            </a:r>
            <a:r>
              <a:rPr lang="pt-BR" sz="2800" dirty="0">
                <a:latin typeface="Tahoma" panose="020B0604030504040204" pitchFamily="34" charset="0"/>
                <a:ea typeface="Tahoma" panose="020B0604030504040204" pitchFamily="34" charset="0"/>
                <a:cs typeface="Tahoma" panose="020B0604030504040204" pitchFamily="34" charset="0"/>
              </a:rPr>
              <a:t> em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seu poder</a:t>
            </a:r>
            <a:r>
              <a:rPr lang="pt-BR" sz="2800" dirty="0">
                <a:latin typeface="Tahoma" panose="020B0604030504040204" pitchFamily="34" charset="0"/>
                <a:ea typeface="Tahoma" panose="020B0604030504040204" pitchFamily="34" charset="0"/>
                <a:cs typeface="Tahoma" panose="020B0604030504040204" pitchFamily="34" charset="0"/>
              </a:rPr>
              <a:t> moral.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oração</a:t>
            </a:r>
            <a:r>
              <a:rPr lang="pt-BR" sz="2800" dirty="0">
                <a:latin typeface="Tahoma" panose="020B0604030504040204" pitchFamily="34" charset="0"/>
                <a:ea typeface="Tahoma" panose="020B0604030504040204" pitchFamily="34" charset="0"/>
                <a:cs typeface="Tahoma" panose="020B0604030504040204" pitchFamily="34" charset="0"/>
              </a:rPr>
              <a:t> era uma necessidade para ele. Fazia de Deus a sua força, e 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temor do Senhor </a:t>
            </a:r>
            <a:r>
              <a:rPr lang="pt-BR" sz="2800" dirty="0">
                <a:latin typeface="Tahoma" panose="020B0604030504040204" pitchFamily="34" charset="0"/>
                <a:ea typeface="Tahoma" panose="020B0604030504040204" pitchFamily="34" charset="0"/>
                <a:cs typeface="Tahoma" panose="020B0604030504040204" pitchFamily="34" charset="0"/>
              </a:rPr>
              <a:t>estava continuamente diante dele em todos os episódios de sua vida.</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3471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7781AF8-0243-2FB8-CA2E-94E81BBB703D}"/>
            </a:ext>
          </a:extLst>
        </p:cNvPr>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D778BE3B-A936-E4DB-6994-358D191AA8AA}"/>
              </a:ext>
            </a:extLst>
          </p:cNvPr>
          <p:cNvSpPr/>
          <p:nvPr/>
        </p:nvSpPr>
        <p:spPr>
          <a:xfrm>
            <a:off x="1524707" y="1685588"/>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22B207FD-9BF2-3BF4-74A7-8863F7BF783F}"/>
              </a:ext>
            </a:extLst>
          </p:cNvPr>
          <p:cNvSpPr txBox="1"/>
          <p:nvPr/>
        </p:nvSpPr>
        <p:spPr>
          <a:xfrm>
            <a:off x="2471739" y="2732644"/>
            <a:ext cx="7248521" cy="1815882"/>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Vivemos dias difíceis em que o amor e a fé em Deus estão esfriando e até morrendo. </a:t>
            </a:r>
            <a:r>
              <a:rPr lang="pt-BR" sz="2800" b="1" dirty="0">
                <a:latin typeface="Tahoma" panose="020B0604030504040204" pitchFamily="34" charset="0"/>
                <a:ea typeface="Tahoma" panose="020B0604030504040204" pitchFamily="34" charset="0"/>
                <a:cs typeface="Tahoma" panose="020B0604030504040204" pitchFamily="34" charset="0"/>
              </a:rPr>
              <a:t>Como blindar nosso lar contra o inimigo e suas tentações? </a:t>
            </a:r>
            <a:r>
              <a:rPr lang="pt-BR" sz="2800" dirty="0">
                <a:latin typeface="Tahoma" panose="020B0604030504040204" pitchFamily="34" charset="0"/>
                <a:ea typeface="Tahoma" panose="020B0604030504040204" pitchFamily="34" charset="0"/>
                <a:cs typeface="Tahoma" panose="020B0604030504040204" pitchFamily="34" charset="0"/>
              </a:rPr>
              <a:t>(Ver p. 13.)</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01">
            <a:extLst>
              <a:ext uri="{FF2B5EF4-FFF2-40B4-BE49-F238E27FC236}">
                <a16:creationId xmlns:a16="http://schemas.microsoft.com/office/drawing/2014/main" id="{383B842E-2F07-65C0-4FEA-847D6C1E5B31}"/>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a:t>
            </a:r>
            <a:r>
              <a:rPr kumimoji="0" lang="en-US"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2</a:t>
            </a:r>
            <a:endPar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endParaRPr>
          </a:p>
        </p:txBody>
      </p:sp>
    </p:spTree>
    <p:extLst>
      <p:ext uri="{BB962C8B-B14F-4D97-AF65-F5344CB8AC3E}">
        <p14:creationId xmlns:p14="http://schemas.microsoft.com/office/powerpoint/2010/main" val="1035508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7529F8-73C0-7FC5-297E-FBA4030755F4}"/>
            </a:ext>
          </a:extLst>
        </p:cNvPr>
        <p:cNvGrpSpPr/>
        <p:nvPr/>
      </p:nvGrpSpPr>
      <p:grpSpPr>
        <a:xfrm>
          <a:off x="0" y="0"/>
          <a:ext cx="0" cy="0"/>
          <a:chOff x="0" y="0"/>
          <a:chExt cx="0" cy="0"/>
        </a:xfrm>
      </p:grpSpPr>
      <p:sp>
        <p:nvSpPr>
          <p:cNvPr id="2" name="Rectángulo">
            <a:extLst>
              <a:ext uri="{FF2B5EF4-FFF2-40B4-BE49-F238E27FC236}">
                <a16:creationId xmlns:a16="http://schemas.microsoft.com/office/drawing/2014/main" id="{066FB960-1D3B-E6A6-F45E-01F3EB96E650}"/>
              </a:ext>
            </a:extLst>
          </p:cNvPr>
          <p:cNvSpPr/>
          <p:nvPr/>
        </p:nvSpPr>
        <p:spPr>
          <a:xfrm>
            <a:off x="848436" y="1429603"/>
            <a:ext cx="10495128" cy="3998794"/>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86A75CF0-3A7F-6093-ADFA-651ADCE4EA25}"/>
              </a:ext>
            </a:extLst>
          </p:cNvPr>
          <p:cNvSpPr txBox="1"/>
          <p:nvPr/>
        </p:nvSpPr>
        <p:spPr>
          <a:xfrm>
            <a:off x="2053988" y="2305615"/>
            <a:ext cx="8084024" cy="2246769"/>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Assim como os patriarcas da antiguidade, os que professam amar a Deus devem construir um altar ao Senhor onde quer que armem sua tenda. Se há um tempo em que cada casa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a:t>
            </a:r>
            <a:r>
              <a:rPr lang="pt-BR"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pt-BR" sz="2800" dirty="0">
                <a:latin typeface="Tahoma" panose="020B0604030504040204" pitchFamily="34" charset="0"/>
                <a:ea typeface="Tahoma" panose="020B0604030504040204" pitchFamily="34" charset="0"/>
                <a:cs typeface="Tahoma" panose="020B0604030504040204" pitchFamily="34" charset="0"/>
              </a:rPr>
              <a:t>uma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_____________</a:t>
            </a:r>
            <a:r>
              <a:rPr lang="pt-BR" sz="2800" dirty="0">
                <a:latin typeface="Tahoma" panose="020B0604030504040204" pitchFamily="34" charset="0"/>
                <a:ea typeface="Tahoma" panose="020B0604030504040204" pitchFamily="34" charset="0"/>
                <a:cs typeface="Tahoma" panose="020B0604030504040204" pitchFamily="34" charset="0"/>
              </a:rPr>
              <a:t>, esse tempo é agora!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088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BDDAEBF3-DA02-F097-B08E-BC8F76D6C422}"/>
              </a:ext>
            </a:extLst>
          </p:cNvPr>
          <p:cNvSpPr/>
          <p:nvPr/>
        </p:nvSpPr>
        <p:spPr>
          <a:xfrm>
            <a:off x="895064" y="1245358"/>
            <a:ext cx="10871678" cy="4367284"/>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A8B0EFB1-05C5-06E4-8254-25E620E6AF08}"/>
              </a:ext>
            </a:extLst>
          </p:cNvPr>
          <p:cNvSpPr txBox="1"/>
          <p:nvPr/>
        </p:nvSpPr>
        <p:spPr>
          <a:xfrm>
            <a:off x="1894551" y="2090172"/>
            <a:ext cx="8872703" cy="2677656"/>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Pais e mães devem muitas vezes erguer o coração a Deus em humilde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a:t>
            </a:r>
            <a:r>
              <a:rPr lang="pt-BR" sz="2800" dirty="0">
                <a:latin typeface="Tahoma" panose="020B0604030504040204" pitchFamily="34" charset="0"/>
                <a:ea typeface="Tahoma" panose="020B0604030504040204" pitchFamily="34" charset="0"/>
                <a:cs typeface="Tahoma" panose="020B0604030504040204" pitchFamily="34" charset="0"/>
              </a:rPr>
              <a:t> por si e por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a:t>
            </a:r>
            <a:r>
              <a:rPr lang="pt-BR" sz="2800" dirty="0">
                <a:latin typeface="Tahoma" panose="020B0604030504040204" pitchFamily="34" charset="0"/>
                <a:ea typeface="Tahoma" panose="020B0604030504040204" pitchFamily="34" charset="0"/>
                <a:cs typeface="Tahoma" panose="020B0604030504040204" pitchFamily="34" charset="0"/>
              </a:rPr>
              <a:t>. Que o pai, como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a:t>
            </a:r>
            <a:r>
              <a:rPr lang="pt-BR"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pt-BR" sz="2800" dirty="0">
                <a:latin typeface="Tahoma" panose="020B0604030504040204" pitchFamily="34" charset="0"/>
                <a:ea typeface="Tahoma" panose="020B0604030504040204" pitchFamily="34" charset="0"/>
                <a:cs typeface="Tahoma" panose="020B0604030504040204" pitchFamily="34" charset="0"/>
              </a:rPr>
              <a:t>da casa, deponha sobre o altar de Deus o sacrifício da manhã e da tarde, enquanto a esposa e os filhos se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a:t>
            </a:r>
            <a:r>
              <a:rPr lang="pt-BR" sz="2800" dirty="0">
                <a:latin typeface="Tahoma" panose="020B0604030504040204" pitchFamily="34" charset="0"/>
                <a:ea typeface="Tahoma" panose="020B0604030504040204" pitchFamily="34" charset="0"/>
                <a:cs typeface="Tahoma" panose="020B0604030504040204" pitchFamily="34" charset="0"/>
              </a:rPr>
              <a:t> em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a:t>
            </a:r>
            <a:r>
              <a:rPr lang="pt-BR" sz="2800" dirty="0">
                <a:latin typeface="Tahoma" panose="020B0604030504040204" pitchFamily="34" charset="0"/>
                <a:ea typeface="Tahoma" panose="020B0604030504040204" pitchFamily="34" charset="0"/>
                <a:cs typeface="Tahoma" panose="020B0604030504040204" pitchFamily="34" charset="0"/>
              </a:rPr>
              <a:t> e louvor. Em uma casa assim, Jesus gostará de ficar.</a:t>
            </a:r>
            <a:endParaRPr lang="en-US" sz="2800" dirty="0"/>
          </a:p>
        </p:txBody>
      </p:sp>
    </p:spTree>
    <p:extLst>
      <p:ext uri="{BB962C8B-B14F-4D97-AF65-F5344CB8AC3E}">
        <p14:creationId xmlns:p14="http://schemas.microsoft.com/office/powerpoint/2010/main" val="14194938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1529</Words>
  <Application>Microsoft Macintosh PowerPoint</Application>
  <PresentationFormat>Widescreen</PresentationFormat>
  <Paragraphs>38</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Bernard MT Condensed</vt:lpstr>
      <vt:lpstr>Calibri</vt:lpstr>
      <vt:lpstr>Calibri Light</vt:lpstr>
      <vt:lpstr>Helvetica Neue Medium</vt:lpstr>
      <vt:lpstr>Tahoma</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Nelly Oscanoa</dc:creator>
  <cp:lastModifiedBy>DSA - Victor Diego Trivelato</cp:lastModifiedBy>
  <cp:revision>4</cp:revision>
  <dcterms:created xsi:type="dcterms:W3CDTF">2025-09-22T04:48:50Z</dcterms:created>
  <dcterms:modified xsi:type="dcterms:W3CDTF">2025-10-16T17:30:05Z</dcterms:modified>
</cp:coreProperties>
</file>