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323" r:id="rId4"/>
    <p:sldId id="282" r:id="rId5"/>
    <p:sldId id="326" r:id="rId6"/>
    <p:sldId id="327" r:id="rId7"/>
    <p:sldId id="324" r:id="rId8"/>
    <p:sldId id="325" r:id="rId9"/>
    <p:sldId id="328" r:id="rId10"/>
    <p:sldId id="330" r:id="rId11"/>
    <p:sldId id="329" r:id="rId12"/>
    <p:sldId id="331" r:id="rId13"/>
    <p:sldId id="334" r:id="rId14"/>
    <p:sldId id="335" r:id="rId15"/>
    <p:sldId id="332" r:id="rId16"/>
    <p:sldId id="333" r:id="rId17"/>
    <p:sldId id="336" r:id="rId18"/>
    <p:sldId id="337" r:id="rId19"/>
    <p:sldId id="338" r:id="rId20"/>
    <p:sldId id="339" r:id="rId21"/>
    <p:sldId id="343" r:id="rId22"/>
    <p:sldId id="344" r:id="rId23"/>
    <p:sldId id="345" r:id="rId24"/>
    <p:sldId id="340" r:id="rId25"/>
    <p:sldId id="341" r:id="rId26"/>
    <p:sldId id="342" r:id="rId27"/>
    <p:sldId id="346" r:id="rId28"/>
    <p:sldId id="348" r:id="rId29"/>
    <p:sldId id="347" r:id="rId30"/>
    <p:sldId id="319" r:id="rId31"/>
    <p:sldId id="299" r:id="rId32"/>
    <p:sldId id="349" r:id="rId33"/>
    <p:sldId id="35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8"/>
  </p:normalViewPr>
  <p:slideViewPr>
    <p:cSldViewPr snapToGrid="0">
      <p:cViewPr varScale="1">
        <p:scale>
          <a:sx n="105" d="100"/>
          <a:sy n="105" d="100"/>
        </p:scale>
        <p:origin x="216"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2E7C87-9F7C-8856-61BC-18846BDDC0A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id="{ADEA8A54-DB38-4C02-2F3F-0BFC652348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id="{B41B7587-7B76-44EA-E9CC-7A0A50207CCE}"/>
              </a:ext>
            </a:extLst>
          </p:cNvPr>
          <p:cNvSpPr>
            <a:spLocks noGrp="1"/>
          </p:cNvSpPr>
          <p:nvPr>
            <p:ph type="dt" sz="half" idx="10"/>
          </p:nvPr>
        </p:nvSpPr>
        <p:spPr/>
        <p:txBody>
          <a:bodyPr/>
          <a:lstStyle/>
          <a:p>
            <a:fld id="{6A248F51-9993-4343-957A-42C43E9C3435}" type="datetimeFigureOut">
              <a:rPr lang="en-US" smtClean="0"/>
              <a:t>10/16/25</a:t>
            </a:fld>
            <a:endParaRPr lang="en-US"/>
          </a:p>
        </p:txBody>
      </p:sp>
      <p:sp>
        <p:nvSpPr>
          <p:cNvPr id="5" name="Marcador de pie de página 4">
            <a:extLst>
              <a:ext uri="{FF2B5EF4-FFF2-40B4-BE49-F238E27FC236}">
                <a16:creationId xmlns:a16="http://schemas.microsoft.com/office/drawing/2014/main" id="{C0825F6D-124C-FB89-384C-81456B43846C}"/>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E4EDAB15-2E34-CA15-BABB-5D748CBF6468}"/>
              </a:ext>
            </a:extLst>
          </p:cNvPr>
          <p:cNvSpPr>
            <a:spLocks noGrp="1"/>
          </p:cNvSpPr>
          <p:nvPr>
            <p:ph type="sldNum" sz="quarter" idx="12"/>
          </p:nvPr>
        </p:nvSpPr>
        <p:spPr/>
        <p:txBody>
          <a:bodyPr/>
          <a:lstStyle/>
          <a:p>
            <a:fld id="{807E5B4E-F04A-48C2-8DAC-EFF8CBA3CB60}" type="slidenum">
              <a:rPr lang="en-US" smtClean="0"/>
              <a:t>‹#›</a:t>
            </a:fld>
            <a:endParaRPr lang="en-US"/>
          </a:p>
        </p:txBody>
      </p:sp>
    </p:spTree>
    <p:extLst>
      <p:ext uri="{BB962C8B-B14F-4D97-AF65-F5344CB8AC3E}">
        <p14:creationId xmlns:p14="http://schemas.microsoft.com/office/powerpoint/2010/main" val="1542746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627292-EB00-0606-A6C2-85E05F9EBB70}"/>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FF633082-884E-0906-F85C-1F9F5CA09EB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A6FA812A-23C9-587B-EB16-BB6BB58C2777}"/>
              </a:ext>
            </a:extLst>
          </p:cNvPr>
          <p:cNvSpPr>
            <a:spLocks noGrp="1"/>
          </p:cNvSpPr>
          <p:nvPr>
            <p:ph type="dt" sz="half" idx="10"/>
          </p:nvPr>
        </p:nvSpPr>
        <p:spPr/>
        <p:txBody>
          <a:bodyPr/>
          <a:lstStyle/>
          <a:p>
            <a:fld id="{6A248F51-9993-4343-957A-42C43E9C3435}" type="datetimeFigureOut">
              <a:rPr lang="en-US" smtClean="0"/>
              <a:t>10/16/25</a:t>
            </a:fld>
            <a:endParaRPr lang="en-US"/>
          </a:p>
        </p:txBody>
      </p:sp>
      <p:sp>
        <p:nvSpPr>
          <p:cNvPr id="5" name="Marcador de pie de página 4">
            <a:extLst>
              <a:ext uri="{FF2B5EF4-FFF2-40B4-BE49-F238E27FC236}">
                <a16:creationId xmlns:a16="http://schemas.microsoft.com/office/drawing/2014/main" id="{423E20A2-B1D5-293C-B2ED-AE1281310079}"/>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7FD12BC8-6DCA-4786-0510-14765A81CA5A}"/>
              </a:ext>
            </a:extLst>
          </p:cNvPr>
          <p:cNvSpPr>
            <a:spLocks noGrp="1"/>
          </p:cNvSpPr>
          <p:nvPr>
            <p:ph type="sldNum" sz="quarter" idx="12"/>
          </p:nvPr>
        </p:nvSpPr>
        <p:spPr/>
        <p:txBody>
          <a:bodyPr/>
          <a:lstStyle/>
          <a:p>
            <a:fld id="{807E5B4E-F04A-48C2-8DAC-EFF8CBA3CB60}" type="slidenum">
              <a:rPr lang="en-US" smtClean="0"/>
              <a:t>‹#›</a:t>
            </a:fld>
            <a:endParaRPr lang="en-US"/>
          </a:p>
        </p:txBody>
      </p:sp>
    </p:spTree>
    <p:extLst>
      <p:ext uri="{BB962C8B-B14F-4D97-AF65-F5344CB8AC3E}">
        <p14:creationId xmlns:p14="http://schemas.microsoft.com/office/powerpoint/2010/main" val="706383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1D29071-4B10-3145-F329-D97D73B389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id="{9734834A-8E4E-43C1-A148-E5E9A162EBB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26B23448-EEE7-1282-BF87-2641AF936ED3}"/>
              </a:ext>
            </a:extLst>
          </p:cNvPr>
          <p:cNvSpPr>
            <a:spLocks noGrp="1"/>
          </p:cNvSpPr>
          <p:nvPr>
            <p:ph type="dt" sz="half" idx="10"/>
          </p:nvPr>
        </p:nvSpPr>
        <p:spPr/>
        <p:txBody>
          <a:bodyPr/>
          <a:lstStyle/>
          <a:p>
            <a:fld id="{6A248F51-9993-4343-957A-42C43E9C3435}" type="datetimeFigureOut">
              <a:rPr lang="en-US" smtClean="0"/>
              <a:t>10/16/25</a:t>
            </a:fld>
            <a:endParaRPr lang="en-US"/>
          </a:p>
        </p:txBody>
      </p:sp>
      <p:sp>
        <p:nvSpPr>
          <p:cNvPr id="5" name="Marcador de pie de página 4">
            <a:extLst>
              <a:ext uri="{FF2B5EF4-FFF2-40B4-BE49-F238E27FC236}">
                <a16:creationId xmlns:a16="http://schemas.microsoft.com/office/drawing/2014/main" id="{BF90C6F4-8219-8536-C644-61A29CE5CD85}"/>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78E3F3AA-333F-81EE-66AD-49D804C73CD5}"/>
              </a:ext>
            </a:extLst>
          </p:cNvPr>
          <p:cNvSpPr>
            <a:spLocks noGrp="1"/>
          </p:cNvSpPr>
          <p:nvPr>
            <p:ph type="sldNum" sz="quarter" idx="12"/>
          </p:nvPr>
        </p:nvSpPr>
        <p:spPr/>
        <p:txBody>
          <a:bodyPr/>
          <a:lstStyle/>
          <a:p>
            <a:fld id="{807E5B4E-F04A-48C2-8DAC-EFF8CBA3CB60}" type="slidenum">
              <a:rPr lang="en-US" smtClean="0"/>
              <a:t>‹#›</a:t>
            </a:fld>
            <a:endParaRPr lang="en-US"/>
          </a:p>
        </p:txBody>
      </p:sp>
    </p:spTree>
    <p:extLst>
      <p:ext uri="{BB962C8B-B14F-4D97-AF65-F5344CB8AC3E}">
        <p14:creationId xmlns:p14="http://schemas.microsoft.com/office/powerpoint/2010/main" val="4061991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50F1BA-19A0-B2A3-F156-612A9BBAAA62}"/>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D482F071-5227-8405-0257-3D2B5F61011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E718DE0E-0A06-B5BB-564F-4FE2E7F79532}"/>
              </a:ext>
            </a:extLst>
          </p:cNvPr>
          <p:cNvSpPr>
            <a:spLocks noGrp="1"/>
          </p:cNvSpPr>
          <p:nvPr>
            <p:ph type="dt" sz="half" idx="10"/>
          </p:nvPr>
        </p:nvSpPr>
        <p:spPr/>
        <p:txBody>
          <a:bodyPr/>
          <a:lstStyle/>
          <a:p>
            <a:fld id="{6A248F51-9993-4343-957A-42C43E9C3435}" type="datetimeFigureOut">
              <a:rPr lang="en-US" smtClean="0"/>
              <a:t>10/16/25</a:t>
            </a:fld>
            <a:endParaRPr lang="en-US"/>
          </a:p>
        </p:txBody>
      </p:sp>
      <p:sp>
        <p:nvSpPr>
          <p:cNvPr id="5" name="Marcador de pie de página 4">
            <a:extLst>
              <a:ext uri="{FF2B5EF4-FFF2-40B4-BE49-F238E27FC236}">
                <a16:creationId xmlns:a16="http://schemas.microsoft.com/office/drawing/2014/main" id="{5F2EC630-D898-4223-96F1-525A9314932B}"/>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AC1F1DC0-AC3B-A523-0C9E-C6F3B873A536}"/>
              </a:ext>
            </a:extLst>
          </p:cNvPr>
          <p:cNvSpPr>
            <a:spLocks noGrp="1"/>
          </p:cNvSpPr>
          <p:nvPr>
            <p:ph type="sldNum" sz="quarter" idx="12"/>
          </p:nvPr>
        </p:nvSpPr>
        <p:spPr/>
        <p:txBody>
          <a:bodyPr/>
          <a:lstStyle/>
          <a:p>
            <a:fld id="{807E5B4E-F04A-48C2-8DAC-EFF8CBA3CB60}" type="slidenum">
              <a:rPr lang="en-US" smtClean="0"/>
              <a:t>‹#›</a:t>
            </a:fld>
            <a:endParaRPr lang="en-US"/>
          </a:p>
        </p:txBody>
      </p:sp>
    </p:spTree>
    <p:extLst>
      <p:ext uri="{BB962C8B-B14F-4D97-AF65-F5344CB8AC3E}">
        <p14:creationId xmlns:p14="http://schemas.microsoft.com/office/powerpoint/2010/main" val="2037626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13B983-AFE3-42AB-CD42-3C124646484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2ADF5886-4159-97B6-4E3B-9F06A3EA70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8FB0A48-6394-212D-C8A7-6AB97A2A5AEA}"/>
              </a:ext>
            </a:extLst>
          </p:cNvPr>
          <p:cNvSpPr>
            <a:spLocks noGrp="1"/>
          </p:cNvSpPr>
          <p:nvPr>
            <p:ph type="dt" sz="half" idx="10"/>
          </p:nvPr>
        </p:nvSpPr>
        <p:spPr/>
        <p:txBody>
          <a:bodyPr/>
          <a:lstStyle/>
          <a:p>
            <a:fld id="{6A248F51-9993-4343-957A-42C43E9C3435}" type="datetimeFigureOut">
              <a:rPr lang="en-US" smtClean="0"/>
              <a:t>10/16/25</a:t>
            </a:fld>
            <a:endParaRPr lang="en-US"/>
          </a:p>
        </p:txBody>
      </p:sp>
      <p:sp>
        <p:nvSpPr>
          <p:cNvPr id="5" name="Marcador de pie de página 4">
            <a:extLst>
              <a:ext uri="{FF2B5EF4-FFF2-40B4-BE49-F238E27FC236}">
                <a16:creationId xmlns:a16="http://schemas.microsoft.com/office/drawing/2014/main" id="{6B5F8CE2-22B7-3F0B-9021-DEB25CCFB84A}"/>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id="{DF356F95-AFB7-CEA3-F228-81CEEE479138}"/>
              </a:ext>
            </a:extLst>
          </p:cNvPr>
          <p:cNvSpPr>
            <a:spLocks noGrp="1"/>
          </p:cNvSpPr>
          <p:nvPr>
            <p:ph type="sldNum" sz="quarter" idx="12"/>
          </p:nvPr>
        </p:nvSpPr>
        <p:spPr/>
        <p:txBody>
          <a:bodyPr/>
          <a:lstStyle/>
          <a:p>
            <a:fld id="{807E5B4E-F04A-48C2-8DAC-EFF8CBA3CB60}" type="slidenum">
              <a:rPr lang="en-US" smtClean="0"/>
              <a:t>‹#›</a:t>
            </a:fld>
            <a:endParaRPr lang="en-US"/>
          </a:p>
        </p:txBody>
      </p:sp>
    </p:spTree>
    <p:extLst>
      <p:ext uri="{BB962C8B-B14F-4D97-AF65-F5344CB8AC3E}">
        <p14:creationId xmlns:p14="http://schemas.microsoft.com/office/powerpoint/2010/main" val="1343505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D4F15B-14EF-919E-AE67-C70F7EBFE572}"/>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A8B4D8F6-6A2F-B103-4B6F-68B5869C25C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id="{0F4BD4D0-0884-845E-A006-627CBCA094A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id="{122DC384-46DD-89A4-C3FB-6DD5D72A300C}"/>
              </a:ext>
            </a:extLst>
          </p:cNvPr>
          <p:cNvSpPr>
            <a:spLocks noGrp="1"/>
          </p:cNvSpPr>
          <p:nvPr>
            <p:ph type="dt" sz="half" idx="10"/>
          </p:nvPr>
        </p:nvSpPr>
        <p:spPr/>
        <p:txBody>
          <a:bodyPr/>
          <a:lstStyle/>
          <a:p>
            <a:fld id="{6A248F51-9993-4343-957A-42C43E9C3435}" type="datetimeFigureOut">
              <a:rPr lang="en-US" smtClean="0"/>
              <a:t>10/16/25</a:t>
            </a:fld>
            <a:endParaRPr lang="en-US"/>
          </a:p>
        </p:txBody>
      </p:sp>
      <p:sp>
        <p:nvSpPr>
          <p:cNvPr id="6" name="Marcador de pie de página 5">
            <a:extLst>
              <a:ext uri="{FF2B5EF4-FFF2-40B4-BE49-F238E27FC236}">
                <a16:creationId xmlns:a16="http://schemas.microsoft.com/office/drawing/2014/main" id="{6754C51D-6DCA-08E6-AD30-1B9A274465E6}"/>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428E74EA-8F56-276F-F6AF-F257455865BB}"/>
              </a:ext>
            </a:extLst>
          </p:cNvPr>
          <p:cNvSpPr>
            <a:spLocks noGrp="1"/>
          </p:cNvSpPr>
          <p:nvPr>
            <p:ph type="sldNum" sz="quarter" idx="12"/>
          </p:nvPr>
        </p:nvSpPr>
        <p:spPr/>
        <p:txBody>
          <a:bodyPr/>
          <a:lstStyle/>
          <a:p>
            <a:fld id="{807E5B4E-F04A-48C2-8DAC-EFF8CBA3CB60}" type="slidenum">
              <a:rPr lang="en-US" smtClean="0"/>
              <a:t>‹#›</a:t>
            </a:fld>
            <a:endParaRPr lang="en-US"/>
          </a:p>
        </p:txBody>
      </p:sp>
    </p:spTree>
    <p:extLst>
      <p:ext uri="{BB962C8B-B14F-4D97-AF65-F5344CB8AC3E}">
        <p14:creationId xmlns:p14="http://schemas.microsoft.com/office/powerpoint/2010/main" val="212729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8F96FC-848C-5653-9BC0-FA247F93883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1435FBC5-A08F-32EA-6DC3-6AAFE79025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D124F92-C6EF-56A3-0029-85A283C072A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id="{09205CD7-6EE9-67AE-8B92-7759085353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CB1DCCA-6158-013E-42A3-9C570C98C11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id="{AD1578CD-D77F-FA12-BD8D-07A37439B3AA}"/>
              </a:ext>
            </a:extLst>
          </p:cNvPr>
          <p:cNvSpPr>
            <a:spLocks noGrp="1"/>
          </p:cNvSpPr>
          <p:nvPr>
            <p:ph type="dt" sz="half" idx="10"/>
          </p:nvPr>
        </p:nvSpPr>
        <p:spPr/>
        <p:txBody>
          <a:bodyPr/>
          <a:lstStyle/>
          <a:p>
            <a:fld id="{6A248F51-9993-4343-957A-42C43E9C3435}" type="datetimeFigureOut">
              <a:rPr lang="en-US" smtClean="0"/>
              <a:t>10/16/25</a:t>
            </a:fld>
            <a:endParaRPr lang="en-US"/>
          </a:p>
        </p:txBody>
      </p:sp>
      <p:sp>
        <p:nvSpPr>
          <p:cNvPr id="8" name="Marcador de pie de página 7">
            <a:extLst>
              <a:ext uri="{FF2B5EF4-FFF2-40B4-BE49-F238E27FC236}">
                <a16:creationId xmlns:a16="http://schemas.microsoft.com/office/drawing/2014/main" id="{1353CE9B-8983-1832-A7F9-8EEDDF8AC023}"/>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id="{A54D20E8-FD00-5FF2-65F4-185278C3D179}"/>
              </a:ext>
            </a:extLst>
          </p:cNvPr>
          <p:cNvSpPr>
            <a:spLocks noGrp="1"/>
          </p:cNvSpPr>
          <p:nvPr>
            <p:ph type="sldNum" sz="quarter" idx="12"/>
          </p:nvPr>
        </p:nvSpPr>
        <p:spPr/>
        <p:txBody>
          <a:bodyPr/>
          <a:lstStyle/>
          <a:p>
            <a:fld id="{807E5B4E-F04A-48C2-8DAC-EFF8CBA3CB60}" type="slidenum">
              <a:rPr lang="en-US" smtClean="0"/>
              <a:t>‹#›</a:t>
            </a:fld>
            <a:endParaRPr lang="en-US"/>
          </a:p>
        </p:txBody>
      </p:sp>
    </p:spTree>
    <p:extLst>
      <p:ext uri="{BB962C8B-B14F-4D97-AF65-F5344CB8AC3E}">
        <p14:creationId xmlns:p14="http://schemas.microsoft.com/office/powerpoint/2010/main" val="2430347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696F9-87BB-DB4E-C837-F7CD4F293013}"/>
              </a:ext>
            </a:extLst>
          </p:cNvPr>
          <p:cNvSpPr>
            <a:spLocks noGrp="1"/>
          </p:cNvSpPr>
          <p:nvPr>
            <p:ph type="title"/>
          </p:nvPr>
        </p:nvSpPr>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id="{D3166C6F-2618-7AC0-3266-56A82E6B6E88}"/>
              </a:ext>
            </a:extLst>
          </p:cNvPr>
          <p:cNvSpPr>
            <a:spLocks noGrp="1"/>
          </p:cNvSpPr>
          <p:nvPr>
            <p:ph type="dt" sz="half" idx="10"/>
          </p:nvPr>
        </p:nvSpPr>
        <p:spPr/>
        <p:txBody>
          <a:bodyPr/>
          <a:lstStyle/>
          <a:p>
            <a:fld id="{6A248F51-9993-4343-957A-42C43E9C3435}" type="datetimeFigureOut">
              <a:rPr lang="en-US" smtClean="0"/>
              <a:t>10/16/25</a:t>
            </a:fld>
            <a:endParaRPr lang="en-US"/>
          </a:p>
        </p:txBody>
      </p:sp>
      <p:sp>
        <p:nvSpPr>
          <p:cNvPr id="4" name="Marcador de pie de página 3">
            <a:extLst>
              <a:ext uri="{FF2B5EF4-FFF2-40B4-BE49-F238E27FC236}">
                <a16:creationId xmlns:a16="http://schemas.microsoft.com/office/drawing/2014/main" id="{C3C891F7-AFDC-A09F-F414-8C68C903A031}"/>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id="{C2DC7F2F-B244-73EA-A776-70206E8B6157}"/>
              </a:ext>
            </a:extLst>
          </p:cNvPr>
          <p:cNvSpPr>
            <a:spLocks noGrp="1"/>
          </p:cNvSpPr>
          <p:nvPr>
            <p:ph type="sldNum" sz="quarter" idx="12"/>
          </p:nvPr>
        </p:nvSpPr>
        <p:spPr/>
        <p:txBody>
          <a:bodyPr/>
          <a:lstStyle/>
          <a:p>
            <a:fld id="{807E5B4E-F04A-48C2-8DAC-EFF8CBA3CB60}" type="slidenum">
              <a:rPr lang="en-US" smtClean="0"/>
              <a:t>‹#›</a:t>
            </a:fld>
            <a:endParaRPr lang="en-US"/>
          </a:p>
        </p:txBody>
      </p:sp>
    </p:spTree>
    <p:extLst>
      <p:ext uri="{BB962C8B-B14F-4D97-AF65-F5344CB8AC3E}">
        <p14:creationId xmlns:p14="http://schemas.microsoft.com/office/powerpoint/2010/main" val="1399738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7F49820-1BA7-AF17-7215-5C9B1DCAAD12}"/>
              </a:ext>
            </a:extLst>
          </p:cNvPr>
          <p:cNvSpPr>
            <a:spLocks noGrp="1"/>
          </p:cNvSpPr>
          <p:nvPr>
            <p:ph type="dt" sz="half" idx="10"/>
          </p:nvPr>
        </p:nvSpPr>
        <p:spPr/>
        <p:txBody>
          <a:bodyPr/>
          <a:lstStyle/>
          <a:p>
            <a:fld id="{6A248F51-9993-4343-957A-42C43E9C3435}" type="datetimeFigureOut">
              <a:rPr lang="en-US" smtClean="0"/>
              <a:t>10/16/25</a:t>
            </a:fld>
            <a:endParaRPr lang="en-US"/>
          </a:p>
        </p:txBody>
      </p:sp>
      <p:sp>
        <p:nvSpPr>
          <p:cNvPr id="3" name="Marcador de pie de página 2">
            <a:extLst>
              <a:ext uri="{FF2B5EF4-FFF2-40B4-BE49-F238E27FC236}">
                <a16:creationId xmlns:a16="http://schemas.microsoft.com/office/drawing/2014/main" id="{AECF85E4-6E09-A3C8-CFF9-C12834EA4DE4}"/>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id="{43A8051E-05A7-D4C7-EF10-B44E0C383CE9}"/>
              </a:ext>
            </a:extLst>
          </p:cNvPr>
          <p:cNvSpPr>
            <a:spLocks noGrp="1"/>
          </p:cNvSpPr>
          <p:nvPr>
            <p:ph type="sldNum" sz="quarter" idx="12"/>
          </p:nvPr>
        </p:nvSpPr>
        <p:spPr/>
        <p:txBody>
          <a:bodyPr/>
          <a:lstStyle/>
          <a:p>
            <a:fld id="{807E5B4E-F04A-48C2-8DAC-EFF8CBA3CB60}" type="slidenum">
              <a:rPr lang="en-US" smtClean="0"/>
              <a:t>‹#›</a:t>
            </a:fld>
            <a:endParaRPr lang="en-US"/>
          </a:p>
        </p:txBody>
      </p:sp>
    </p:spTree>
    <p:extLst>
      <p:ext uri="{BB962C8B-B14F-4D97-AF65-F5344CB8AC3E}">
        <p14:creationId xmlns:p14="http://schemas.microsoft.com/office/powerpoint/2010/main" val="2898002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8C209C-521C-84F7-AF24-4E5D6F386F1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id="{1C4DDC0C-CC07-AAB5-CE2B-B82D66145A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id="{833B2A22-5922-BBB1-5F69-7DB983F4D6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75599B4-10F1-6FC7-0404-59BDEDD74050}"/>
              </a:ext>
            </a:extLst>
          </p:cNvPr>
          <p:cNvSpPr>
            <a:spLocks noGrp="1"/>
          </p:cNvSpPr>
          <p:nvPr>
            <p:ph type="dt" sz="half" idx="10"/>
          </p:nvPr>
        </p:nvSpPr>
        <p:spPr/>
        <p:txBody>
          <a:bodyPr/>
          <a:lstStyle/>
          <a:p>
            <a:fld id="{6A248F51-9993-4343-957A-42C43E9C3435}" type="datetimeFigureOut">
              <a:rPr lang="en-US" smtClean="0"/>
              <a:t>10/16/25</a:t>
            </a:fld>
            <a:endParaRPr lang="en-US"/>
          </a:p>
        </p:txBody>
      </p:sp>
      <p:sp>
        <p:nvSpPr>
          <p:cNvPr id="6" name="Marcador de pie de página 5">
            <a:extLst>
              <a:ext uri="{FF2B5EF4-FFF2-40B4-BE49-F238E27FC236}">
                <a16:creationId xmlns:a16="http://schemas.microsoft.com/office/drawing/2014/main" id="{D17B0279-F8F2-AA0F-C7B7-1301F408FE2D}"/>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6E5D8073-288A-C943-B055-F592ED20851B}"/>
              </a:ext>
            </a:extLst>
          </p:cNvPr>
          <p:cNvSpPr>
            <a:spLocks noGrp="1"/>
          </p:cNvSpPr>
          <p:nvPr>
            <p:ph type="sldNum" sz="quarter" idx="12"/>
          </p:nvPr>
        </p:nvSpPr>
        <p:spPr/>
        <p:txBody>
          <a:bodyPr/>
          <a:lstStyle/>
          <a:p>
            <a:fld id="{807E5B4E-F04A-48C2-8DAC-EFF8CBA3CB60}" type="slidenum">
              <a:rPr lang="en-US" smtClean="0"/>
              <a:t>‹#›</a:t>
            </a:fld>
            <a:endParaRPr lang="en-US"/>
          </a:p>
        </p:txBody>
      </p:sp>
    </p:spTree>
    <p:extLst>
      <p:ext uri="{BB962C8B-B14F-4D97-AF65-F5344CB8AC3E}">
        <p14:creationId xmlns:p14="http://schemas.microsoft.com/office/powerpoint/2010/main" val="837891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9CED75-F0D5-5E79-6459-8F274185AF5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id="{41B0B91F-96CA-2204-A368-28CEDC4831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a16="http://schemas.microsoft.com/office/drawing/2014/main" id="{9B53DEA9-FC7B-5CB2-2565-339680C31D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5DE2634-4AB7-1B11-8EDF-A5C118154977}"/>
              </a:ext>
            </a:extLst>
          </p:cNvPr>
          <p:cNvSpPr>
            <a:spLocks noGrp="1"/>
          </p:cNvSpPr>
          <p:nvPr>
            <p:ph type="dt" sz="half" idx="10"/>
          </p:nvPr>
        </p:nvSpPr>
        <p:spPr/>
        <p:txBody>
          <a:bodyPr/>
          <a:lstStyle/>
          <a:p>
            <a:fld id="{6A248F51-9993-4343-957A-42C43E9C3435}" type="datetimeFigureOut">
              <a:rPr lang="en-US" smtClean="0"/>
              <a:t>10/16/25</a:t>
            </a:fld>
            <a:endParaRPr lang="en-US"/>
          </a:p>
        </p:txBody>
      </p:sp>
      <p:sp>
        <p:nvSpPr>
          <p:cNvPr id="6" name="Marcador de pie de página 5">
            <a:extLst>
              <a:ext uri="{FF2B5EF4-FFF2-40B4-BE49-F238E27FC236}">
                <a16:creationId xmlns:a16="http://schemas.microsoft.com/office/drawing/2014/main" id="{7F0F0D53-E555-43AC-7FED-6291DA8CFFA0}"/>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id="{AFFEDF2A-0B72-B0C5-7CCA-1D433286E471}"/>
              </a:ext>
            </a:extLst>
          </p:cNvPr>
          <p:cNvSpPr>
            <a:spLocks noGrp="1"/>
          </p:cNvSpPr>
          <p:nvPr>
            <p:ph type="sldNum" sz="quarter" idx="12"/>
          </p:nvPr>
        </p:nvSpPr>
        <p:spPr/>
        <p:txBody>
          <a:bodyPr/>
          <a:lstStyle/>
          <a:p>
            <a:fld id="{807E5B4E-F04A-48C2-8DAC-EFF8CBA3CB60}" type="slidenum">
              <a:rPr lang="en-US" smtClean="0"/>
              <a:t>‹#›</a:t>
            </a:fld>
            <a:endParaRPr lang="en-US"/>
          </a:p>
        </p:txBody>
      </p:sp>
    </p:spTree>
    <p:extLst>
      <p:ext uri="{BB962C8B-B14F-4D97-AF65-F5344CB8AC3E}">
        <p14:creationId xmlns:p14="http://schemas.microsoft.com/office/powerpoint/2010/main" val="1834737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640828E-AA53-0AA9-8F05-7A46B4DBF9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id="{7BB8ABD6-8297-2A64-F8E3-5EBAFEC95D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id="{BD4F323A-1740-0748-6288-064A13D192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248F51-9993-4343-957A-42C43E9C3435}" type="datetimeFigureOut">
              <a:rPr lang="en-US" smtClean="0"/>
              <a:t>10/16/25</a:t>
            </a:fld>
            <a:endParaRPr lang="en-US"/>
          </a:p>
        </p:txBody>
      </p:sp>
      <p:sp>
        <p:nvSpPr>
          <p:cNvPr id="5" name="Marcador de pie de página 4">
            <a:extLst>
              <a:ext uri="{FF2B5EF4-FFF2-40B4-BE49-F238E27FC236}">
                <a16:creationId xmlns:a16="http://schemas.microsoft.com/office/drawing/2014/main" id="{C457B1FB-9ABF-B070-AC77-D2D19E3389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a:extLst>
              <a:ext uri="{FF2B5EF4-FFF2-40B4-BE49-F238E27FC236}">
                <a16:creationId xmlns:a16="http://schemas.microsoft.com/office/drawing/2014/main" id="{C89FD17C-8F6D-BB35-3B9C-B4EBD27CB0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7E5B4E-F04A-48C2-8DAC-EFF8CBA3CB60}" type="slidenum">
              <a:rPr lang="en-US" smtClean="0"/>
              <a:t>‹#›</a:t>
            </a:fld>
            <a:endParaRPr lang="en-US"/>
          </a:p>
        </p:txBody>
      </p:sp>
    </p:spTree>
    <p:extLst>
      <p:ext uri="{BB962C8B-B14F-4D97-AF65-F5344CB8AC3E}">
        <p14:creationId xmlns:p14="http://schemas.microsoft.com/office/powerpoint/2010/main" val="549941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5860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1ED4310-CAE3-A9F6-38A7-EDCD2ABD605E}"/>
            </a:ext>
          </a:extLst>
        </p:cNvPr>
        <p:cNvGrpSpPr/>
        <p:nvPr/>
      </p:nvGrpSpPr>
      <p:grpSpPr>
        <a:xfrm>
          <a:off x="0" y="0"/>
          <a:ext cx="0" cy="0"/>
          <a:chOff x="0" y="0"/>
          <a:chExt cx="0" cy="0"/>
        </a:xfrm>
      </p:grpSpPr>
      <p:sp>
        <p:nvSpPr>
          <p:cNvPr id="2" name="Rectángulo">
            <a:extLst>
              <a:ext uri="{FF2B5EF4-FFF2-40B4-BE49-F238E27FC236}">
                <a16:creationId xmlns:a16="http://schemas.microsoft.com/office/drawing/2014/main" id="{7FE79FE6-F4B3-2756-9818-5D83D34048AC}"/>
              </a:ext>
            </a:extLst>
          </p:cNvPr>
          <p:cNvSpPr/>
          <p:nvPr/>
        </p:nvSpPr>
        <p:spPr>
          <a:xfrm>
            <a:off x="1154874" y="833137"/>
            <a:ext cx="9882249" cy="5191726"/>
          </a:xfrm>
          <a:prstGeom prst="rect">
            <a:avLst/>
          </a:prstGeom>
          <a:solidFill>
            <a:srgbClr val="FFFFFF"/>
          </a:solidFill>
          <a:ln w="12700">
            <a:miter lim="400000"/>
          </a:ln>
          <a:effectLst>
            <a:outerShdw blurRad="190500" dist="12700" dir="5400000" rotWithShape="0">
              <a:srgbClr val="000000"/>
            </a:outerShdw>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4" name="CuadroTexto 3">
            <a:extLst>
              <a:ext uri="{FF2B5EF4-FFF2-40B4-BE49-F238E27FC236}">
                <a16:creationId xmlns:a16="http://schemas.microsoft.com/office/drawing/2014/main" id="{7B3DBCFD-093D-6612-CA15-5C8652EDCF7F}"/>
              </a:ext>
            </a:extLst>
          </p:cNvPr>
          <p:cNvSpPr txBox="1"/>
          <p:nvPr/>
        </p:nvSpPr>
        <p:spPr>
          <a:xfrm>
            <a:off x="1572984" y="1012954"/>
            <a:ext cx="9046030" cy="4832092"/>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Ore em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__________</a:t>
            </a:r>
            <a:r>
              <a:rPr lang="pt-BR" sz="28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pt-BR" sz="2800" dirty="0">
                <a:latin typeface="Tahoma" panose="020B0604030504040204" pitchFamily="34" charset="0"/>
                <a:ea typeface="Tahoma" panose="020B0604030504040204" pitchFamily="34" charset="0"/>
                <a:cs typeface="Tahoma" panose="020B0604030504040204" pitchFamily="34" charset="0"/>
              </a:rPr>
              <a:t>particular. Durante seus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________________</a:t>
            </a:r>
            <a:r>
              <a:rPr lang="pt-BR" sz="2800" dirty="0">
                <a:latin typeface="Tahoma" panose="020B0604030504040204" pitchFamily="34" charset="0"/>
                <a:ea typeface="Tahoma" panose="020B0604030504040204" pitchFamily="34" charset="0"/>
                <a:cs typeface="Tahoma" panose="020B0604030504040204" pitchFamily="34" charset="0"/>
              </a:rPr>
              <a:t>, deixe que o coração se eleve a Deus. Era assim que Enoque andava com Deus. Essas orações silenciosas sobem como precioso incenso até o trono da graça. Satanás não pode vencer aquele cujo coração está arraigado no Senhor.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a:t>
            </a:r>
            <a:r>
              <a:rPr lang="pt-BR" sz="28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pt-BR" sz="2800" dirty="0">
                <a:latin typeface="Tahoma" panose="020B0604030504040204" pitchFamily="34" charset="0"/>
                <a:ea typeface="Tahoma" panose="020B0604030504040204" pitchFamily="34" charset="0"/>
                <a:cs typeface="Tahoma" panose="020B0604030504040204" pitchFamily="34" charset="0"/>
              </a:rPr>
              <a:t>tempo nem lugares impróprios para apresentar uma petição a Deus. Nada há que possa impedir-nos de elevar o coração no espírito de uma oração sincera.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_________</a:t>
            </a:r>
            <a:r>
              <a:rPr lang="pt-BR" sz="2800" dirty="0">
                <a:latin typeface="Tahoma" panose="020B0604030504040204" pitchFamily="34" charset="0"/>
                <a:ea typeface="Tahoma" panose="020B0604030504040204" pitchFamily="34" charset="0"/>
                <a:cs typeface="Tahoma" panose="020B0604030504040204" pitchFamily="34" charset="0"/>
              </a:rPr>
              <a:t>, em meio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___________</a:t>
            </a:r>
            <a:r>
              <a:rPr lang="pt-BR" sz="2800" dirty="0">
                <a:latin typeface="Tahoma" panose="020B0604030504040204" pitchFamily="34" charset="0"/>
                <a:ea typeface="Tahoma" panose="020B0604030504040204" pitchFamily="34" charset="0"/>
                <a:cs typeface="Tahoma" panose="020B0604030504040204" pitchFamily="34" charset="0"/>
              </a:rPr>
              <a:t>, numa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a:t>
            </a:r>
            <a:r>
              <a:rPr lang="pt-BR" sz="2800" dirty="0">
                <a:latin typeface="Tahoma" panose="020B0604030504040204" pitchFamily="34" charset="0"/>
                <a:ea typeface="Tahoma" panose="020B0604030504040204" pitchFamily="34" charset="0"/>
                <a:cs typeface="Tahoma" panose="020B0604030504040204" pitchFamily="34" charset="0"/>
              </a:rPr>
              <a:t> de negócios, podemos elevar uma prece a Deus pedindo orientação divina.</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05070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a:extLst>
              <a:ext uri="{FF2B5EF4-FFF2-40B4-BE49-F238E27FC236}">
                <a16:creationId xmlns:a16="http://schemas.microsoft.com/office/drawing/2014/main" id="{8F52A42F-2463-B419-F99C-FD3DE87CB2E7}"/>
              </a:ext>
            </a:extLst>
          </p:cNvPr>
          <p:cNvSpPr/>
          <p:nvPr/>
        </p:nvSpPr>
        <p:spPr>
          <a:xfrm>
            <a:off x="1154874" y="833137"/>
            <a:ext cx="9882249" cy="5191726"/>
          </a:xfrm>
          <a:prstGeom prst="rect">
            <a:avLst/>
          </a:prstGeom>
          <a:solidFill>
            <a:srgbClr val="FFFFFF"/>
          </a:solidFill>
          <a:ln w="12700">
            <a:miter lim="400000"/>
          </a:ln>
          <a:effectLst>
            <a:outerShdw blurRad="190500" dist="12700" dir="5400000" rotWithShape="0">
              <a:srgbClr val="000000"/>
            </a:outerShdw>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4" name="CuadroTexto 3">
            <a:extLst>
              <a:ext uri="{FF2B5EF4-FFF2-40B4-BE49-F238E27FC236}">
                <a16:creationId xmlns:a16="http://schemas.microsoft.com/office/drawing/2014/main" id="{952EDC91-274D-D9C2-C028-51681B9A4BFE}"/>
              </a:ext>
            </a:extLst>
          </p:cNvPr>
          <p:cNvSpPr txBox="1"/>
          <p:nvPr/>
        </p:nvSpPr>
        <p:spPr>
          <a:xfrm>
            <a:off x="1572984" y="1012954"/>
            <a:ext cx="9046030" cy="4832092"/>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Ore em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seu aposento </a:t>
            </a:r>
            <a:r>
              <a:rPr lang="pt-BR" sz="2800" dirty="0">
                <a:latin typeface="Tahoma" panose="020B0604030504040204" pitchFamily="34" charset="0"/>
                <a:ea typeface="Tahoma" panose="020B0604030504040204" pitchFamily="34" charset="0"/>
                <a:cs typeface="Tahoma" panose="020B0604030504040204" pitchFamily="34" charset="0"/>
              </a:rPr>
              <a:t>particular. Durante seus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afazeres diários</a:t>
            </a:r>
            <a:r>
              <a:rPr lang="pt-BR" sz="2800" dirty="0">
                <a:latin typeface="Tahoma" panose="020B0604030504040204" pitchFamily="34" charset="0"/>
                <a:ea typeface="Tahoma" panose="020B0604030504040204" pitchFamily="34" charset="0"/>
                <a:cs typeface="Tahoma" panose="020B0604030504040204" pitchFamily="34" charset="0"/>
              </a:rPr>
              <a:t>, deixe que o coração se eleve a Deus. Era assim que Enoque andava com Deus. Essas orações silenciosas sobem como precioso incenso até o trono da graça. Satanás não pode vencer aquele cujo coração está arraigado no Senhor.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Não há</a:t>
            </a:r>
            <a:r>
              <a:rPr lang="pt-BR" sz="28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pt-BR" sz="2800" dirty="0">
                <a:latin typeface="Tahoma" panose="020B0604030504040204" pitchFamily="34" charset="0"/>
                <a:ea typeface="Tahoma" panose="020B0604030504040204" pitchFamily="34" charset="0"/>
                <a:cs typeface="Tahoma" panose="020B0604030504040204" pitchFamily="34" charset="0"/>
              </a:rPr>
              <a:t>tempo nem lugares impróprios para apresentar uma petição a Deus. Nada há que possa impedir-nos de elevar o coração no espírito de uma oração sincera.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Na rua</a:t>
            </a:r>
            <a:r>
              <a:rPr lang="pt-BR" sz="2800" dirty="0">
                <a:latin typeface="Tahoma" panose="020B0604030504040204" pitchFamily="34" charset="0"/>
                <a:ea typeface="Tahoma" panose="020B0604030504040204" pitchFamily="34" charset="0"/>
                <a:cs typeface="Tahoma" panose="020B0604030504040204" pitchFamily="34" charset="0"/>
              </a:rPr>
              <a:t>, em meio </a:t>
            </a:r>
          </a:p>
          <a:p>
            <a:pPr algn="ct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à multidão</a:t>
            </a:r>
            <a:r>
              <a:rPr lang="pt-BR" sz="2800" dirty="0">
                <a:latin typeface="Tahoma" panose="020B0604030504040204" pitchFamily="34" charset="0"/>
                <a:ea typeface="Tahoma" panose="020B0604030504040204" pitchFamily="34" charset="0"/>
                <a:cs typeface="Tahoma" panose="020B0604030504040204" pitchFamily="34" charset="0"/>
              </a:rPr>
              <a:t>, numa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reunião</a:t>
            </a:r>
            <a:r>
              <a:rPr lang="pt-BR" sz="2800" dirty="0">
                <a:latin typeface="Tahoma" panose="020B0604030504040204" pitchFamily="34" charset="0"/>
                <a:ea typeface="Tahoma" panose="020B0604030504040204" pitchFamily="34" charset="0"/>
                <a:cs typeface="Tahoma" panose="020B0604030504040204" pitchFamily="34" charset="0"/>
              </a:rPr>
              <a:t> de negócios, podemos elevar uma prece a Deus pedindo orientação divina.</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10996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CC99EC7-8764-54CC-D820-B46316EFC299}"/>
            </a:ext>
          </a:extLst>
        </p:cNvPr>
        <p:cNvGrpSpPr/>
        <p:nvPr/>
      </p:nvGrpSpPr>
      <p:grpSpPr>
        <a:xfrm>
          <a:off x="0" y="0"/>
          <a:ext cx="0" cy="0"/>
          <a:chOff x="0" y="0"/>
          <a:chExt cx="0" cy="0"/>
        </a:xfrm>
      </p:grpSpPr>
      <p:sp>
        <p:nvSpPr>
          <p:cNvPr id="7" name="Rectángulo redondeado">
            <a:extLst>
              <a:ext uri="{FF2B5EF4-FFF2-40B4-BE49-F238E27FC236}">
                <a16:creationId xmlns:a16="http://schemas.microsoft.com/office/drawing/2014/main" id="{E051A780-C996-6426-3296-F93F1314E159}"/>
              </a:ext>
            </a:extLst>
          </p:cNvPr>
          <p:cNvSpPr/>
          <p:nvPr/>
        </p:nvSpPr>
        <p:spPr>
          <a:xfrm>
            <a:off x="1524707" y="1474003"/>
            <a:ext cx="9142586" cy="3909994"/>
          </a:xfrm>
          <a:prstGeom prst="roundRect">
            <a:avLst>
              <a:gd name="adj" fmla="val 13991"/>
            </a:avLst>
          </a:prstGeom>
          <a:solidFill>
            <a:schemeClr val="accent4">
              <a:hueOff val="348544"/>
              <a:lumOff val="7139"/>
              <a:alpha val="29563"/>
            </a:schemeClr>
          </a:solidFill>
          <a:ln w="12700">
            <a:miter lim="400000"/>
          </a:ln>
          <a:effectLst>
            <a:reflection stA="90289" endPos="40000" dir="5400000" sy="-100000" algn="bl" rotWithShape="0"/>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3" name="CuadroTexto 2">
            <a:extLst>
              <a:ext uri="{FF2B5EF4-FFF2-40B4-BE49-F238E27FC236}">
                <a16:creationId xmlns:a16="http://schemas.microsoft.com/office/drawing/2014/main" id="{183B91FA-7C34-39EB-80E0-0585BBCAF70D}"/>
              </a:ext>
            </a:extLst>
          </p:cNvPr>
          <p:cNvSpPr txBox="1"/>
          <p:nvPr/>
        </p:nvSpPr>
        <p:spPr>
          <a:xfrm>
            <a:off x="2255267" y="2783956"/>
            <a:ext cx="7625003" cy="1815882"/>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 O que estamos ensinando aos nossos filhos quando negligenciamos o culto familiar diário e o momento de oração? O que os pais e mães devem pedir a Deus? (Ver p. 59.)</a:t>
            </a:r>
          </a:p>
        </p:txBody>
      </p:sp>
      <p:sp>
        <p:nvSpPr>
          <p:cNvPr id="4" name="01">
            <a:extLst>
              <a:ext uri="{FF2B5EF4-FFF2-40B4-BE49-F238E27FC236}">
                <a16:creationId xmlns:a16="http://schemas.microsoft.com/office/drawing/2014/main" id="{9FE2CE45-4BC9-E2A7-D22F-DDC31F0545DE}"/>
              </a:ext>
            </a:extLst>
          </p:cNvPr>
          <p:cNvSpPr/>
          <p:nvPr/>
        </p:nvSpPr>
        <p:spPr>
          <a:xfrm>
            <a:off x="437196" y="665645"/>
            <a:ext cx="3174105" cy="1765040"/>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79"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rgbClr val="BBB05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lc="http://schemas.openxmlformats.org/drawingml/2006/lockedCanva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0000" b="0" i="0" u="none" strike="noStrike" cap="none" spc="0" normalizeH="0" baseline="0">
                <a:ln>
                  <a:noFill/>
                </a:ln>
                <a:solidFill>
                  <a:srgbClr val="523A37"/>
                </a:solidFill>
                <a:effectLst/>
                <a:uFillTx/>
                <a:latin typeface="Futura"/>
                <a:ea typeface="Futura"/>
                <a:cs typeface="Futura"/>
                <a:sym typeface="Futura"/>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defTabSz="825500" rtl="0" eaLnBrk="1" fontAlgn="auto" latinLnBrk="0" hangingPunct="0">
              <a:lnSpc>
                <a:spcPct val="100000"/>
              </a:lnSpc>
              <a:spcBef>
                <a:spcPts val="0"/>
              </a:spcBef>
              <a:spcAft>
                <a:spcPts val="0"/>
              </a:spcAft>
              <a:buClrTx/>
              <a:buSzTx/>
              <a:buFontTx/>
              <a:buNone/>
              <a:tabLst/>
              <a:defRPr/>
            </a:pPr>
            <a:r>
              <a:rPr kumimoji="0" sz="10000" b="0" i="0" u="none" strike="noStrike" kern="0" cap="none" spc="0" normalizeH="0" baseline="0" noProof="0" dirty="0">
                <a:ln>
                  <a:noFill/>
                </a:ln>
                <a:solidFill>
                  <a:srgbClr val="523A37"/>
                </a:solidFill>
                <a:effectLst/>
                <a:uLnTx/>
                <a:uFillTx/>
                <a:latin typeface="Bernard MT Condensed" panose="02050806060905020404" pitchFamily="18" charset="0"/>
                <a:sym typeface="Futura"/>
              </a:rPr>
              <a:t>0</a:t>
            </a:r>
            <a:r>
              <a:rPr lang="en-US" sz="10000" kern="0" dirty="0">
                <a:latin typeface="Bernard MT Condensed" panose="02050806060905020404" pitchFamily="18" charset="0"/>
              </a:rPr>
              <a:t>3</a:t>
            </a:r>
            <a:endParaRPr kumimoji="0" sz="10000" b="0" i="0" u="none" strike="noStrike" kern="0" cap="none" spc="0" normalizeH="0" baseline="0" noProof="0" dirty="0">
              <a:ln>
                <a:noFill/>
              </a:ln>
              <a:solidFill>
                <a:srgbClr val="523A37"/>
              </a:solidFill>
              <a:effectLst/>
              <a:uLnTx/>
              <a:uFillTx/>
              <a:latin typeface="Bernard MT Condensed" panose="02050806060905020404" pitchFamily="18" charset="0"/>
              <a:sym typeface="Futura"/>
            </a:endParaRPr>
          </a:p>
        </p:txBody>
      </p:sp>
    </p:spTree>
    <p:extLst>
      <p:ext uri="{BB962C8B-B14F-4D97-AF65-F5344CB8AC3E}">
        <p14:creationId xmlns:p14="http://schemas.microsoft.com/office/powerpoint/2010/main" val="18679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1DAE838-F8EF-D894-8984-C2644F3FF2F0}"/>
            </a:ext>
          </a:extLst>
        </p:cNvPr>
        <p:cNvGrpSpPr/>
        <p:nvPr/>
      </p:nvGrpSpPr>
      <p:grpSpPr>
        <a:xfrm>
          <a:off x="0" y="0"/>
          <a:ext cx="0" cy="0"/>
          <a:chOff x="0" y="0"/>
          <a:chExt cx="0" cy="0"/>
        </a:xfrm>
      </p:grpSpPr>
      <p:sp>
        <p:nvSpPr>
          <p:cNvPr id="2" name="Rectángulo">
            <a:extLst>
              <a:ext uri="{FF2B5EF4-FFF2-40B4-BE49-F238E27FC236}">
                <a16:creationId xmlns:a16="http://schemas.microsoft.com/office/drawing/2014/main" id="{C51D7051-E8CA-0BBC-73B2-AB6519E23299}"/>
              </a:ext>
            </a:extLst>
          </p:cNvPr>
          <p:cNvSpPr/>
          <p:nvPr/>
        </p:nvSpPr>
        <p:spPr>
          <a:xfrm>
            <a:off x="1154873" y="833137"/>
            <a:ext cx="9882249" cy="5191726"/>
          </a:xfrm>
          <a:prstGeom prst="rect">
            <a:avLst/>
          </a:prstGeom>
          <a:solidFill>
            <a:srgbClr val="FFFFFF"/>
          </a:solidFill>
          <a:ln w="12700">
            <a:miter lim="400000"/>
          </a:ln>
          <a:effectLst>
            <a:outerShdw blurRad="190500" dist="12700" dir="5400000" rotWithShape="0">
              <a:srgbClr val="000000"/>
            </a:outerShdw>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4" name="CuadroTexto 3">
            <a:extLst>
              <a:ext uri="{FF2B5EF4-FFF2-40B4-BE49-F238E27FC236}">
                <a16:creationId xmlns:a16="http://schemas.microsoft.com/office/drawing/2014/main" id="{70B8E98B-32A5-0955-D1EF-06A54A0726FF}"/>
              </a:ext>
            </a:extLst>
          </p:cNvPr>
          <p:cNvSpPr txBox="1"/>
          <p:nvPr/>
        </p:nvSpPr>
        <p:spPr>
          <a:xfrm>
            <a:off x="1558137" y="1012954"/>
            <a:ext cx="9075720" cy="4832092"/>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O culto familiar não deve ser governado pelas circunstâncias. Você não deve orar ocasionalmente e, quando têm um grande dia de trabalho à frente, negligenciar a oração. Fazendo assim, leva seus filhos a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_________</a:t>
            </a:r>
            <a:r>
              <a:rPr lang="pt-BR" sz="2800" dirty="0">
                <a:latin typeface="Tahoma" panose="020B0604030504040204" pitchFamily="34" charset="0"/>
                <a:ea typeface="Tahoma" panose="020B0604030504040204" pitchFamily="34" charset="0"/>
                <a:cs typeface="Tahoma" panose="020B0604030504040204" pitchFamily="34" charset="0"/>
              </a:rPr>
              <a:t> a oração como algo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_____________</a:t>
            </a:r>
            <a:r>
              <a:rPr lang="pt-BR" sz="2800" dirty="0">
                <a:latin typeface="Tahoma" panose="020B0604030504040204" pitchFamily="34" charset="0"/>
                <a:ea typeface="Tahoma" panose="020B0604030504040204" pitchFamily="34" charset="0"/>
                <a:cs typeface="Tahoma" panose="020B0604030504040204" pitchFamily="34" charset="0"/>
              </a:rPr>
              <a:t>. A oração é muito importante para os filhos de Deus, e as ofertas de gratidão devem ascender diante de Deus de manhã e à tarde. O salmista escreveu: “Venham, cantemos ao Senhor com júbilo, celebremos o Rochedo da nossa salvação. Saiamos ao Seu encontro com ações de graças, vitoriemo-Lo com salmos” (</a:t>
            </a:r>
            <a:r>
              <a:rPr lang="pt-BR" sz="2800" dirty="0" err="1">
                <a:latin typeface="Tahoma" panose="020B0604030504040204" pitchFamily="34" charset="0"/>
                <a:ea typeface="Tahoma" panose="020B0604030504040204" pitchFamily="34" charset="0"/>
                <a:cs typeface="Tahoma" panose="020B0604030504040204" pitchFamily="34" charset="0"/>
              </a:rPr>
              <a:t>Sl</a:t>
            </a:r>
            <a:r>
              <a:rPr lang="pt-BR" sz="2800" dirty="0">
                <a:latin typeface="Tahoma" panose="020B0604030504040204" pitchFamily="34" charset="0"/>
                <a:ea typeface="Tahoma" panose="020B0604030504040204" pitchFamily="34" charset="0"/>
                <a:cs typeface="Tahoma" panose="020B0604030504040204" pitchFamily="34" charset="0"/>
              </a:rPr>
              <a:t> 95:1, 2).</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67710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4259637-DB51-787D-0FA5-2AA305174776}"/>
            </a:ext>
          </a:extLst>
        </p:cNvPr>
        <p:cNvGrpSpPr/>
        <p:nvPr/>
      </p:nvGrpSpPr>
      <p:grpSpPr>
        <a:xfrm>
          <a:off x="0" y="0"/>
          <a:ext cx="0" cy="0"/>
          <a:chOff x="0" y="0"/>
          <a:chExt cx="0" cy="0"/>
        </a:xfrm>
      </p:grpSpPr>
      <p:sp>
        <p:nvSpPr>
          <p:cNvPr id="2" name="Rectángulo">
            <a:extLst>
              <a:ext uri="{FF2B5EF4-FFF2-40B4-BE49-F238E27FC236}">
                <a16:creationId xmlns:a16="http://schemas.microsoft.com/office/drawing/2014/main" id="{76E016FB-27E6-BB10-0588-C3ACC178A246}"/>
              </a:ext>
            </a:extLst>
          </p:cNvPr>
          <p:cNvSpPr/>
          <p:nvPr/>
        </p:nvSpPr>
        <p:spPr>
          <a:xfrm>
            <a:off x="1571501" y="2003961"/>
            <a:ext cx="9048997" cy="2850078"/>
          </a:xfrm>
          <a:prstGeom prst="rect">
            <a:avLst/>
          </a:prstGeom>
          <a:solidFill>
            <a:srgbClr val="FFFFFF"/>
          </a:solidFill>
          <a:ln w="12700">
            <a:miter lim="400000"/>
          </a:ln>
          <a:effectLst>
            <a:outerShdw blurRad="190500" dist="12700" dir="5400000" rotWithShape="0">
              <a:srgbClr val="000000"/>
            </a:outerShdw>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4" name="CuadroTexto 3">
            <a:extLst>
              <a:ext uri="{FF2B5EF4-FFF2-40B4-BE49-F238E27FC236}">
                <a16:creationId xmlns:a16="http://schemas.microsoft.com/office/drawing/2014/main" id="{81CDE1EB-ECE2-5D2D-F9EE-7D51839E0BEC}"/>
              </a:ext>
            </a:extLst>
          </p:cNvPr>
          <p:cNvSpPr txBox="1"/>
          <p:nvPr/>
        </p:nvSpPr>
        <p:spPr>
          <a:xfrm>
            <a:off x="2419102" y="2305615"/>
            <a:ext cx="7353794" cy="2246769"/>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Pai, mãe, por mais urgentes que sejam seus afazeres, não deixe de reunir a família ao redor do altar de Deus. Peça a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_______</a:t>
            </a:r>
            <a:r>
              <a:rPr lang="pt-BR" sz="2800" dirty="0">
                <a:latin typeface="Tahoma" panose="020B0604030504040204" pitchFamily="34" charset="0"/>
                <a:ea typeface="Tahoma" panose="020B0604030504040204" pitchFamily="34" charset="0"/>
                <a:cs typeface="Tahoma" panose="020B0604030504040204" pitchFamily="34" charset="0"/>
              </a:rPr>
              <a:t> dos santos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a:t>
            </a:r>
            <a:r>
              <a:rPr lang="pt-BR" sz="2800" dirty="0">
                <a:latin typeface="Tahoma" panose="020B0604030504040204" pitchFamily="34" charset="0"/>
                <a:ea typeface="Tahoma" panose="020B0604030504040204" pitchFamily="34" charset="0"/>
                <a:cs typeface="Tahoma" panose="020B0604030504040204" pitchFamily="34" charset="0"/>
              </a:rPr>
              <a:t> em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a:t>
            </a:r>
            <a:r>
              <a:rPr lang="pt-BR" sz="2800" dirty="0">
                <a:latin typeface="Tahoma" panose="020B0604030504040204" pitchFamily="34" charset="0"/>
                <a:ea typeface="Tahoma" panose="020B0604030504040204" pitchFamily="34" charset="0"/>
                <a:cs typeface="Tahoma" panose="020B0604030504040204" pitchFamily="34" charset="0"/>
              </a:rPr>
              <a:t>. Lembre-se de que seus queridos estão sujeitos a tentações.</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57426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a:extLst>
              <a:ext uri="{FF2B5EF4-FFF2-40B4-BE49-F238E27FC236}">
                <a16:creationId xmlns:a16="http://schemas.microsoft.com/office/drawing/2014/main" id="{EFB49D91-5EC5-2224-9D20-851916C9E1CC}"/>
              </a:ext>
            </a:extLst>
          </p:cNvPr>
          <p:cNvSpPr/>
          <p:nvPr/>
        </p:nvSpPr>
        <p:spPr>
          <a:xfrm>
            <a:off x="1154873" y="833137"/>
            <a:ext cx="9882249" cy="5191726"/>
          </a:xfrm>
          <a:prstGeom prst="rect">
            <a:avLst/>
          </a:prstGeom>
          <a:solidFill>
            <a:srgbClr val="FFFFFF"/>
          </a:solidFill>
          <a:ln w="12700">
            <a:miter lim="400000"/>
          </a:ln>
          <a:effectLst>
            <a:outerShdw blurRad="190500" dist="12700" dir="5400000" rotWithShape="0">
              <a:srgbClr val="000000"/>
            </a:outerShdw>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4" name="CuadroTexto 3">
            <a:extLst>
              <a:ext uri="{FF2B5EF4-FFF2-40B4-BE49-F238E27FC236}">
                <a16:creationId xmlns:a16="http://schemas.microsoft.com/office/drawing/2014/main" id="{9EAAA5FD-05E9-DB47-C112-0791A8B4E1AE}"/>
              </a:ext>
            </a:extLst>
          </p:cNvPr>
          <p:cNvSpPr txBox="1"/>
          <p:nvPr/>
        </p:nvSpPr>
        <p:spPr>
          <a:xfrm>
            <a:off x="1558137" y="1012954"/>
            <a:ext cx="9075720" cy="4832092"/>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O culto familiar não deve ser governado pelas circunstâncias. Você não deve orar ocasionalmente e, quando têm um grande dia de trabalho à frente, negligenciar a oração. Fazendo assim, leva seus filhos a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considerar</a:t>
            </a:r>
            <a:r>
              <a:rPr lang="pt-BR" sz="2800" dirty="0">
                <a:latin typeface="Tahoma" panose="020B0604030504040204" pitchFamily="34" charset="0"/>
                <a:ea typeface="Tahoma" panose="020B0604030504040204" pitchFamily="34" charset="0"/>
                <a:cs typeface="Tahoma" panose="020B0604030504040204" pitchFamily="34" charset="0"/>
              </a:rPr>
              <a:t> a oração como algo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sem importância</a:t>
            </a:r>
            <a:r>
              <a:rPr lang="pt-BR" sz="2800" dirty="0">
                <a:latin typeface="Tahoma" panose="020B0604030504040204" pitchFamily="34" charset="0"/>
                <a:ea typeface="Tahoma" panose="020B0604030504040204" pitchFamily="34" charset="0"/>
                <a:cs typeface="Tahoma" panose="020B0604030504040204" pitchFamily="34" charset="0"/>
              </a:rPr>
              <a:t>. A oração é muito importante para os filhos de Deus, e as ofertas de gratidão devem ascender diante de Deus de manhã e à tarde. O salmista escreveu: “Venham, cantemos ao Senhor com júbilo, celebremos o Rochedo da nossa salvação. Saiamos ao Seu encontro com ações de graças, vitoriemo-Lo com salmos” (</a:t>
            </a:r>
            <a:r>
              <a:rPr lang="pt-BR" sz="2800" dirty="0" err="1">
                <a:latin typeface="Tahoma" panose="020B0604030504040204" pitchFamily="34" charset="0"/>
                <a:ea typeface="Tahoma" panose="020B0604030504040204" pitchFamily="34" charset="0"/>
                <a:cs typeface="Tahoma" panose="020B0604030504040204" pitchFamily="34" charset="0"/>
              </a:rPr>
              <a:t>Sl</a:t>
            </a:r>
            <a:r>
              <a:rPr lang="pt-BR" sz="2800" dirty="0">
                <a:latin typeface="Tahoma" panose="020B0604030504040204" pitchFamily="34" charset="0"/>
                <a:ea typeface="Tahoma" panose="020B0604030504040204" pitchFamily="34" charset="0"/>
                <a:cs typeface="Tahoma" panose="020B0604030504040204" pitchFamily="34" charset="0"/>
              </a:rPr>
              <a:t> 95:1, 2).</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84587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a:extLst>
              <a:ext uri="{FF2B5EF4-FFF2-40B4-BE49-F238E27FC236}">
                <a16:creationId xmlns:a16="http://schemas.microsoft.com/office/drawing/2014/main" id="{DFCE63B2-BDBE-52EE-F1D1-C705759E8846}"/>
              </a:ext>
            </a:extLst>
          </p:cNvPr>
          <p:cNvSpPr/>
          <p:nvPr/>
        </p:nvSpPr>
        <p:spPr>
          <a:xfrm>
            <a:off x="1571501" y="2003961"/>
            <a:ext cx="9048997" cy="2850078"/>
          </a:xfrm>
          <a:prstGeom prst="rect">
            <a:avLst/>
          </a:prstGeom>
          <a:solidFill>
            <a:srgbClr val="FFFFFF"/>
          </a:solidFill>
          <a:ln w="12700">
            <a:miter lim="400000"/>
          </a:ln>
          <a:effectLst>
            <a:outerShdw blurRad="190500" dist="12700" dir="5400000" rotWithShape="0">
              <a:srgbClr val="000000"/>
            </a:outerShdw>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4" name="CuadroTexto 3">
            <a:extLst>
              <a:ext uri="{FF2B5EF4-FFF2-40B4-BE49-F238E27FC236}">
                <a16:creationId xmlns:a16="http://schemas.microsoft.com/office/drawing/2014/main" id="{70C57614-C05E-8343-1C54-D975116C8958}"/>
              </a:ext>
            </a:extLst>
          </p:cNvPr>
          <p:cNvSpPr txBox="1"/>
          <p:nvPr/>
        </p:nvSpPr>
        <p:spPr>
          <a:xfrm>
            <a:off x="2419102" y="2305615"/>
            <a:ext cx="7353794" cy="2246769"/>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Pai, mãe, por mais urgentes que sejam seus afazeres, não deixe de reunir a família ao redor do altar de Deus. Peça a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proteção</a:t>
            </a:r>
            <a:r>
              <a:rPr lang="pt-BR" sz="2800" dirty="0">
                <a:latin typeface="Tahoma" panose="020B0604030504040204" pitchFamily="34" charset="0"/>
                <a:ea typeface="Tahoma" panose="020B0604030504040204" pitchFamily="34" charset="0"/>
                <a:cs typeface="Tahoma" panose="020B0604030504040204" pitchFamily="34" charset="0"/>
              </a:rPr>
              <a:t> dos santos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anjos</a:t>
            </a:r>
            <a:r>
              <a:rPr lang="pt-BR" sz="2800" dirty="0">
                <a:latin typeface="Tahoma" panose="020B0604030504040204" pitchFamily="34" charset="0"/>
                <a:ea typeface="Tahoma" panose="020B0604030504040204" pitchFamily="34" charset="0"/>
                <a:cs typeface="Tahoma" panose="020B0604030504040204" pitchFamily="34" charset="0"/>
              </a:rPr>
              <a:t> em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seu lar</a:t>
            </a:r>
            <a:r>
              <a:rPr lang="pt-BR" sz="2800" dirty="0">
                <a:latin typeface="Tahoma" panose="020B0604030504040204" pitchFamily="34" charset="0"/>
                <a:ea typeface="Tahoma" panose="020B0604030504040204" pitchFamily="34" charset="0"/>
                <a:cs typeface="Tahoma" panose="020B0604030504040204" pitchFamily="34" charset="0"/>
              </a:rPr>
              <a:t>. Lembre-se de que seus queridos estão sujeitos a tentações.</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45612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D089227-F12B-A7EE-99E3-0A65C0D389E3}"/>
            </a:ext>
          </a:extLst>
        </p:cNvPr>
        <p:cNvGrpSpPr/>
        <p:nvPr/>
      </p:nvGrpSpPr>
      <p:grpSpPr>
        <a:xfrm>
          <a:off x="0" y="0"/>
          <a:ext cx="0" cy="0"/>
          <a:chOff x="0" y="0"/>
          <a:chExt cx="0" cy="0"/>
        </a:xfrm>
      </p:grpSpPr>
      <p:sp>
        <p:nvSpPr>
          <p:cNvPr id="7" name="Rectángulo redondeado">
            <a:extLst>
              <a:ext uri="{FF2B5EF4-FFF2-40B4-BE49-F238E27FC236}">
                <a16:creationId xmlns:a16="http://schemas.microsoft.com/office/drawing/2014/main" id="{A9A298C9-F713-FB03-DD15-A74AE05B2447}"/>
              </a:ext>
            </a:extLst>
          </p:cNvPr>
          <p:cNvSpPr/>
          <p:nvPr/>
        </p:nvSpPr>
        <p:spPr>
          <a:xfrm>
            <a:off x="1524707" y="1474003"/>
            <a:ext cx="9142586" cy="3909994"/>
          </a:xfrm>
          <a:prstGeom prst="roundRect">
            <a:avLst>
              <a:gd name="adj" fmla="val 13991"/>
            </a:avLst>
          </a:prstGeom>
          <a:solidFill>
            <a:schemeClr val="accent4">
              <a:hueOff val="348544"/>
              <a:lumOff val="7139"/>
              <a:alpha val="29563"/>
            </a:schemeClr>
          </a:solidFill>
          <a:ln w="12700">
            <a:miter lim="400000"/>
          </a:ln>
          <a:effectLst>
            <a:reflection stA="90289" endPos="40000" dir="5400000" sy="-100000" algn="bl" rotWithShape="0"/>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3" name="CuadroTexto 2">
            <a:extLst>
              <a:ext uri="{FF2B5EF4-FFF2-40B4-BE49-F238E27FC236}">
                <a16:creationId xmlns:a16="http://schemas.microsoft.com/office/drawing/2014/main" id="{0EEC5C19-0700-1FE6-3325-C30711DE0A72}"/>
              </a:ext>
            </a:extLst>
          </p:cNvPr>
          <p:cNvSpPr txBox="1"/>
          <p:nvPr/>
        </p:nvSpPr>
        <p:spPr>
          <a:xfrm>
            <a:off x="2568506" y="2951946"/>
            <a:ext cx="7054988" cy="954107"/>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Quando a família se reúne cada dia no altar do Senhor, quem a observa? (Ver p. 60.)</a:t>
            </a:r>
          </a:p>
        </p:txBody>
      </p:sp>
      <p:sp>
        <p:nvSpPr>
          <p:cNvPr id="4" name="01">
            <a:extLst>
              <a:ext uri="{FF2B5EF4-FFF2-40B4-BE49-F238E27FC236}">
                <a16:creationId xmlns:a16="http://schemas.microsoft.com/office/drawing/2014/main" id="{5CD5F8D7-B9E3-3350-A39A-CA9D51EF1C6B}"/>
              </a:ext>
            </a:extLst>
          </p:cNvPr>
          <p:cNvSpPr/>
          <p:nvPr/>
        </p:nvSpPr>
        <p:spPr>
          <a:xfrm>
            <a:off x="437196" y="665645"/>
            <a:ext cx="3174105" cy="1765040"/>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79"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rgbClr val="BBB05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lc="http://schemas.openxmlformats.org/drawingml/2006/lockedCanva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0000" b="0" i="0" u="none" strike="noStrike" cap="none" spc="0" normalizeH="0" baseline="0">
                <a:ln>
                  <a:noFill/>
                </a:ln>
                <a:solidFill>
                  <a:srgbClr val="523A37"/>
                </a:solidFill>
                <a:effectLst/>
                <a:uFillTx/>
                <a:latin typeface="Futura"/>
                <a:ea typeface="Futura"/>
                <a:cs typeface="Futura"/>
                <a:sym typeface="Futura"/>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defTabSz="825500" rtl="0" eaLnBrk="1" fontAlgn="auto" latinLnBrk="0" hangingPunct="0">
              <a:lnSpc>
                <a:spcPct val="100000"/>
              </a:lnSpc>
              <a:spcBef>
                <a:spcPts val="0"/>
              </a:spcBef>
              <a:spcAft>
                <a:spcPts val="0"/>
              </a:spcAft>
              <a:buClrTx/>
              <a:buSzTx/>
              <a:buFontTx/>
              <a:buNone/>
              <a:tabLst/>
              <a:defRPr/>
            </a:pPr>
            <a:r>
              <a:rPr kumimoji="0" sz="10000" b="0" i="0" u="none" strike="noStrike" kern="0" cap="none" spc="0" normalizeH="0" baseline="0" noProof="0" dirty="0">
                <a:ln>
                  <a:noFill/>
                </a:ln>
                <a:solidFill>
                  <a:srgbClr val="523A37"/>
                </a:solidFill>
                <a:effectLst/>
                <a:uLnTx/>
                <a:uFillTx/>
                <a:latin typeface="Bernard MT Condensed" panose="02050806060905020404" pitchFamily="18" charset="0"/>
                <a:sym typeface="Futura"/>
              </a:rPr>
              <a:t>0</a:t>
            </a:r>
            <a:r>
              <a:rPr kumimoji="0" lang="en-US" sz="10000" b="0" i="0" u="none" strike="noStrike" kern="0" cap="none" spc="0" normalizeH="0" baseline="0" noProof="0" dirty="0">
                <a:ln>
                  <a:noFill/>
                </a:ln>
                <a:solidFill>
                  <a:srgbClr val="523A37"/>
                </a:solidFill>
                <a:effectLst/>
                <a:uLnTx/>
                <a:uFillTx/>
                <a:latin typeface="Bernard MT Condensed" panose="02050806060905020404" pitchFamily="18" charset="0"/>
                <a:sym typeface="Futura"/>
              </a:rPr>
              <a:t>4</a:t>
            </a:r>
            <a:endParaRPr kumimoji="0" sz="10000" b="0" i="0" u="none" strike="noStrike" kern="0" cap="none" spc="0" normalizeH="0" baseline="0" noProof="0" dirty="0">
              <a:ln>
                <a:noFill/>
              </a:ln>
              <a:solidFill>
                <a:srgbClr val="523A37"/>
              </a:solidFill>
              <a:effectLst/>
              <a:uLnTx/>
              <a:uFillTx/>
              <a:latin typeface="Bernard MT Condensed" panose="02050806060905020404" pitchFamily="18" charset="0"/>
              <a:sym typeface="Futura"/>
            </a:endParaRPr>
          </a:p>
        </p:txBody>
      </p:sp>
    </p:spTree>
    <p:extLst>
      <p:ext uri="{BB962C8B-B14F-4D97-AF65-F5344CB8AC3E}">
        <p14:creationId xmlns:p14="http://schemas.microsoft.com/office/powerpoint/2010/main" val="3660426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a:extLst>
              <a:ext uri="{FF2B5EF4-FFF2-40B4-BE49-F238E27FC236}">
                <a16:creationId xmlns:a16="http://schemas.microsoft.com/office/drawing/2014/main" id="{CD18468D-821D-7E6F-43A5-08D03A684F85}"/>
              </a:ext>
            </a:extLst>
          </p:cNvPr>
          <p:cNvSpPr/>
          <p:nvPr/>
        </p:nvSpPr>
        <p:spPr>
          <a:xfrm>
            <a:off x="1031174" y="1261752"/>
            <a:ext cx="10129652" cy="4334493"/>
          </a:xfrm>
          <a:prstGeom prst="rect">
            <a:avLst/>
          </a:prstGeom>
          <a:solidFill>
            <a:srgbClr val="FFFFFF"/>
          </a:solidFill>
          <a:ln w="12700">
            <a:miter lim="400000"/>
          </a:ln>
          <a:effectLst>
            <a:outerShdw blurRad="190500" dist="12700" dir="5400000" rotWithShape="0">
              <a:srgbClr val="000000"/>
            </a:outerShdw>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3" name="CuadroTexto 2">
            <a:extLst>
              <a:ext uri="{FF2B5EF4-FFF2-40B4-BE49-F238E27FC236}">
                <a16:creationId xmlns:a16="http://schemas.microsoft.com/office/drawing/2014/main" id="{5DFF1D89-4FE5-EC71-6774-27F0DEE6F197}"/>
              </a:ext>
            </a:extLst>
          </p:cNvPr>
          <p:cNvSpPr txBox="1"/>
          <p:nvPr/>
        </p:nvSpPr>
        <p:spPr>
          <a:xfrm>
            <a:off x="1296513" y="1874728"/>
            <a:ext cx="9598974" cy="3108543"/>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O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a:t>
            </a:r>
            <a:r>
              <a:rPr lang="pt-BR" sz="2800" dirty="0">
                <a:latin typeface="Tahoma" panose="020B0604030504040204" pitchFamily="34" charset="0"/>
                <a:ea typeface="Tahoma" panose="020B0604030504040204" pitchFamily="34" charset="0"/>
                <a:cs typeface="Tahoma" panose="020B0604030504040204" pitchFamily="34" charset="0"/>
              </a:rPr>
              <a:t> tem um interesse especial nas famílias de Seus filhos aqui na Terra. Os anjos oferecem a fumaça do incenso perfumado pelos santos que oram. Portanto, em cada família, que a oração suba aos Céus tanto pela manhã quanto na hora do pôr do sol, apresentando diante de Deus os méritos do Salvador em nosso favor. Pela manhã e pela tarde, o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________________</a:t>
            </a:r>
            <a:r>
              <a:rPr lang="pt-BR" sz="2800" b="1"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pt-BR" sz="2800" dirty="0">
                <a:latin typeface="Tahoma" panose="020B0604030504040204" pitchFamily="34" charset="0"/>
                <a:ea typeface="Tahoma" panose="020B0604030504040204" pitchFamily="34" charset="0"/>
                <a:cs typeface="Tahoma" panose="020B0604030504040204" pitchFamily="34" charset="0"/>
              </a:rPr>
              <a:t>observa cada lar que ora.</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18205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0EE0CEA-4036-60EC-B4F3-32D751680D05}"/>
            </a:ext>
          </a:extLst>
        </p:cNvPr>
        <p:cNvGrpSpPr/>
        <p:nvPr/>
      </p:nvGrpSpPr>
      <p:grpSpPr>
        <a:xfrm>
          <a:off x="0" y="0"/>
          <a:ext cx="0" cy="0"/>
          <a:chOff x="0" y="0"/>
          <a:chExt cx="0" cy="0"/>
        </a:xfrm>
      </p:grpSpPr>
      <p:sp>
        <p:nvSpPr>
          <p:cNvPr id="4" name="Rectángulo">
            <a:extLst>
              <a:ext uri="{FF2B5EF4-FFF2-40B4-BE49-F238E27FC236}">
                <a16:creationId xmlns:a16="http://schemas.microsoft.com/office/drawing/2014/main" id="{778DEAF8-0DF9-7B2B-F4A7-546343285BEC}"/>
              </a:ext>
            </a:extLst>
          </p:cNvPr>
          <p:cNvSpPr/>
          <p:nvPr/>
        </p:nvSpPr>
        <p:spPr>
          <a:xfrm>
            <a:off x="1031174" y="1261752"/>
            <a:ext cx="10129652" cy="4334493"/>
          </a:xfrm>
          <a:prstGeom prst="rect">
            <a:avLst/>
          </a:prstGeom>
          <a:solidFill>
            <a:srgbClr val="FFFFFF"/>
          </a:solidFill>
          <a:ln w="12700">
            <a:miter lim="400000"/>
          </a:ln>
          <a:effectLst>
            <a:outerShdw blurRad="190500" dist="12700" dir="5400000" rotWithShape="0">
              <a:srgbClr val="000000"/>
            </a:outerShdw>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3" name="CuadroTexto 2">
            <a:extLst>
              <a:ext uri="{FF2B5EF4-FFF2-40B4-BE49-F238E27FC236}">
                <a16:creationId xmlns:a16="http://schemas.microsoft.com/office/drawing/2014/main" id="{9516E83C-5CDE-D0C0-F592-E8AD38E8F453}"/>
              </a:ext>
            </a:extLst>
          </p:cNvPr>
          <p:cNvSpPr txBox="1"/>
          <p:nvPr/>
        </p:nvSpPr>
        <p:spPr>
          <a:xfrm>
            <a:off x="1296513" y="1874728"/>
            <a:ext cx="9598974" cy="3108543"/>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O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Senhor</a:t>
            </a:r>
            <a:r>
              <a:rPr lang="pt-BR" sz="2800" dirty="0">
                <a:latin typeface="Tahoma" panose="020B0604030504040204" pitchFamily="34" charset="0"/>
                <a:ea typeface="Tahoma" panose="020B0604030504040204" pitchFamily="34" charset="0"/>
                <a:cs typeface="Tahoma" panose="020B0604030504040204" pitchFamily="34" charset="0"/>
              </a:rPr>
              <a:t> tem um interesse especial nas famílias de Seus filhos aqui na Terra. Os anjos oferecem a fumaça do incenso perfumado pelos santos que oram. Portanto, em cada família, que a oração suba aos Céus tanto pela manhã quanto na hora do pôr do sol, apresentando diante de Deus os méritos do Salvador em nosso favor. Pela manhã e pela tarde, o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universo celestial</a:t>
            </a:r>
            <a:r>
              <a:rPr lang="pt-BR" sz="2800" dirty="0">
                <a:latin typeface="Tahoma" panose="020B0604030504040204" pitchFamily="34" charset="0"/>
                <a:ea typeface="Tahoma" panose="020B0604030504040204" pitchFamily="34" charset="0"/>
                <a:cs typeface="Tahoma" panose="020B0604030504040204" pitchFamily="34" charset="0"/>
              </a:rPr>
              <a:t> observa cada lar que ora.</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1057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47BC4D5-ECDC-D490-37BA-2D2A93066BE8}"/>
              </a:ext>
            </a:extLst>
          </p:cNvPr>
          <p:cNvSpPr/>
          <p:nvPr/>
        </p:nvSpPr>
        <p:spPr>
          <a:xfrm>
            <a:off x="1430610" y="855497"/>
            <a:ext cx="2606804" cy="1107996"/>
          </a:xfrm>
          <a:prstGeom prst="rect">
            <a:avLst/>
          </a:prstGeom>
          <a:noFill/>
        </p:spPr>
        <p:txBody>
          <a:bodyPr wrap="none" lIns="91440" tIns="45720" rIns="91440" bIns="45720">
            <a:spAutoFit/>
          </a:bodyPr>
          <a:lstStyle/>
          <a:p>
            <a:pPr algn="ctr"/>
            <a:r>
              <a:rPr lang="es-ES" sz="6600" b="0" cap="none" spc="0" dirty="0">
                <a:ln w="0"/>
                <a:solidFill>
                  <a:srgbClr val="BFB34B"/>
                </a:solidFill>
                <a:effectLst>
                  <a:outerShdw blurRad="38100" dist="19050" dir="2700000" algn="tl" rotWithShape="0">
                    <a:schemeClr val="dk1">
                      <a:alpha val="40000"/>
                    </a:schemeClr>
                  </a:outerShdw>
                </a:effectLst>
                <a:latin typeface="Bernard MT Condensed" panose="02050806060905020404" pitchFamily="18" charset="0"/>
              </a:rPr>
              <a:t>LIÇÃO 6</a:t>
            </a:r>
          </a:p>
        </p:txBody>
      </p:sp>
      <p:pic>
        <p:nvPicPr>
          <p:cNvPr id="5" name="Imagen 4">
            <a:extLst>
              <a:ext uri="{FF2B5EF4-FFF2-40B4-BE49-F238E27FC236}">
                <a16:creationId xmlns:a16="http://schemas.microsoft.com/office/drawing/2014/main" id="{DE56ECF9-42A8-17B4-743C-5306AC2B20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7888" y="2906253"/>
            <a:ext cx="3948112" cy="1045493"/>
          </a:xfrm>
          <a:prstGeom prst="rect">
            <a:avLst/>
          </a:prstGeom>
        </p:spPr>
      </p:pic>
      <p:pic>
        <p:nvPicPr>
          <p:cNvPr id="7" name="Imagen 6">
            <a:extLst>
              <a:ext uri="{FF2B5EF4-FFF2-40B4-BE49-F238E27FC236}">
                <a16:creationId xmlns:a16="http://schemas.microsoft.com/office/drawing/2014/main" id="{5B0B03DA-5038-166F-4751-BC1330AC5B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4347" y="3806191"/>
            <a:ext cx="4566131" cy="956450"/>
          </a:xfrm>
          <a:prstGeom prst="rect">
            <a:avLst/>
          </a:prstGeom>
        </p:spPr>
      </p:pic>
    </p:spTree>
    <p:extLst>
      <p:ext uri="{BB962C8B-B14F-4D97-AF65-F5344CB8AC3E}">
        <p14:creationId xmlns:p14="http://schemas.microsoft.com/office/powerpoint/2010/main" val="206021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6551DF8-5EFE-0BA6-044B-327FD9C7D89C}"/>
            </a:ext>
          </a:extLst>
        </p:cNvPr>
        <p:cNvGrpSpPr/>
        <p:nvPr/>
      </p:nvGrpSpPr>
      <p:grpSpPr>
        <a:xfrm>
          <a:off x="0" y="0"/>
          <a:ext cx="0" cy="0"/>
          <a:chOff x="0" y="0"/>
          <a:chExt cx="0" cy="0"/>
        </a:xfrm>
      </p:grpSpPr>
      <p:sp>
        <p:nvSpPr>
          <p:cNvPr id="7" name="Rectángulo redondeado">
            <a:extLst>
              <a:ext uri="{FF2B5EF4-FFF2-40B4-BE49-F238E27FC236}">
                <a16:creationId xmlns:a16="http://schemas.microsoft.com/office/drawing/2014/main" id="{C56270F7-B331-F62A-82AD-EC569EF71224}"/>
              </a:ext>
            </a:extLst>
          </p:cNvPr>
          <p:cNvSpPr/>
          <p:nvPr/>
        </p:nvSpPr>
        <p:spPr>
          <a:xfrm>
            <a:off x="1524707" y="1474003"/>
            <a:ext cx="9142586" cy="3909994"/>
          </a:xfrm>
          <a:prstGeom prst="roundRect">
            <a:avLst>
              <a:gd name="adj" fmla="val 13991"/>
            </a:avLst>
          </a:prstGeom>
          <a:solidFill>
            <a:schemeClr val="accent4">
              <a:hueOff val="348544"/>
              <a:lumOff val="7139"/>
              <a:alpha val="29563"/>
            </a:schemeClr>
          </a:solidFill>
          <a:ln w="12700">
            <a:miter lim="400000"/>
          </a:ln>
          <a:effectLst>
            <a:reflection stA="90289" endPos="40000" dir="5400000" sy="-100000" algn="bl" rotWithShape="0"/>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3" name="CuadroTexto 2">
            <a:extLst>
              <a:ext uri="{FF2B5EF4-FFF2-40B4-BE49-F238E27FC236}">
                <a16:creationId xmlns:a16="http://schemas.microsoft.com/office/drawing/2014/main" id="{9E87D02A-7467-0A03-747A-9861A44E52C3}"/>
              </a:ext>
            </a:extLst>
          </p:cNvPr>
          <p:cNvSpPr txBox="1"/>
          <p:nvPr/>
        </p:nvSpPr>
        <p:spPr>
          <a:xfrm>
            <a:off x="2438269" y="2521059"/>
            <a:ext cx="7315461" cy="1815882"/>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Nada nessa vida compensa o fracasso no lar. Ao colocar o culto familiar e a oração no seu devido lugar (o primeiro), </a:t>
            </a:r>
            <a:r>
              <a:rPr lang="pt-BR" sz="2800" b="1" dirty="0">
                <a:latin typeface="Tahoma" panose="020B0604030504040204" pitchFamily="34" charset="0"/>
                <a:ea typeface="Tahoma" panose="020B0604030504040204" pitchFamily="34" charset="0"/>
                <a:cs typeface="Tahoma" panose="020B0604030504040204" pitchFamily="34" charset="0"/>
              </a:rPr>
              <a:t>o que estamos ensinando às crianças? </a:t>
            </a:r>
            <a:r>
              <a:rPr lang="pt-BR" sz="2800" dirty="0">
                <a:latin typeface="Tahoma" panose="020B0604030504040204" pitchFamily="34" charset="0"/>
                <a:ea typeface="Tahoma" panose="020B0604030504040204" pitchFamily="34" charset="0"/>
                <a:cs typeface="Tahoma" panose="020B0604030504040204" pitchFamily="34" charset="0"/>
              </a:rPr>
              <a:t>(Ver p. 60.)</a:t>
            </a:r>
          </a:p>
        </p:txBody>
      </p:sp>
      <p:sp>
        <p:nvSpPr>
          <p:cNvPr id="4" name="01">
            <a:extLst>
              <a:ext uri="{FF2B5EF4-FFF2-40B4-BE49-F238E27FC236}">
                <a16:creationId xmlns:a16="http://schemas.microsoft.com/office/drawing/2014/main" id="{9EBEECB4-6D41-59BE-1FFC-E2AFEBEFD33E}"/>
              </a:ext>
            </a:extLst>
          </p:cNvPr>
          <p:cNvSpPr/>
          <p:nvPr/>
        </p:nvSpPr>
        <p:spPr>
          <a:xfrm>
            <a:off x="437196" y="665645"/>
            <a:ext cx="3174105" cy="1765040"/>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79"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rgbClr val="BBB05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lc="http://schemas.openxmlformats.org/drawingml/2006/lockedCanva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0000" b="0" i="0" u="none" strike="noStrike" cap="none" spc="0" normalizeH="0" baseline="0">
                <a:ln>
                  <a:noFill/>
                </a:ln>
                <a:solidFill>
                  <a:srgbClr val="523A37"/>
                </a:solidFill>
                <a:effectLst/>
                <a:uFillTx/>
                <a:latin typeface="Futura"/>
                <a:ea typeface="Futura"/>
                <a:cs typeface="Futura"/>
                <a:sym typeface="Futura"/>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defTabSz="825500" rtl="0" eaLnBrk="1" fontAlgn="auto" latinLnBrk="0" hangingPunct="0">
              <a:lnSpc>
                <a:spcPct val="100000"/>
              </a:lnSpc>
              <a:spcBef>
                <a:spcPts val="0"/>
              </a:spcBef>
              <a:spcAft>
                <a:spcPts val="0"/>
              </a:spcAft>
              <a:buClrTx/>
              <a:buSzTx/>
              <a:buFontTx/>
              <a:buNone/>
              <a:tabLst/>
              <a:defRPr/>
            </a:pPr>
            <a:r>
              <a:rPr kumimoji="0" sz="10000" b="0" i="0" u="none" strike="noStrike" kern="0" cap="none" spc="0" normalizeH="0" baseline="0" noProof="0" dirty="0">
                <a:ln>
                  <a:noFill/>
                </a:ln>
                <a:solidFill>
                  <a:srgbClr val="523A37"/>
                </a:solidFill>
                <a:effectLst/>
                <a:uLnTx/>
                <a:uFillTx/>
                <a:latin typeface="Bernard MT Condensed" panose="02050806060905020404" pitchFamily="18" charset="0"/>
                <a:sym typeface="Futura"/>
              </a:rPr>
              <a:t>0</a:t>
            </a:r>
            <a:r>
              <a:rPr lang="en-US" sz="10000" kern="0" dirty="0">
                <a:latin typeface="Bernard MT Condensed" panose="02050806060905020404" pitchFamily="18" charset="0"/>
              </a:rPr>
              <a:t>5</a:t>
            </a:r>
            <a:endParaRPr kumimoji="0" sz="10000" b="0" i="0" u="none" strike="noStrike" kern="0" cap="none" spc="0" normalizeH="0" baseline="0" noProof="0" dirty="0">
              <a:ln>
                <a:noFill/>
              </a:ln>
              <a:solidFill>
                <a:srgbClr val="523A37"/>
              </a:solidFill>
              <a:effectLst/>
              <a:uLnTx/>
              <a:uFillTx/>
              <a:latin typeface="Bernard MT Condensed" panose="02050806060905020404" pitchFamily="18" charset="0"/>
              <a:sym typeface="Futura"/>
            </a:endParaRPr>
          </a:p>
        </p:txBody>
      </p:sp>
    </p:spTree>
    <p:extLst>
      <p:ext uri="{BB962C8B-B14F-4D97-AF65-F5344CB8AC3E}">
        <p14:creationId xmlns:p14="http://schemas.microsoft.com/office/powerpoint/2010/main" val="3026764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3274187-7A67-FE68-EC9F-2CFEA917E751}"/>
            </a:ext>
          </a:extLst>
        </p:cNvPr>
        <p:cNvGrpSpPr/>
        <p:nvPr/>
      </p:nvGrpSpPr>
      <p:grpSpPr>
        <a:xfrm>
          <a:off x="0" y="0"/>
          <a:ext cx="0" cy="0"/>
          <a:chOff x="0" y="0"/>
          <a:chExt cx="0" cy="0"/>
        </a:xfrm>
      </p:grpSpPr>
      <p:sp>
        <p:nvSpPr>
          <p:cNvPr id="2" name="Rectángulo">
            <a:extLst>
              <a:ext uri="{FF2B5EF4-FFF2-40B4-BE49-F238E27FC236}">
                <a16:creationId xmlns:a16="http://schemas.microsoft.com/office/drawing/2014/main" id="{0F6585A6-50DF-260C-84A5-32D6CDBC4020}"/>
              </a:ext>
            </a:extLst>
          </p:cNvPr>
          <p:cNvSpPr/>
          <p:nvPr/>
        </p:nvSpPr>
        <p:spPr>
          <a:xfrm>
            <a:off x="1031174" y="1588325"/>
            <a:ext cx="10129652" cy="3681350"/>
          </a:xfrm>
          <a:prstGeom prst="rect">
            <a:avLst/>
          </a:prstGeom>
          <a:solidFill>
            <a:srgbClr val="FFFFFF"/>
          </a:solidFill>
          <a:ln w="12700">
            <a:miter lim="400000"/>
          </a:ln>
          <a:effectLst>
            <a:outerShdw blurRad="190500" dist="12700" dir="5400000" rotWithShape="0">
              <a:srgbClr val="000000"/>
            </a:outerShdw>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4" name="CuadroTexto 3">
            <a:extLst>
              <a:ext uri="{FF2B5EF4-FFF2-40B4-BE49-F238E27FC236}">
                <a16:creationId xmlns:a16="http://schemas.microsoft.com/office/drawing/2014/main" id="{2C1C62B1-3736-B3A2-EE73-63D735C559F9}"/>
              </a:ext>
            </a:extLst>
          </p:cNvPr>
          <p:cNvSpPr txBox="1"/>
          <p:nvPr/>
        </p:nvSpPr>
        <p:spPr>
          <a:xfrm>
            <a:off x="1788226" y="1874728"/>
            <a:ext cx="8615548" cy="3108543"/>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Em todo lar cristão, Deus deve ser honrado pelo sacrifício de oração e louvor, de manhã e à noite. As crianças devem ser ensinadas a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_________</a:t>
            </a:r>
            <a:r>
              <a:rPr lang="pt-BR" sz="2800" dirty="0">
                <a:latin typeface="Tahoma" panose="020B0604030504040204" pitchFamily="34" charset="0"/>
                <a:ea typeface="Tahoma" panose="020B0604030504040204" pitchFamily="34" charset="0"/>
                <a:cs typeface="Tahoma" panose="020B0604030504040204" pitchFamily="34" charset="0"/>
              </a:rPr>
              <a:t> e ver como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________</a:t>
            </a:r>
            <a:r>
              <a:rPr lang="pt-BR" sz="2800" dirty="0">
                <a:latin typeface="Tahoma" panose="020B0604030504040204" pitchFamily="34" charset="0"/>
                <a:ea typeface="Tahoma" panose="020B0604030504040204" pitchFamily="34" charset="0"/>
                <a:cs typeface="Tahoma" panose="020B0604030504040204" pitchFamily="34" charset="0"/>
              </a:rPr>
              <a:t> o momento da oração. É dever dos pais cristãos, pela manhã e à noite, por meio de oração fervorosa e fé perseverante, construir em redor de seus filhos uma cerca de proteção.</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85044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302F871-0FA4-7975-71D0-182709CF4169}"/>
            </a:ext>
          </a:extLst>
        </p:cNvPr>
        <p:cNvGrpSpPr/>
        <p:nvPr/>
      </p:nvGrpSpPr>
      <p:grpSpPr>
        <a:xfrm>
          <a:off x="0" y="0"/>
          <a:ext cx="0" cy="0"/>
          <a:chOff x="0" y="0"/>
          <a:chExt cx="0" cy="0"/>
        </a:xfrm>
      </p:grpSpPr>
      <p:sp>
        <p:nvSpPr>
          <p:cNvPr id="4" name="Rectángulo">
            <a:extLst>
              <a:ext uri="{FF2B5EF4-FFF2-40B4-BE49-F238E27FC236}">
                <a16:creationId xmlns:a16="http://schemas.microsoft.com/office/drawing/2014/main" id="{D55DD17E-2EAD-8753-F958-9BFA88C32CA5}"/>
              </a:ext>
            </a:extLst>
          </p:cNvPr>
          <p:cNvSpPr/>
          <p:nvPr/>
        </p:nvSpPr>
        <p:spPr>
          <a:xfrm>
            <a:off x="1031174" y="1588325"/>
            <a:ext cx="10129652" cy="3681350"/>
          </a:xfrm>
          <a:prstGeom prst="rect">
            <a:avLst/>
          </a:prstGeom>
          <a:solidFill>
            <a:srgbClr val="FFFFFF"/>
          </a:solidFill>
          <a:ln w="12700">
            <a:miter lim="400000"/>
          </a:ln>
          <a:effectLst>
            <a:outerShdw blurRad="190500" dist="12700" dir="5400000" rotWithShape="0">
              <a:srgbClr val="000000"/>
            </a:outerShdw>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3" name="CuadroTexto 2">
            <a:extLst>
              <a:ext uri="{FF2B5EF4-FFF2-40B4-BE49-F238E27FC236}">
                <a16:creationId xmlns:a16="http://schemas.microsoft.com/office/drawing/2014/main" id="{6536152D-8D01-0BBA-F2B0-2DB1CA594AF9}"/>
              </a:ext>
            </a:extLst>
          </p:cNvPr>
          <p:cNvSpPr txBox="1"/>
          <p:nvPr/>
        </p:nvSpPr>
        <p:spPr>
          <a:xfrm>
            <a:off x="1756064" y="2090172"/>
            <a:ext cx="8679872" cy="2677656"/>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Na igreja do lar, as crianças devem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_______</a:t>
            </a:r>
            <a:r>
              <a:rPr lang="pt-BR" sz="2800" dirty="0">
                <a:latin typeface="Tahoma" panose="020B0604030504040204" pitchFamily="34" charset="0"/>
                <a:ea typeface="Tahoma" panose="020B0604030504040204" pitchFamily="34" charset="0"/>
                <a:cs typeface="Tahoma" panose="020B0604030504040204" pitchFamily="34" charset="0"/>
              </a:rPr>
              <a:t> a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a:t>
            </a:r>
            <a:r>
              <a:rPr lang="pt-BR" sz="2800" dirty="0">
                <a:latin typeface="Tahoma" panose="020B0604030504040204" pitchFamily="34" charset="0"/>
                <a:ea typeface="Tahoma" panose="020B0604030504040204" pitchFamily="34" charset="0"/>
                <a:cs typeface="Tahoma" panose="020B0604030504040204" pitchFamily="34" charset="0"/>
              </a:rPr>
              <a:t> e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a:t>
            </a:r>
            <a:r>
              <a:rPr lang="pt-BR" sz="2800" dirty="0">
                <a:latin typeface="Tahoma" panose="020B0604030504040204" pitchFamily="34" charset="0"/>
                <a:ea typeface="Tahoma" panose="020B0604030504040204" pitchFamily="34" charset="0"/>
                <a:cs typeface="Tahoma" panose="020B0604030504040204" pitchFamily="34" charset="0"/>
              </a:rPr>
              <a:t> em Deus. Ensine as crianças a repetir a lei de Deus. Com referência às leis, foi ensinado a cada israelita: “Você as inculcará a seus filhos, e delas falará quando estiver sentado em sua casa, andando pelo caminho, ao deitar-se e ao levantar-se” (</a:t>
            </a:r>
            <a:r>
              <a:rPr lang="pt-BR" sz="2800" dirty="0" err="1">
                <a:latin typeface="Tahoma" panose="020B0604030504040204" pitchFamily="34" charset="0"/>
                <a:ea typeface="Tahoma" panose="020B0604030504040204" pitchFamily="34" charset="0"/>
                <a:cs typeface="Tahoma" panose="020B0604030504040204" pitchFamily="34" charset="0"/>
              </a:rPr>
              <a:t>Dt</a:t>
            </a:r>
            <a:r>
              <a:rPr lang="pt-BR" sz="2800" dirty="0">
                <a:latin typeface="Tahoma" panose="020B0604030504040204" pitchFamily="34" charset="0"/>
                <a:ea typeface="Tahoma" panose="020B0604030504040204" pitchFamily="34" charset="0"/>
                <a:cs typeface="Tahoma" panose="020B0604030504040204" pitchFamily="34" charset="0"/>
              </a:rPr>
              <a:t> 6:7). </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28034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CE21E7C-D848-C554-700D-9365DAF638DF}"/>
            </a:ext>
          </a:extLst>
        </p:cNvPr>
        <p:cNvGrpSpPr/>
        <p:nvPr/>
      </p:nvGrpSpPr>
      <p:grpSpPr>
        <a:xfrm>
          <a:off x="0" y="0"/>
          <a:ext cx="0" cy="0"/>
          <a:chOff x="0" y="0"/>
          <a:chExt cx="0" cy="0"/>
        </a:xfrm>
      </p:grpSpPr>
      <p:sp>
        <p:nvSpPr>
          <p:cNvPr id="4" name="Rectángulo">
            <a:extLst>
              <a:ext uri="{FF2B5EF4-FFF2-40B4-BE49-F238E27FC236}">
                <a16:creationId xmlns:a16="http://schemas.microsoft.com/office/drawing/2014/main" id="{0334802D-BFCE-E8E9-F168-695BDFAFCFCB}"/>
              </a:ext>
            </a:extLst>
          </p:cNvPr>
          <p:cNvSpPr/>
          <p:nvPr/>
        </p:nvSpPr>
        <p:spPr>
          <a:xfrm>
            <a:off x="1031174" y="1432461"/>
            <a:ext cx="10129652" cy="3993078"/>
          </a:xfrm>
          <a:prstGeom prst="rect">
            <a:avLst/>
          </a:prstGeom>
          <a:solidFill>
            <a:srgbClr val="FFFFFF"/>
          </a:solidFill>
          <a:ln w="12700">
            <a:miter lim="400000"/>
          </a:ln>
          <a:effectLst>
            <a:outerShdw blurRad="190500" dist="12700" dir="5400000" rotWithShape="0">
              <a:srgbClr val="000000"/>
            </a:outerShdw>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3" name="CuadroTexto 2">
            <a:extLst>
              <a:ext uri="{FF2B5EF4-FFF2-40B4-BE49-F238E27FC236}">
                <a16:creationId xmlns:a16="http://schemas.microsoft.com/office/drawing/2014/main" id="{36C2F731-53D8-9FAA-0344-A9B17643199D}"/>
              </a:ext>
            </a:extLst>
          </p:cNvPr>
          <p:cNvSpPr txBox="1"/>
          <p:nvPr/>
        </p:nvSpPr>
        <p:spPr>
          <a:xfrm>
            <a:off x="1959428" y="1874728"/>
            <a:ext cx="8273143" cy="3108543"/>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Venha com humildade, com o coração cheio de ternura e com intuição das tentações e perigos que estão diante de você e de seus filhos; pela fé, ligue seus filhos ao altar, rogando o cuidado do Senhor para eles.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_______</a:t>
            </a:r>
            <a:r>
              <a:rPr lang="pt-BR" sz="2800" dirty="0">
                <a:latin typeface="Tahoma" panose="020B0604030504040204" pitchFamily="34" charset="0"/>
                <a:ea typeface="Tahoma" panose="020B0604030504040204" pitchFamily="34" charset="0"/>
                <a:cs typeface="Tahoma" panose="020B0604030504040204" pitchFamily="34" charset="0"/>
              </a:rPr>
              <a:t> as crianças a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_______</a:t>
            </a:r>
            <a:r>
              <a:rPr lang="pt-BR" sz="2800" dirty="0">
                <a:latin typeface="Tahoma" panose="020B0604030504040204" pitchFamily="34" charset="0"/>
                <a:ea typeface="Tahoma" panose="020B0604030504040204" pitchFamily="34" charset="0"/>
                <a:cs typeface="Tahoma" panose="020B0604030504040204" pitchFamily="34" charset="0"/>
              </a:rPr>
              <a:t> suas simples palavras de oração. Diga-lhes que Deus Se alegra quando elas clamam a Ele.</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66418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a:extLst>
              <a:ext uri="{FF2B5EF4-FFF2-40B4-BE49-F238E27FC236}">
                <a16:creationId xmlns:a16="http://schemas.microsoft.com/office/drawing/2014/main" id="{62E38B4A-0B99-24FD-91B8-B8364CADBA14}"/>
              </a:ext>
            </a:extLst>
          </p:cNvPr>
          <p:cNvSpPr/>
          <p:nvPr/>
        </p:nvSpPr>
        <p:spPr>
          <a:xfrm>
            <a:off x="1031174" y="1588325"/>
            <a:ext cx="10129652" cy="3681350"/>
          </a:xfrm>
          <a:prstGeom prst="rect">
            <a:avLst/>
          </a:prstGeom>
          <a:solidFill>
            <a:srgbClr val="FFFFFF"/>
          </a:solidFill>
          <a:ln w="12700">
            <a:miter lim="400000"/>
          </a:ln>
          <a:effectLst>
            <a:outerShdw blurRad="190500" dist="12700" dir="5400000" rotWithShape="0">
              <a:srgbClr val="000000"/>
            </a:outerShdw>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4" name="CuadroTexto 3">
            <a:extLst>
              <a:ext uri="{FF2B5EF4-FFF2-40B4-BE49-F238E27FC236}">
                <a16:creationId xmlns:a16="http://schemas.microsoft.com/office/drawing/2014/main" id="{0EA93F56-68D6-34E6-6D72-3C518FD34620}"/>
              </a:ext>
            </a:extLst>
          </p:cNvPr>
          <p:cNvSpPr txBox="1"/>
          <p:nvPr/>
        </p:nvSpPr>
        <p:spPr>
          <a:xfrm>
            <a:off x="1788226" y="1874728"/>
            <a:ext cx="8615548" cy="3108543"/>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Em todo lar cristão, Deus deve ser honrado pelo sacrifício de oração e louvor, de manhã e à noite. As crianças devem ser ensinadas a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respeitar</a:t>
            </a:r>
            <a:r>
              <a:rPr lang="pt-BR" sz="2800" dirty="0">
                <a:latin typeface="Tahoma" panose="020B0604030504040204" pitchFamily="34" charset="0"/>
                <a:ea typeface="Tahoma" panose="020B0604030504040204" pitchFamily="34" charset="0"/>
                <a:cs typeface="Tahoma" panose="020B0604030504040204" pitchFamily="34" charset="0"/>
              </a:rPr>
              <a:t> e ver como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solene</a:t>
            </a:r>
            <a:r>
              <a:rPr lang="pt-BR" sz="2800" dirty="0">
                <a:latin typeface="Tahoma" panose="020B0604030504040204" pitchFamily="34" charset="0"/>
                <a:ea typeface="Tahoma" panose="020B0604030504040204" pitchFamily="34" charset="0"/>
                <a:cs typeface="Tahoma" panose="020B0604030504040204" pitchFamily="34" charset="0"/>
              </a:rPr>
              <a:t> o momento da oração. É dever dos pais cristãos, pela manhã e à noite, por meio de oração fervorosa e fé perseverante, construir em redor de seus filhos uma cerca de proteção.</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95933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a:extLst>
              <a:ext uri="{FF2B5EF4-FFF2-40B4-BE49-F238E27FC236}">
                <a16:creationId xmlns:a16="http://schemas.microsoft.com/office/drawing/2014/main" id="{73F04121-EA6C-2DE7-59F5-1D8AB9CAE7CC}"/>
              </a:ext>
            </a:extLst>
          </p:cNvPr>
          <p:cNvSpPr/>
          <p:nvPr/>
        </p:nvSpPr>
        <p:spPr>
          <a:xfrm>
            <a:off x="1031174" y="1588325"/>
            <a:ext cx="10129652" cy="3681350"/>
          </a:xfrm>
          <a:prstGeom prst="rect">
            <a:avLst/>
          </a:prstGeom>
          <a:solidFill>
            <a:srgbClr val="FFFFFF"/>
          </a:solidFill>
          <a:ln w="12700">
            <a:miter lim="400000"/>
          </a:ln>
          <a:effectLst>
            <a:outerShdw blurRad="190500" dist="12700" dir="5400000" rotWithShape="0">
              <a:srgbClr val="000000"/>
            </a:outerShdw>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3" name="CuadroTexto 2">
            <a:extLst>
              <a:ext uri="{FF2B5EF4-FFF2-40B4-BE49-F238E27FC236}">
                <a16:creationId xmlns:a16="http://schemas.microsoft.com/office/drawing/2014/main" id="{0BD73B69-E89E-C01B-450A-98574D929A82}"/>
              </a:ext>
            </a:extLst>
          </p:cNvPr>
          <p:cNvSpPr txBox="1"/>
          <p:nvPr/>
        </p:nvSpPr>
        <p:spPr>
          <a:xfrm>
            <a:off x="1756064" y="2090172"/>
            <a:ext cx="8679872" cy="2677656"/>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Na igreja do lar, as crianças devem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aprender</a:t>
            </a:r>
            <a:r>
              <a:rPr lang="pt-BR" sz="2800" dirty="0">
                <a:latin typeface="Tahoma" panose="020B0604030504040204" pitchFamily="34" charset="0"/>
                <a:ea typeface="Tahoma" panose="020B0604030504040204" pitchFamily="34" charset="0"/>
                <a:cs typeface="Tahoma" panose="020B0604030504040204" pitchFamily="34" charset="0"/>
              </a:rPr>
              <a:t> a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orar</a:t>
            </a:r>
            <a:r>
              <a:rPr lang="pt-BR" sz="2800" dirty="0">
                <a:latin typeface="Tahoma" panose="020B0604030504040204" pitchFamily="34" charset="0"/>
                <a:ea typeface="Tahoma" panose="020B0604030504040204" pitchFamily="34" charset="0"/>
                <a:cs typeface="Tahoma" panose="020B0604030504040204" pitchFamily="34" charset="0"/>
              </a:rPr>
              <a:t> e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confiar</a:t>
            </a:r>
            <a:r>
              <a:rPr lang="pt-BR" sz="2800" dirty="0">
                <a:latin typeface="Tahoma" panose="020B0604030504040204" pitchFamily="34" charset="0"/>
                <a:ea typeface="Tahoma" panose="020B0604030504040204" pitchFamily="34" charset="0"/>
                <a:cs typeface="Tahoma" panose="020B0604030504040204" pitchFamily="34" charset="0"/>
              </a:rPr>
              <a:t> em Deus. Ensine as crianças a repetir a lei de Deus. Com referência às leis, foi ensinado a cada israelita: “Você as inculcará a seus filhos, e delas falará quando estiver sentado em sua casa, andando pelo caminho, ao deitar-se e ao levantar-se” (</a:t>
            </a:r>
            <a:r>
              <a:rPr lang="pt-BR" sz="2800" dirty="0" err="1">
                <a:latin typeface="Tahoma" panose="020B0604030504040204" pitchFamily="34" charset="0"/>
                <a:ea typeface="Tahoma" panose="020B0604030504040204" pitchFamily="34" charset="0"/>
                <a:cs typeface="Tahoma" panose="020B0604030504040204" pitchFamily="34" charset="0"/>
              </a:rPr>
              <a:t>Dt</a:t>
            </a:r>
            <a:r>
              <a:rPr lang="pt-BR" sz="2800" dirty="0">
                <a:latin typeface="Tahoma" panose="020B0604030504040204" pitchFamily="34" charset="0"/>
                <a:ea typeface="Tahoma" panose="020B0604030504040204" pitchFamily="34" charset="0"/>
                <a:cs typeface="Tahoma" panose="020B0604030504040204" pitchFamily="34" charset="0"/>
              </a:rPr>
              <a:t> 6:7). </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97717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a:extLst>
              <a:ext uri="{FF2B5EF4-FFF2-40B4-BE49-F238E27FC236}">
                <a16:creationId xmlns:a16="http://schemas.microsoft.com/office/drawing/2014/main" id="{F49B3D71-D331-EF03-8494-6FF37AC64BCA}"/>
              </a:ext>
            </a:extLst>
          </p:cNvPr>
          <p:cNvSpPr/>
          <p:nvPr/>
        </p:nvSpPr>
        <p:spPr>
          <a:xfrm>
            <a:off x="1031174" y="1432461"/>
            <a:ext cx="10129652" cy="3993078"/>
          </a:xfrm>
          <a:prstGeom prst="rect">
            <a:avLst/>
          </a:prstGeom>
          <a:solidFill>
            <a:srgbClr val="FFFFFF"/>
          </a:solidFill>
          <a:ln w="12700">
            <a:miter lim="400000"/>
          </a:ln>
          <a:effectLst>
            <a:outerShdw blurRad="190500" dist="12700" dir="5400000" rotWithShape="0">
              <a:srgbClr val="000000"/>
            </a:outerShdw>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3" name="CuadroTexto 2">
            <a:extLst>
              <a:ext uri="{FF2B5EF4-FFF2-40B4-BE49-F238E27FC236}">
                <a16:creationId xmlns:a16="http://schemas.microsoft.com/office/drawing/2014/main" id="{4792BA84-876D-E7F1-1D96-574EC0CBC0E5}"/>
              </a:ext>
            </a:extLst>
          </p:cNvPr>
          <p:cNvSpPr txBox="1"/>
          <p:nvPr/>
        </p:nvSpPr>
        <p:spPr>
          <a:xfrm>
            <a:off x="1959428" y="1874728"/>
            <a:ext cx="8273143" cy="3108543"/>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Venha com humildade, com o coração cheio de ternura e com intuição das tentações e perigos que estão diante de você e de seus filhos; pela fé, ligue seus filhos ao altar, rogando o cuidado do Senhor para eles.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Ensine</a:t>
            </a:r>
            <a:r>
              <a:rPr lang="pt-BR" sz="2800" dirty="0">
                <a:latin typeface="Tahoma" panose="020B0604030504040204" pitchFamily="34" charset="0"/>
                <a:ea typeface="Tahoma" panose="020B0604030504040204" pitchFamily="34" charset="0"/>
                <a:cs typeface="Tahoma" panose="020B0604030504040204" pitchFamily="34" charset="0"/>
              </a:rPr>
              <a:t> as crianças a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proferir</a:t>
            </a:r>
            <a:r>
              <a:rPr lang="pt-BR" sz="2800" dirty="0">
                <a:latin typeface="Tahoma" panose="020B0604030504040204" pitchFamily="34" charset="0"/>
                <a:ea typeface="Tahoma" panose="020B0604030504040204" pitchFamily="34" charset="0"/>
                <a:cs typeface="Tahoma" panose="020B0604030504040204" pitchFamily="34" charset="0"/>
              </a:rPr>
              <a:t> suas simples palavras de oração. Diga-lhes que Deus Se alegra quando elas clamam a Ele.</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27195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B9936F9-A62E-BF0B-0696-150BD3BBFE8D}"/>
            </a:ext>
          </a:extLst>
        </p:cNvPr>
        <p:cNvGrpSpPr/>
        <p:nvPr/>
      </p:nvGrpSpPr>
      <p:grpSpPr>
        <a:xfrm>
          <a:off x="0" y="0"/>
          <a:ext cx="0" cy="0"/>
          <a:chOff x="0" y="0"/>
          <a:chExt cx="0" cy="0"/>
        </a:xfrm>
      </p:grpSpPr>
      <p:sp>
        <p:nvSpPr>
          <p:cNvPr id="7" name="Rectángulo redondeado">
            <a:extLst>
              <a:ext uri="{FF2B5EF4-FFF2-40B4-BE49-F238E27FC236}">
                <a16:creationId xmlns:a16="http://schemas.microsoft.com/office/drawing/2014/main" id="{D0D33B66-ED5C-BBD4-E472-7123F10CF94B}"/>
              </a:ext>
            </a:extLst>
          </p:cNvPr>
          <p:cNvSpPr/>
          <p:nvPr/>
        </p:nvSpPr>
        <p:spPr>
          <a:xfrm>
            <a:off x="1524707" y="1474003"/>
            <a:ext cx="9142586" cy="3909994"/>
          </a:xfrm>
          <a:prstGeom prst="roundRect">
            <a:avLst>
              <a:gd name="adj" fmla="val 13991"/>
            </a:avLst>
          </a:prstGeom>
          <a:solidFill>
            <a:schemeClr val="accent4">
              <a:hueOff val="348544"/>
              <a:lumOff val="7139"/>
              <a:alpha val="29563"/>
            </a:schemeClr>
          </a:solidFill>
          <a:ln w="12700">
            <a:miter lim="400000"/>
          </a:ln>
          <a:effectLst>
            <a:reflection stA="90289" endPos="40000" dir="5400000" sy="-100000" algn="bl" rotWithShape="0"/>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3" name="CuadroTexto 2">
            <a:extLst>
              <a:ext uri="{FF2B5EF4-FFF2-40B4-BE49-F238E27FC236}">
                <a16:creationId xmlns:a16="http://schemas.microsoft.com/office/drawing/2014/main" id="{0A933CB1-3DA4-0E15-1930-009426EC2E54}"/>
              </a:ext>
            </a:extLst>
          </p:cNvPr>
          <p:cNvSpPr txBox="1"/>
          <p:nvPr/>
        </p:nvSpPr>
        <p:spPr>
          <a:xfrm>
            <a:off x="2351249" y="2736502"/>
            <a:ext cx="7489502" cy="1384995"/>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 Muitas crianças e jovens se sentem entediados no culto familiar, especialmente no momento da oração. Por quê? (Ver p. 61, 62.)</a:t>
            </a:r>
          </a:p>
        </p:txBody>
      </p:sp>
      <p:sp>
        <p:nvSpPr>
          <p:cNvPr id="4" name="01">
            <a:extLst>
              <a:ext uri="{FF2B5EF4-FFF2-40B4-BE49-F238E27FC236}">
                <a16:creationId xmlns:a16="http://schemas.microsoft.com/office/drawing/2014/main" id="{CBC0E2C5-5459-D1A9-7F18-3B33CD79F917}"/>
              </a:ext>
            </a:extLst>
          </p:cNvPr>
          <p:cNvSpPr/>
          <p:nvPr/>
        </p:nvSpPr>
        <p:spPr>
          <a:xfrm>
            <a:off x="437196" y="665645"/>
            <a:ext cx="3174105" cy="1765040"/>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79"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rgbClr val="BBB05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lc="http://schemas.openxmlformats.org/drawingml/2006/lockedCanva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0000" b="0" i="0" u="none" strike="noStrike" cap="none" spc="0" normalizeH="0" baseline="0">
                <a:ln>
                  <a:noFill/>
                </a:ln>
                <a:solidFill>
                  <a:srgbClr val="523A37"/>
                </a:solidFill>
                <a:effectLst/>
                <a:uFillTx/>
                <a:latin typeface="Futura"/>
                <a:ea typeface="Futura"/>
                <a:cs typeface="Futura"/>
                <a:sym typeface="Futura"/>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defTabSz="825500" rtl="0" eaLnBrk="1" fontAlgn="auto" latinLnBrk="0" hangingPunct="0">
              <a:lnSpc>
                <a:spcPct val="100000"/>
              </a:lnSpc>
              <a:spcBef>
                <a:spcPts val="0"/>
              </a:spcBef>
              <a:spcAft>
                <a:spcPts val="0"/>
              </a:spcAft>
              <a:buClrTx/>
              <a:buSzTx/>
              <a:buFontTx/>
              <a:buNone/>
              <a:tabLst/>
              <a:defRPr/>
            </a:pPr>
            <a:r>
              <a:rPr kumimoji="0" sz="10000" b="0" i="0" u="none" strike="noStrike" kern="0" cap="none" spc="0" normalizeH="0" baseline="0" noProof="0" dirty="0">
                <a:ln>
                  <a:noFill/>
                </a:ln>
                <a:solidFill>
                  <a:srgbClr val="523A37"/>
                </a:solidFill>
                <a:effectLst/>
                <a:uLnTx/>
                <a:uFillTx/>
                <a:latin typeface="Bernard MT Condensed" panose="02050806060905020404" pitchFamily="18" charset="0"/>
                <a:sym typeface="Futura"/>
              </a:rPr>
              <a:t>0</a:t>
            </a:r>
            <a:r>
              <a:rPr kumimoji="0" lang="en-US" sz="10000" b="0" i="0" u="none" strike="noStrike" kern="0" cap="none" spc="0" normalizeH="0" baseline="0" noProof="0" dirty="0">
                <a:ln>
                  <a:noFill/>
                </a:ln>
                <a:solidFill>
                  <a:srgbClr val="523A37"/>
                </a:solidFill>
                <a:effectLst/>
                <a:uLnTx/>
                <a:uFillTx/>
                <a:latin typeface="Bernard MT Condensed" panose="02050806060905020404" pitchFamily="18" charset="0"/>
                <a:sym typeface="Futura"/>
              </a:rPr>
              <a:t>6</a:t>
            </a:r>
            <a:endParaRPr kumimoji="0" sz="10000" b="0" i="0" u="none" strike="noStrike" kern="0" cap="none" spc="0" normalizeH="0" baseline="0" noProof="0" dirty="0">
              <a:ln>
                <a:noFill/>
              </a:ln>
              <a:solidFill>
                <a:srgbClr val="523A37"/>
              </a:solidFill>
              <a:effectLst/>
              <a:uLnTx/>
              <a:uFillTx/>
              <a:latin typeface="Bernard MT Condensed" panose="02050806060905020404" pitchFamily="18" charset="0"/>
              <a:sym typeface="Futura"/>
            </a:endParaRPr>
          </a:p>
        </p:txBody>
      </p:sp>
    </p:spTree>
    <p:extLst>
      <p:ext uri="{BB962C8B-B14F-4D97-AF65-F5344CB8AC3E}">
        <p14:creationId xmlns:p14="http://schemas.microsoft.com/office/powerpoint/2010/main" val="3650867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C9A093F-E8BE-69C7-9DD7-BAD457AA3AC3}"/>
            </a:ext>
          </a:extLst>
        </p:cNvPr>
        <p:cNvGrpSpPr/>
        <p:nvPr/>
      </p:nvGrpSpPr>
      <p:grpSpPr>
        <a:xfrm>
          <a:off x="0" y="0"/>
          <a:ext cx="0" cy="0"/>
          <a:chOff x="0" y="0"/>
          <a:chExt cx="0" cy="0"/>
        </a:xfrm>
      </p:grpSpPr>
      <p:sp>
        <p:nvSpPr>
          <p:cNvPr id="4" name="Rectángulo">
            <a:extLst>
              <a:ext uri="{FF2B5EF4-FFF2-40B4-BE49-F238E27FC236}">
                <a16:creationId xmlns:a16="http://schemas.microsoft.com/office/drawing/2014/main" id="{F1AE8AD5-8CC3-AB30-E8F8-73E254A97743}"/>
              </a:ext>
            </a:extLst>
          </p:cNvPr>
          <p:cNvSpPr/>
          <p:nvPr/>
        </p:nvSpPr>
        <p:spPr>
          <a:xfrm>
            <a:off x="1031174" y="834241"/>
            <a:ext cx="10129652" cy="5189517"/>
          </a:xfrm>
          <a:prstGeom prst="rect">
            <a:avLst/>
          </a:prstGeom>
          <a:solidFill>
            <a:srgbClr val="FFFFFF"/>
          </a:solidFill>
          <a:ln w="12700">
            <a:miter lim="400000"/>
          </a:ln>
          <a:effectLst>
            <a:outerShdw blurRad="190500" dist="12700" dir="5400000" rotWithShape="0">
              <a:srgbClr val="000000"/>
            </a:outerShdw>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3" name="CuadroTexto 2">
            <a:extLst>
              <a:ext uri="{FF2B5EF4-FFF2-40B4-BE49-F238E27FC236}">
                <a16:creationId xmlns:a16="http://schemas.microsoft.com/office/drawing/2014/main" id="{B0903505-F5F9-E957-C5D4-5B4577BD886F}"/>
              </a:ext>
            </a:extLst>
          </p:cNvPr>
          <p:cNvSpPr txBox="1"/>
          <p:nvPr/>
        </p:nvSpPr>
        <p:spPr>
          <a:xfrm>
            <a:off x="1500250" y="1228396"/>
            <a:ext cx="9191499" cy="4401205"/>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Em muitos casos, os cultos matutino e vespertino são praticamente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________________</a:t>
            </a:r>
            <a:r>
              <a:rPr lang="pt-BR" sz="2800" dirty="0">
                <a:latin typeface="Tahoma" panose="020B0604030504040204" pitchFamily="34" charset="0"/>
                <a:ea typeface="Tahoma" panose="020B0604030504040204" pitchFamily="34" charset="0"/>
                <a:cs typeface="Tahoma" panose="020B0604030504040204" pitchFamily="34" charset="0"/>
              </a:rPr>
              <a:t>, uma insípida e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________________</a:t>
            </a:r>
            <a:r>
              <a:rPr lang="pt-BR" sz="2800" dirty="0">
                <a:latin typeface="Tahoma" panose="020B0604030504040204" pitchFamily="34" charset="0"/>
                <a:ea typeface="Tahoma" panose="020B0604030504040204" pitchFamily="34" charset="0"/>
                <a:cs typeface="Tahoma" panose="020B0604030504040204" pitchFamily="34" charset="0"/>
              </a:rPr>
              <a:t>de frases estabelecidas em que o espírito de gratidão ou o senso da necessidade não são expressos. O Senhor não aceita um culto assim. Mas as petições de um coração quebrantado e contrito Ele não desprezará (</a:t>
            </a:r>
            <a:r>
              <a:rPr lang="pt-BR" sz="2800" dirty="0" err="1">
                <a:latin typeface="Tahoma" panose="020B0604030504040204" pitchFamily="34" charset="0"/>
                <a:ea typeface="Tahoma" panose="020B0604030504040204" pitchFamily="34" charset="0"/>
                <a:cs typeface="Tahoma" panose="020B0604030504040204" pitchFamily="34" charset="0"/>
              </a:rPr>
              <a:t>Sl</a:t>
            </a:r>
            <a:r>
              <a:rPr lang="pt-BR" sz="2800" dirty="0">
                <a:latin typeface="Tahoma" panose="020B0604030504040204" pitchFamily="34" charset="0"/>
                <a:ea typeface="Tahoma" panose="020B0604030504040204" pitchFamily="34" charset="0"/>
                <a:cs typeface="Tahoma" panose="020B0604030504040204" pitchFamily="34" charset="0"/>
              </a:rPr>
              <a:t> 51:17). O abrir do coração a nosso Pai celestial, o reconhecimento de nossa inteira dependência, a expressão de nossas necessidades, a homenagem de grato amor: isso é a verdadeira oração.</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71826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a:extLst>
              <a:ext uri="{FF2B5EF4-FFF2-40B4-BE49-F238E27FC236}">
                <a16:creationId xmlns:a16="http://schemas.microsoft.com/office/drawing/2014/main" id="{472C3159-F4D2-0511-1DBE-AC5E4C2E485E}"/>
              </a:ext>
            </a:extLst>
          </p:cNvPr>
          <p:cNvSpPr/>
          <p:nvPr/>
        </p:nvSpPr>
        <p:spPr>
          <a:xfrm>
            <a:off x="1031174" y="834241"/>
            <a:ext cx="10129652" cy="5189517"/>
          </a:xfrm>
          <a:prstGeom prst="rect">
            <a:avLst/>
          </a:prstGeom>
          <a:solidFill>
            <a:srgbClr val="FFFFFF"/>
          </a:solidFill>
          <a:ln w="12700">
            <a:miter lim="400000"/>
          </a:ln>
          <a:effectLst>
            <a:outerShdw blurRad="190500" dist="12700" dir="5400000" rotWithShape="0">
              <a:srgbClr val="000000"/>
            </a:outerShdw>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3" name="CuadroTexto 2">
            <a:extLst>
              <a:ext uri="{FF2B5EF4-FFF2-40B4-BE49-F238E27FC236}">
                <a16:creationId xmlns:a16="http://schemas.microsoft.com/office/drawing/2014/main" id="{D03C7EAB-0D22-399B-C796-E4D612279C2E}"/>
              </a:ext>
            </a:extLst>
          </p:cNvPr>
          <p:cNvSpPr txBox="1"/>
          <p:nvPr/>
        </p:nvSpPr>
        <p:spPr>
          <a:xfrm>
            <a:off x="1500250" y="1228396"/>
            <a:ext cx="9191499" cy="4401205"/>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Em muitos casos, os cultos matutino e vespertino são praticamente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um mero ritual</a:t>
            </a:r>
            <a:r>
              <a:rPr lang="pt-BR" sz="2800" dirty="0">
                <a:latin typeface="Tahoma" panose="020B0604030504040204" pitchFamily="34" charset="0"/>
                <a:ea typeface="Tahoma" panose="020B0604030504040204" pitchFamily="34" charset="0"/>
                <a:cs typeface="Tahoma" panose="020B0604030504040204" pitchFamily="34" charset="0"/>
              </a:rPr>
              <a:t>, uma insípida e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monótona repetição</a:t>
            </a:r>
            <a:r>
              <a:rPr lang="pt-BR" sz="2800" dirty="0">
                <a:latin typeface="Tahoma" panose="020B0604030504040204" pitchFamily="34" charset="0"/>
                <a:ea typeface="Tahoma" panose="020B0604030504040204" pitchFamily="34" charset="0"/>
                <a:cs typeface="Tahoma" panose="020B0604030504040204" pitchFamily="34" charset="0"/>
              </a:rPr>
              <a:t> de frases estabelecidas em que o espírito de gratidão ou o senso da necessidade não são expressos. O Senhor não aceita um culto assim. Mas as petições de um coração quebrantado e contrito Ele não desprezará (</a:t>
            </a:r>
            <a:r>
              <a:rPr lang="pt-BR" sz="2800" dirty="0" err="1">
                <a:latin typeface="Tahoma" panose="020B0604030504040204" pitchFamily="34" charset="0"/>
                <a:ea typeface="Tahoma" panose="020B0604030504040204" pitchFamily="34" charset="0"/>
                <a:cs typeface="Tahoma" panose="020B0604030504040204" pitchFamily="34" charset="0"/>
              </a:rPr>
              <a:t>Sl</a:t>
            </a:r>
            <a:r>
              <a:rPr lang="pt-BR" sz="2800" dirty="0">
                <a:latin typeface="Tahoma" panose="020B0604030504040204" pitchFamily="34" charset="0"/>
                <a:ea typeface="Tahoma" panose="020B0604030504040204" pitchFamily="34" charset="0"/>
                <a:cs typeface="Tahoma" panose="020B0604030504040204" pitchFamily="34" charset="0"/>
              </a:rPr>
              <a:t> 51:17). O abrir do coração a nosso Pai celestial, o reconhecimento de nossa inteira dependência, a expressão de nossas necessidades, a homenagem de grato amor: isso é a verdadeira oração.</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47352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C20092A-799D-8F60-5B56-30280EEB7C3A}"/>
              </a:ext>
            </a:extLst>
          </p:cNvPr>
          <p:cNvSpPr txBox="1"/>
          <p:nvPr/>
        </p:nvSpPr>
        <p:spPr>
          <a:xfrm>
            <a:off x="2330745" y="2090172"/>
            <a:ext cx="7490149" cy="2677656"/>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A oração feita em público, no altar da família ou em particular põe o ser humano na direta presença de Deus. Por meio de oração constante, os jovens podem adquirir princípios tão firmes que as mais fortes tentações não os afastarão de sua união com Deus (p. 61).</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18133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508D3BE-DD77-EF1D-09DD-C9977FA8BA8E}"/>
            </a:ext>
          </a:extLst>
        </p:cNvPr>
        <p:cNvGrpSpPr/>
        <p:nvPr/>
      </p:nvGrpSpPr>
      <p:grpSpPr>
        <a:xfrm>
          <a:off x="0" y="0"/>
          <a:ext cx="0" cy="0"/>
          <a:chOff x="0" y="0"/>
          <a:chExt cx="0" cy="0"/>
        </a:xfrm>
      </p:grpSpPr>
      <p:sp>
        <p:nvSpPr>
          <p:cNvPr id="5" name="Rectángulo redondeado">
            <a:extLst>
              <a:ext uri="{FF2B5EF4-FFF2-40B4-BE49-F238E27FC236}">
                <a16:creationId xmlns:a16="http://schemas.microsoft.com/office/drawing/2014/main" id="{83979419-11FA-F1F3-2873-CE231703BCFD}"/>
              </a:ext>
            </a:extLst>
          </p:cNvPr>
          <p:cNvSpPr/>
          <p:nvPr/>
        </p:nvSpPr>
        <p:spPr>
          <a:xfrm>
            <a:off x="3999479" y="1873859"/>
            <a:ext cx="7651568" cy="3375673"/>
          </a:xfrm>
          <a:prstGeom prst="roundRect">
            <a:avLst>
              <a:gd name="adj" fmla="val 13991"/>
            </a:avLst>
          </a:prstGeom>
          <a:solidFill>
            <a:schemeClr val="accent4">
              <a:hueOff val="348544"/>
              <a:lumOff val="7139"/>
              <a:alpha val="29563"/>
            </a:schemeClr>
          </a:solidFill>
          <a:ln w="12700">
            <a:miter lim="400000"/>
          </a:ln>
          <a:effectLst>
            <a:reflection stA="90289" endPos="40000" dir="5400000" sy="-100000" algn="bl" rotWithShape="0"/>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4" name="CuadroTexto 3">
            <a:extLst>
              <a:ext uri="{FF2B5EF4-FFF2-40B4-BE49-F238E27FC236}">
                <a16:creationId xmlns:a16="http://schemas.microsoft.com/office/drawing/2014/main" id="{C2500D0E-ECC9-D557-2529-C267A9CD1EF6}"/>
              </a:ext>
            </a:extLst>
          </p:cNvPr>
          <p:cNvSpPr txBox="1"/>
          <p:nvPr/>
        </p:nvSpPr>
        <p:spPr>
          <a:xfrm>
            <a:off x="4538502" y="2333862"/>
            <a:ext cx="6573520" cy="1569660"/>
          </a:xfrm>
          <a:prstGeom prst="rect">
            <a:avLst/>
          </a:prstGeom>
          <a:noFill/>
        </p:spPr>
        <p:txBody>
          <a:bodyPr wrap="square">
            <a:spAutoFit/>
          </a:bodyPr>
          <a:lstStyle/>
          <a:p>
            <a:pPr algn="ctr"/>
            <a:r>
              <a:rPr lang="pt-BR" sz="2400" dirty="0">
                <a:latin typeface="Tahoma" panose="020B0604030504040204" pitchFamily="34" charset="0"/>
                <a:ea typeface="Tahoma" panose="020B0604030504040204" pitchFamily="34" charset="0"/>
                <a:cs typeface="Tahoma" panose="020B0604030504040204" pitchFamily="34" charset="0"/>
              </a:rPr>
              <a:t>Está sobre os pais a responsabilidade de educar seus filhos nos caminhos do Senhor. Diante de tamanha responsabilidade, o que os pais devem fazer?</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6" name="Rectángulo 5">
            <a:extLst>
              <a:ext uri="{FF2B5EF4-FFF2-40B4-BE49-F238E27FC236}">
                <a16:creationId xmlns:a16="http://schemas.microsoft.com/office/drawing/2014/main" id="{62B0FE02-8D95-1199-B16D-279030B06A77}"/>
              </a:ext>
            </a:extLst>
          </p:cNvPr>
          <p:cNvSpPr/>
          <p:nvPr/>
        </p:nvSpPr>
        <p:spPr>
          <a:xfrm>
            <a:off x="3961061" y="950529"/>
            <a:ext cx="4269877" cy="923330"/>
          </a:xfrm>
          <a:prstGeom prst="rect">
            <a:avLst/>
          </a:prstGeom>
          <a:noFill/>
        </p:spPr>
        <p:txBody>
          <a:bodyPr wrap="square" lIns="91440" tIns="45720" rIns="91440" bIns="45720">
            <a:spAutoFit/>
          </a:bodyPr>
          <a:lstStyle/>
          <a:p>
            <a:pPr algn="ctr"/>
            <a:r>
              <a:rPr lang="es-ES" sz="5400" dirty="0">
                <a:ln w="0">
                  <a:solidFill>
                    <a:srgbClr val="BFB34B"/>
                  </a:solidFill>
                </a:ln>
                <a:solidFill>
                  <a:srgbClr val="BDAE48"/>
                </a:solidFill>
                <a:effectLst>
                  <a:outerShdw blurRad="38100" dist="19050" dir="2700000" algn="tl" rotWithShape="0">
                    <a:schemeClr val="dk1">
                      <a:alpha val="40000"/>
                    </a:schemeClr>
                  </a:outerShdw>
                </a:effectLst>
                <a:latin typeface="Bernard MT Condensed" panose="02050806060905020404" pitchFamily="18" charset="0"/>
              </a:rPr>
              <a:t>PARA REFLETIR</a:t>
            </a:r>
          </a:p>
        </p:txBody>
      </p:sp>
      <p:sp>
        <p:nvSpPr>
          <p:cNvPr id="3" name="CuadroTexto 2">
            <a:extLst>
              <a:ext uri="{FF2B5EF4-FFF2-40B4-BE49-F238E27FC236}">
                <a16:creationId xmlns:a16="http://schemas.microsoft.com/office/drawing/2014/main" id="{5179539E-25AD-0EE4-60D5-631856912D51}"/>
              </a:ext>
            </a:extLst>
          </p:cNvPr>
          <p:cNvSpPr txBox="1"/>
          <p:nvPr/>
        </p:nvSpPr>
        <p:spPr>
          <a:xfrm>
            <a:off x="4776273" y="3903522"/>
            <a:ext cx="6097978" cy="1346010"/>
          </a:xfrm>
          <a:prstGeom prst="rect">
            <a:avLst/>
          </a:prstGeom>
          <a:noFill/>
        </p:spPr>
        <p:txBody>
          <a:bodyPr wrap="square">
            <a:spAutoFit/>
          </a:bodyPr>
          <a:lstStyle/>
          <a:p>
            <a:pPr marL="457200" marR="0" algn="just">
              <a:lnSpc>
                <a:spcPct val="115000"/>
              </a:lnSpc>
              <a:buNone/>
            </a:pPr>
            <a:r>
              <a:rPr lang="pt-BR" sz="1800" dirty="0">
                <a:effectLst/>
                <a:latin typeface="Calibri" panose="020F0502020204030204" pitchFamily="34" charset="0"/>
                <a:ea typeface="Arial" panose="020B0604020202020204" pitchFamily="34" charset="0"/>
              </a:rPr>
              <a:t>____________________________________________________________________________________________________________________________________________________________________________________________</a:t>
            </a:r>
            <a:endParaRPr lang="en-US" sz="16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887951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redondeado">
            <a:extLst>
              <a:ext uri="{FF2B5EF4-FFF2-40B4-BE49-F238E27FC236}">
                <a16:creationId xmlns:a16="http://schemas.microsoft.com/office/drawing/2014/main" id="{EEE0B35F-7D05-14A4-908E-F6A1B6068D7B}"/>
              </a:ext>
            </a:extLst>
          </p:cNvPr>
          <p:cNvSpPr/>
          <p:nvPr/>
        </p:nvSpPr>
        <p:spPr>
          <a:xfrm>
            <a:off x="3990109" y="1341912"/>
            <a:ext cx="7637188" cy="4476920"/>
          </a:xfrm>
          <a:prstGeom prst="roundRect">
            <a:avLst>
              <a:gd name="adj" fmla="val 13991"/>
            </a:avLst>
          </a:prstGeom>
          <a:solidFill>
            <a:srgbClr val="92D050">
              <a:alpha val="29563"/>
            </a:srgbClr>
          </a:solidFill>
          <a:ln w="12700">
            <a:miter lim="400000"/>
          </a:ln>
          <a:effectLst>
            <a:reflection stA="90289" endPos="40000" dir="5400000" sy="-100000" algn="bl" rotWithShape="0"/>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6" name="CuadroTexto 5">
            <a:extLst>
              <a:ext uri="{FF2B5EF4-FFF2-40B4-BE49-F238E27FC236}">
                <a16:creationId xmlns:a16="http://schemas.microsoft.com/office/drawing/2014/main" id="{A814B259-5CDE-9337-3A8E-9012A47850C6}"/>
              </a:ext>
            </a:extLst>
          </p:cNvPr>
          <p:cNvSpPr txBox="1"/>
          <p:nvPr/>
        </p:nvSpPr>
        <p:spPr>
          <a:xfrm>
            <a:off x="4585456" y="1841434"/>
            <a:ext cx="6446494" cy="3477875"/>
          </a:xfrm>
          <a:prstGeom prst="rect">
            <a:avLst/>
          </a:prstGeom>
          <a:noFill/>
        </p:spPr>
        <p:txBody>
          <a:bodyPr wrap="square">
            <a:spAutoFit/>
          </a:bodyPr>
          <a:lstStyle/>
          <a:p>
            <a:pPr algn="ctr"/>
            <a:r>
              <a:rPr lang="pt-BR" sz="2000" dirty="0">
                <a:latin typeface="Tahoma" panose="020B0604030504040204" pitchFamily="34" charset="0"/>
                <a:ea typeface="Tahoma" panose="020B0604030504040204" pitchFamily="34" charset="0"/>
                <a:cs typeface="Tahoma" panose="020B0604030504040204" pitchFamily="34" charset="0"/>
              </a:rPr>
              <a:t>Vocês trouxeram filhos ao mundo que não tiveram voz ativa quanto a sua existência. Vocês se tornaram responsáveis, em grande medida, por sua felicidade futura e seu bem-estar eterno. Quer vocês sintam ou não, sobre vocês está a responsabilidade de educar esses filhos para Deus, de vigiar com zelo a primeira aproximação do astuto inimigo e estar preparados para hastear contra ele a bandeira. Levantem uma fortaleza de oração e fé ao redor de seus filhos e sobre ela exerçam uma vigilância cuidadosa. Em nenhum momento estão seguros contra os ataques de Satanás.</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25957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B487786-7AB6-8600-CD75-5B3BED4AAC19}"/>
            </a:ext>
          </a:extLst>
        </p:cNvPr>
        <p:cNvGrpSpPr/>
        <p:nvPr/>
      </p:nvGrpSpPr>
      <p:grpSpPr>
        <a:xfrm>
          <a:off x="0" y="0"/>
          <a:ext cx="0" cy="0"/>
          <a:chOff x="0" y="0"/>
          <a:chExt cx="0" cy="0"/>
        </a:xfrm>
      </p:grpSpPr>
      <p:sp>
        <p:nvSpPr>
          <p:cNvPr id="2" name="Rectángulo redondeado">
            <a:extLst>
              <a:ext uri="{FF2B5EF4-FFF2-40B4-BE49-F238E27FC236}">
                <a16:creationId xmlns:a16="http://schemas.microsoft.com/office/drawing/2014/main" id="{13F2630E-1392-9730-61CB-E36E18295D02}"/>
              </a:ext>
            </a:extLst>
          </p:cNvPr>
          <p:cNvSpPr/>
          <p:nvPr/>
        </p:nvSpPr>
        <p:spPr>
          <a:xfrm>
            <a:off x="4322618" y="2992582"/>
            <a:ext cx="6947066" cy="2850001"/>
          </a:xfrm>
          <a:prstGeom prst="roundRect">
            <a:avLst>
              <a:gd name="adj" fmla="val 13991"/>
            </a:avLst>
          </a:prstGeom>
          <a:solidFill>
            <a:srgbClr val="92D050">
              <a:alpha val="29563"/>
            </a:srgbClr>
          </a:solidFill>
          <a:ln w="12700">
            <a:miter lim="400000"/>
          </a:ln>
          <a:effectLst>
            <a:reflection stA="90289" endPos="40000" dir="5400000" sy="-100000" algn="bl" rotWithShape="0"/>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6" name="CuadroTexto 5">
            <a:extLst>
              <a:ext uri="{FF2B5EF4-FFF2-40B4-BE49-F238E27FC236}">
                <a16:creationId xmlns:a16="http://schemas.microsoft.com/office/drawing/2014/main" id="{EB5C66C4-070F-FCE8-2C0C-C770B2A14B38}"/>
              </a:ext>
            </a:extLst>
          </p:cNvPr>
          <p:cNvSpPr txBox="1"/>
          <p:nvPr/>
        </p:nvSpPr>
        <p:spPr>
          <a:xfrm>
            <a:off x="5014206" y="3448086"/>
            <a:ext cx="5563889" cy="1938992"/>
          </a:xfrm>
          <a:prstGeom prst="rect">
            <a:avLst/>
          </a:prstGeom>
          <a:noFill/>
        </p:spPr>
        <p:txBody>
          <a:bodyPr wrap="square">
            <a:spAutoFit/>
          </a:bodyPr>
          <a:lstStyle/>
          <a:p>
            <a:pPr algn="ctr"/>
            <a:r>
              <a:rPr lang="pt-BR" sz="2000" dirty="0">
                <a:latin typeface="Tahoma" panose="020B0604030504040204" pitchFamily="34" charset="0"/>
                <a:ea typeface="Tahoma" panose="020B0604030504040204" pitchFamily="34" charset="0"/>
                <a:cs typeface="Tahoma" panose="020B0604030504040204" pitchFamily="34" charset="0"/>
              </a:rPr>
              <a:t>Que os pais busquem a orientação de Deus para realizar sua obra. Ajoelhados na presença Dele, vão adquirir verdadeira compreensão de suas grandes responsabilidades, e aí podem dedicar os filhos Àquele que jamais erra no conselho e na instrução. […]</a:t>
            </a:r>
          </a:p>
        </p:txBody>
      </p:sp>
    </p:spTree>
    <p:extLst>
      <p:ext uri="{BB962C8B-B14F-4D97-AF65-F5344CB8AC3E}">
        <p14:creationId xmlns:p14="http://schemas.microsoft.com/office/powerpoint/2010/main" val="516266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51FD6D4-7375-6C41-C8BA-979C8F5B4E4D}"/>
            </a:ext>
          </a:extLst>
        </p:cNvPr>
        <p:cNvGrpSpPr/>
        <p:nvPr/>
      </p:nvGrpSpPr>
      <p:grpSpPr>
        <a:xfrm>
          <a:off x="0" y="0"/>
          <a:ext cx="0" cy="0"/>
          <a:chOff x="0" y="0"/>
          <a:chExt cx="0" cy="0"/>
        </a:xfrm>
      </p:grpSpPr>
      <p:sp>
        <p:nvSpPr>
          <p:cNvPr id="2" name="Rectángulo redondeado">
            <a:extLst>
              <a:ext uri="{FF2B5EF4-FFF2-40B4-BE49-F238E27FC236}">
                <a16:creationId xmlns:a16="http://schemas.microsoft.com/office/drawing/2014/main" id="{0CC43A42-DBB0-8E43-A452-CB7A4A7FABFC}"/>
              </a:ext>
            </a:extLst>
          </p:cNvPr>
          <p:cNvSpPr/>
          <p:nvPr/>
        </p:nvSpPr>
        <p:spPr>
          <a:xfrm>
            <a:off x="3954483" y="1710047"/>
            <a:ext cx="7637188" cy="4132536"/>
          </a:xfrm>
          <a:prstGeom prst="roundRect">
            <a:avLst>
              <a:gd name="adj" fmla="val 13991"/>
            </a:avLst>
          </a:prstGeom>
          <a:solidFill>
            <a:srgbClr val="92D050">
              <a:alpha val="29563"/>
            </a:srgbClr>
          </a:solidFill>
          <a:ln w="12700">
            <a:miter lim="400000"/>
          </a:ln>
          <a:effectLst>
            <a:reflection stA="90289" endPos="40000" dir="5400000" sy="-100000" algn="bl" rotWithShape="0"/>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6" name="CuadroTexto 5">
            <a:extLst>
              <a:ext uri="{FF2B5EF4-FFF2-40B4-BE49-F238E27FC236}">
                <a16:creationId xmlns:a16="http://schemas.microsoft.com/office/drawing/2014/main" id="{3A7D0615-2AC6-FA35-46F0-83FE7672085A}"/>
              </a:ext>
            </a:extLst>
          </p:cNvPr>
          <p:cNvSpPr txBox="1"/>
          <p:nvPr/>
        </p:nvSpPr>
        <p:spPr>
          <a:xfrm>
            <a:off x="4670068" y="2037377"/>
            <a:ext cx="6206018" cy="3477875"/>
          </a:xfrm>
          <a:prstGeom prst="rect">
            <a:avLst/>
          </a:prstGeom>
          <a:noFill/>
        </p:spPr>
        <p:txBody>
          <a:bodyPr wrap="square">
            <a:spAutoFit/>
          </a:bodyPr>
          <a:lstStyle/>
          <a:p>
            <a:pPr algn="ctr"/>
            <a:r>
              <a:rPr lang="pt-BR" sz="2000" dirty="0">
                <a:latin typeface="Tahoma" panose="020B0604030504040204" pitchFamily="34" charset="0"/>
                <a:ea typeface="Tahoma" panose="020B0604030504040204" pitchFamily="34" charset="0"/>
                <a:cs typeface="Tahoma" panose="020B0604030504040204" pitchFamily="34" charset="0"/>
              </a:rPr>
              <a:t>Pais, vocês têm se dedicado de todo o coração e com toda a energia aos seus filhos? O Deus do Céu observa o cuidado de vocês, seus esforços diligentes e sua vigilância constante. Ele ouve suas orações. Com paciência e gentileza capacitem seus filhos para o Senhor. Todo o Céu se interessa por sua obra. Anjos de luz se unirão a vocês enquanto se esforçam em conduzir os filhos ao Céu. Deus se unirá a vocês, coroando seus esforços de sucesso. Cristo tem prazer em honrar uma família cristã, que é um símbolo da família celestial (p. 62, 63). </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25723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ángulo redondeado">
            <a:extLst>
              <a:ext uri="{FF2B5EF4-FFF2-40B4-BE49-F238E27FC236}">
                <a16:creationId xmlns:a16="http://schemas.microsoft.com/office/drawing/2014/main" id="{5BF9C101-CAE9-C5F3-4536-53882A8F44E6}"/>
              </a:ext>
            </a:extLst>
          </p:cNvPr>
          <p:cNvSpPr/>
          <p:nvPr/>
        </p:nvSpPr>
        <p:spPr>
          <a:xfrm>
            <a:off x="1524707" y="1685588"/>
            <a:ext cx="9142586" cy="3909994"/>
          </a:xfrm>
          <a:prstGeom prst="roundRect">
            <a:avLst>
              <a:gd name="adj" fmla="val 13991"/>
            </a:avLst>
          </a:prstGeom>
          <a:solidFill>
            <a:schemeClr val="accent4">
              <a:hueOff val="348544"/>
              <a:lumOff val="7139"/>
              <a:alpha val="29563"/>
            </a:schemeClr>
          </a:solidFill>
          <a:ln w="12700">
            <a:miter lim="400000"/>
          </a:ln>
          <a:effectLst>
            <a:reflection stA="90289" endPos="40000" dir="5400000" sy="-100000" algn="bl" rotWithShape="0"/>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3" name="CuadroTexto 2">
            <a:extLst>
              <a:ext uri="{FF2B5EF4-FFF2-40B4-BE49-F238E27FC236}">
                <a16:creationId xmlns:a16="http://schemas.microsoft.com/office/drawing/2014/main" id="{FC48E76D-764B-E501-329B-F9D4EE3EFE45}"/>
              </a:ext>
            </a:extLst>
          </p:cNvPr>
          <p:cNvSpPr txBox="1"/>
          <p:nvPr/>
        </p:nvSpPr>
        <p:spPr>
          <a:xfrm>
            <a:off x="2311288" y="2674305"/>
            <a:ext cx="7569423" cy="2677656"/>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Antes de nos reunirmos em família, precisamos buscar fortalecimento espiritual direto da fonte, que é Deus. </a:t>
            </a:r>
            <a:r>
              <a:rPr lang="pt-BR" sz="2800" b="1" dirty="0">
                <a:latin typeface="Tahoma" panose="020B0604030504040204" pitchFamily="34" charset="0"/>
                <a:ea typeface="Tahoma" panose="020B0604030504040204" pitchFamily="34" charset="0"/>
                <a:cs typeface="Tahoma" panose="020B0604030504040204" pitchFamily="34" charset="0"/>
              </a:rPr>
              <a:t>Qual é a importância da oração individual, feita em particular? Como ela deve ser? E qual é o resultado dessa prática?</a:t>
            </a:r>
            <a:r>
              <a:rPr lang="pt-BR" sz="2800" dirty="0">
                <a:latin typeface="Tahoma" panose="020B0604030504040204" pitchFamily="34" charset="0"/>
                <a:ea typeface="Tahoma" panose="020B0604030504040204" pitchFamily="34" charset="0"/>
                <a:cs typeface="Tahoma" panose="020B0604030504040204" pitchFamily="34" charset="0"/>
              </a:rPr>
              <a:t> (Ver p. 53.)</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4" name="01">
            <a:extLst>
              <a:ext uri="{FF2B5EF4-FFF2-40B4-BE49-F238E27FC236}">
                <a16:creationId xmlns:a16="http://schemas.microsoft.com/office/drawing/2014/main" id="{0C042625-EBD9-73FC-9861-6C2D743E232A}"/>
              </a:ext>
            </a:extLst>
          </p:cNvPr>
          <p:cNvSpPr/>
          <p:nvPr/>
        </p:nvSpPr>
        <p:spPr>
          <a:xfrm>
            <a:off x="437196" y="665645"/>
            <a:ext cx="3174105" cy="1765040"/>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79"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rgbClr val="BBB05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lc="http://schemas.openxmlformats.org/drawingml/2006/lockedCanva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0000" b="0" i="0" u="none" strike="noStrike" cap="none" spc="0" normalizeH="0" baseline="0">
                <a:ln>
                  <a:noFill/>
                </a:ln>
                <a:solidFill>
                  <a:srgbClr val="523A37"/>
                </a:solidFill>
                <a:effectLst/>
                <a:uFillTx/>
                <a:latin typeface="Futura"/>
                <a:ea typeface="Futura"/>
                <a:cs typeface="Futura"/>
                <a:sym typeface="Futura"/>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defTabSz="825500" rtl="0" eaLnBrk="1" fontAlgn="auto" latinLnBrk="0" hangingPunct="0">
              <a:lnSpc>
                <a:spcPct val="100000"/>
              </a:lnSpc>
              <a:spcBef>
                <a:spcPts val="0"/>
              </a:spcBef>
              <a:spcAft>
                <a:spcPts val="0"/>
              </a:spcAft>
              <a:buClrTx/>
              <a:buSzTx/>
              <a:buFontTx/>
              <a:buNone/>
              <a:tabLst/>
              <a:defRPr/>
            </a:pPr>
            <a:r>
              <a:rPr kumimoji="0" sz="10000" b="0" i="0" u="none" strike="noStrike" kern="0" cap="none" spc="0" normalizeH="0" baseline="0" noProof="0" dirty="0">
                <a:ln>
                  <a:noFill/>
                </a:ln>
                <a:solidFill>
                  <a:srgbClr val="523A37"/>
                </a:solidFill>
                <a:effectLst/>
                <a:uLnTx/>
                <a:uFillTx/>
                <a:latin typeface="Bernard MT Condensed" panose="02050806060905020404" pitchFamily="18" charset="0"/>
                <a:sym typeface="Futura"/>
              </a:rPr>
              <a:t>01</a:t>
            </a:r>
          </a:p>
        </p:txBody>
      </p:sp>
    </p:spTree>
    <p:extLst>
      <p:ext uri="{BB962C8B-B14F-4D97-AF65-F5344CB8AC3E}">
        <p14:creationId xmlns:p14="http://schemas.microsoft.com/office/powerpoint/2010/main" val="3687480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AAF8D40-B664-2CA5-AD1A-60E56CB779F5}"/>
            </a:ext>
          </a:extLst>
        </p:cNvPr>
        <p:cNvGrpSpPr/>
        <p:nvPr/>
      </p:nvGrpSpPr>
      <p:grpSpPr>
        <a:xfrm>
          <a:off x="0" y="0"/>
          <a:ext cx="0" cy="0"/>
          <a:chOff x="0" y="0"/>
          <a:chExt cx="0" cy="0"/>
        </a:xfrm>
      </p:grpSpPr>
      <p:sp>
        <p:nvSpPr>
          <p:cNvPr id="4" name="Rectángulo">
            <a:extLst>
              <a:ext uri="{FF2B5EF4-FFF2-40B4-BE49-F238E27FC236}">
                <a16:creationId xmlns:a16="http://schemas.microsoft.com/office/drawing/2014/main" id="{122457CC-F3F0-BF74-94CD-7FE6A69FDB74}"/>
              </a:ext>
            </a:extLst>
          </p:cNvPr>
          <p:cNvSpPr/>
          <p:nvPr/>
        </p:nvSpPr>
        <p:spPr>
          <a:xfrm>
            <a:off x="561109" y="813751"/>
            <a:ext cx="11069782" cy="5230498"/>
          </a:xfrm>
          <a:prstGeom prst="rect">
            <a:avLst/>
          </a:prstGeom>
          <a:solidFill>
            <a:srgbClr val="FFFFFF"/>
          </a:solidFill>
          <a:ln w="12700">
            <a:miter lim="400000"/>
          </a:ln>
          <a:effectLst>
            <a:outerShdw blurRad="190500" dist="12700" dir="5400000" rotWithShape="0">
              <a:srgbClr val="000000"/>
            </a:outerShdw>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3" name="CuadroTexto 2">
            <a:extLst>
              <a:ext uri="{FF2B5EF4-FFF2-40B4-BE49-F238E27FC236}">
                <a16:creationId xmlns:a16="http://schemas.microsoft.com/office/drawing/2014/main" id="{251133B8-E73A-B330-13DE-F03503253CB5}"/>
              </a:ext>
            </a:extLst>
          </p:cNvPr>
          <p:cNvSpPr txBox="1"/>
          <p:nvPr/>
        </p:nvSpPr>
        <p:spPr>
          <a:xfrm>
            <a:off x="888670" y="1012954"/>
            <a:ext cx="10414659" cy="4832092"/>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Como a oração particular é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________</a:t>
            </a:r>
            <a:r>
              <a:rPr lang="pt-BR" sz="2800" dirty="0">
                <a:latin typeface="Tahoma" panose="020B0604030504040204" pitchFamily="34" charset="0"/>
                <a:ea typeface="Tahoma" panose="020B0604030504040204" pitchFamily="34" charset="0"/>
                <a:cs typeface="Tahoma" panose="020B0604030504040204" pitchFamily="34" charset="0"/>
              </a:rPr>
              <a:t>! É o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_________</a:t>
            </a:r>
            <a:r>
              <a:rPr lang="pt-BR" sz="2800" dirty="0">
                <a:latin typeface="Tahoma" panose="020B0604030504040204" pitchFamily="34" charset="0"/>
                <a:ea typeface="Tahoma" panose="020B0604030504040204" pitchFamily="34" charset="0"/>
                <a:cs typeface="Tahoma" panose="020B0604030504040204" pitchFamily="34" charset="0"/>
              </a:rPr>
              <a:t> comunicando-se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_________</a:t>
            </a:r>
            <a:r>
              <a:rPr lang="pt-BR" sz="2800" dirty="0">
                <a:latin typeface="Tahoma" panose="020B0604030504040204" pitchFamily="34" charset="0"/>
                <a:ea typeface="Tahoma" panose="020B0604030504040204" pitchFamily="34" charset="0"/>
                <a:cs typeface="Tahoma" panose="020B0604030504040204" pitchFamily="34" charset="0"/>
              </a:rPr>
              <a:t>! A oração particular é ouvida somente pelo Deus que ouve.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_________</a:t>
            </a:r>
            <a:r>
              <a:rPr lang="pt-BR" sz="2800" dirty="0">
                <a:latin typeface="Tahoma" panose="020B0604030504040204" pitchFamily="34" charset="0"/>
                <a:ea typeface="Tahoma" panose="020B0604030504040204" pitchFamily="34" charset="0"/>
                <a:cs typeface="Tahoma" panose="020B0604030504040204" pitchFamily="34" charset="0"/>
              </a:rPr>
              <a:t> ouvido curioso deve inteirar-se dessas petições. Na oração particular, a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a:t>
            </a:r>
            <a:r>
              <a:rPr lang="pt-BR" sz="2800" dirty="0">
                <a:latin typeface="Tahoma" panose="020B0604030504040204" pitchFamily="34" charset="0"/>
                <a:ea typeface="Tahoma" panose="020B0604030504040204" pitchFamily="34" charset="0"/>
                <a:cs typeface="Tahoma" panose="020B0604030504040204" pitchFamily="34" charset="0"/>
              </a:rPr>
              <a:t> está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a:t>
            </a:r>
            <a:r>
              <a:rPr lang="pt-BR" sz="2800" dirty="0">
                <a:latin typeface="Tahoma" panose="020B0604030504040204" pitchFamily="34" charset="0"/>
                <a:ea typeface="Tahoma" panose="020B0604030504040204" pitchFamily="34" charset="0"/>
                <a:cs typeface="Tahoma" panose="020B0604030504040204" pitchFamily="34" charset="0"/>
              </a:rPr>
              <a:t> das influências ambientais e da agitação.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__________</a:t>
            </a:r>
            <a:r>
              <a:rPr lang="pt-BR" sz="2800" dirty="0">
                <a:latin typeface="Tahoma" panose="020B0604030504040204" pitchFamily="34" charset="0"/>
                <a:ea typeface="Tahoma" panose="020B0604030504040204" pitchFamily="34" charset="0"/>
                <a:cs typeface="Tahoma" panose="020B0604030504040204" pitchFamily="34" charset="0"/>
              </a:rPr>
              <a:t>, mas com fervor, buscará a Deus. Essa oração é frequentemente desviada e seus suaves propósitos são perdidos pela oração em voz alta. Em vez da calma e serena confiança e fé em Deus, com o coração se expressando em tons discretos e humildes, ergue-se a voz numa altura elevada, produzindo agitação, e a oração particular perde sua suavizadora e sagrada influência. […]</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25210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F1225D2-A58E-EAD2-EBEB-655183157BD3}"/>
            </a:ext>
          </a:extLst>
        </p:cNvPr>
        <p:cNvGrpSpPr/>
        <p:nvPr/>
      </p:nvGrpSpPr>
      <p:grpSpPr>
        <a:xfrm>
          <a:off x="0" y="0"/>
          <a:ext cx="0" cy="0"/>
          <a:chOff x="0" y="0"/>
          <a:chExt cx="0" cy="0"/>
        </a:xfrm>
      </p:grpSpPr>
      <p:sp>
        <p:nvSpPr>
          <p:cNvPr id="4" name="Rectángulo">
            <a:extLst>
              <a:ext uri="{FF2B5EF4-FFF2-40B4-BE49-F238E27FC236}">
                <a16:creationId xmlns:a16="http://schemas.microsoft.com/office/drawing/2014/main" id="{FFC40196-570C-6185-AD80-24E9A9C3C75C}"/>
              </a:ext>
            </a:extLst>
          </p:cNvPr>
          <p:cNvSpPr/>
          <p:nvPr/>
        </p:nvSpPr>
        <p:spPr>
          <a:xfrm>
            <a:off x="1280556" y="1356755"/>
            <a:ext cx="9630888" cy="4144489"/>
          </a:xfrm>
          <a:prstGeom prst="rect">
            <a:avLst/>
          </a:prstGeom>
          <a:solidFill>
            <a:srgbClr val="FFFFFF"/>
          </a:solidFill>
          <a:ln w="12700">
            <a:miter lim="400000"/>
          </a:ln>
          <a:effectLst>
            <a:outerShdw blurRad="190500" dist="12700" dir="5400000" rotWithShape="0">
              <a:srgbClr val="000000"/>
            </a:outerShdw>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3" name="CuadroTexto 2">
            <a:extLst>
              <a:ext uri="{FF2B5EF4-FFF2-40B4-BE49-F238E27FC236}">
                <a16:creationId xmlns:a16="http://schemas.microsoft.com/office/drawing/2014/main" id="{0770E66D-7E65-F0B9-68F5-85FA39870C87}"/>
              </a:ext>
            </a:extLst>
          </p:cNvPr>
          <p:cNvSpPr txBox="1"/>
          <p:nvPr/>
        </p:nvSpPr>
        <p:spPr>
          <a:xfrm>
            <a:off x="1872590" y="1874727"/>
            <a:ext cx="8446820" cy="3108543"/>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Doce e permanente será a influência provinda Daquele que vê em secreto, cujo ouvido está aberto para responder à oração vinda do íntimo. Mediante fé calma e singela, a mente mantém comunhão com Deus e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a:t>
            </a:r>
            <a:r>
              <a:rPr lang="pt-BR" sz="2800" dirty="0">
                <a:latin typeface="Tahoma" panose="020B0604030504040204" pitchFamily="34" charset="0"/>
                <a:ea typeface="Tahoma" panose="020B0604030504040204" pitchFamily="34" charset="0"/>
                <a:cs typeface="Tahoma" panose="020B0604030504040204" pitchFamily="34" charset="0"/>
              </a:rPr>
              <a:t> divinos raios de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a:t>
            </a:r>
            <a:r>
              <a:rPr lang="pt-BR" sz="2800" dirty="0">
                <a:latin typeface="Tahoma" panose="020B0604030504040204" pitchFamily="34" charset="0"/>
                <a:ea typeface="Tahoma" panose="020B0604030504040204" pitchFamily="34" charset="0"/>
                <a:cs typeface="Tahoma" panose="020B0604030504040204" pitchFamily="34" charset="0"/>
              </a:rPr>
              <a:t> para fortalecê-la e sustê-la ao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________</a:t>
            </a:r>
            <a:r>
              <a:rPr lang="pt-BR" sz="2800" dirty="0">
                <a:latin typeface="Tahoma" panose="020B0604030504040204" pitchFamily="34" charset="0"/>
                <a:ea typeface="Tahoma" panose="020B0604030504040204" pitchFamily="34" charset="0"/>
                <a:cs typeface="Tahoma" panose="020B0604030504040204" pitchFamily="34" charset="0"/>
              </a:rPr>
              <a:t> os conflitos com Satanás. Deus é nossa “torre forte” (</a:t>
            </a:r>
            <a:r>
              <a:rPr lang="pt-BR" sz="2800" dirty="0" err="1">
                <a:latin typeface="Tahoma" panose="020B0604030504040204" pitchFamily="34" charset="0"/>
                <a:ea typeface="Tahoma" panose="020B0604030504040204" pitchFamily="34" charset="0"/>
                <a:cs typeface="Tahoma" panose="020B0604030504040204" pitchFamily="34" charset="0"/>
              </a:rPr>
              <a:t>Pv</a:t>
            </a:r>
            <a:r>
              <a:rPr lang="pt-BR" sz="2800" dirty="0">
                <a:latin typeface="Tahoma" panose="020B0604030504040204" pitchFamily="34" charset="0"/>
                <a:ea typeface="Tahoma" panose="020B0604030504040204" pitchFamily="34" charset="0"/>
                <a:cs typeface="Tahoma" panose="020B0604030504040204" pitchFamily="34" charset="0"/>
              </a:rPr>
              <a:t> 18:10).</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08626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a:extLst>
              <a:ext uri="{FF2B5EF4-FFF2-40B4-BE49-F238E27FC236}">
                <a16:creationId xmlns:a16="http://schemas.microsoft.com/office/drawing/2014/main" id="{03DD2869-DB7E-34B6-6B2E-1A12BD28EBD9}"/>
              </a:ext>
            </a:extLst>
          </p:cNvPr>
          <p:cNvSpPr/>
          <p:nvPr/>
        </p:nvSpPr>
        <p:spPr>
          <a:xfrm>
            <a:off x="561109" y="813751"/>
            <a:ext cx="11069782" cy="5230498"/>
          </a:xfrm>
          <a:prstGeom prst="rect">
            <a:avLst/>
          </a:prstGeom>
          <a:solidFill>
            <a:srgbClr val="FFFFFF"/>
          </a:solidFill>
          <a:ln w="12700">
            <a:miter lim="400000"/>
          </a:ln>
          <a:effectLst>
            <a:outerShdw blurRad="190500" dist="12700" dir="5400000" rotWithShape="0">
              <a:srgbClr val="000000"/>
            </a:outerShdw>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3" name="CuadroTexto 2">
            <a:extLst>
              <a:ext uri="{FF2B5EF4-FFF2-40B4-BE49-F238E27FC236}">
                <a16:creationId xmlns:a16="http://schemas.microsoft.com/office/drawing/2014/main" id="{4F098721-3BC0-0A9D-F680-63847D9D071C}"/>
              </a:ext>
            </a:extLst>
          </p:cNvPr>
          <p:cNvSpPr txBox="1"/>
          <p:nvPr/>
        </p:nvSpPr>
        <p:spPr>
          <a:xfrm>
            <a:off x="888670" y="1012954"/>
            <a:ext cx="10414659" cy="4832092"/>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Como a oração particular é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preciosa</a:t>
            </a:r>
            <a:r>
              <a:rPr lang="pt-BR" sz="2800" dirty="0">
                <a:latin typeface="Tahoma" panose="020B0604030504040204" pitchFamily="34" charset="0"/>
                <a:ea typeface="Tahoma" panose="020B0604030504040204" pitchFamily="34" charset="0"/>
                <a:cs typeface="Tahoma" panose="020B0604030504040204" pitchFamily="34" charset="0"/>
              </a:rPr>
              <a:t>! É o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coração</a:t>
            </a:r>
            <a:r>
              <a:rPr lang="pt-BR" sz="2800" dirty="0">
                <a:latin typeface="Tahoma" panose="020B0604030504040204" pitchFamily="34" charset="0"/>
                <a:ea typeface="Tahoma" panose="020B0604030504040204" pitchFamily="34" charset="0"/>
                <a:cs typeface="Tahoma" panose="020B0604030504040204" pitchFamily="34" charset="0"/>
              </a:rPr>
              <a:t> comunicando-se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com Deus</a:t>
            </a:r>
            <a:r>
              <a:rPr lang="pt-BR" sz="2800" dirty="0">
                <a:latin typeface="Tahoma" panose="020B0604030504040204" pitchFamily="34" charset="0"/>
                <a:ea typeface="Tahoma" panose="020B0604030504040204" pitchFamily="34" charset="0"/>
                <a:cs typeface="Tahoma" panose="020B0604030504040204" pitchFamily="34" charset="0"/>
              </a:rPr>
              <a:t>! A oração particular é ouvida somente pelo Deus que ouve.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Nenhum</a:t>
            </a:r>
            <a:r>
              <a:rPr lang="pt-BR" sz="2800" dirty="0">
                <a:latin typeface="Tahoma" panose="020B0604030504040204" pitchFamily="34" charset="0"/>
                <a:ea typeface="Tahoma" panose="020B0604030504040204" pitchFamily="34" charset="0"/>
                <a:cs typeface="Tahoma" panose="020B0604030504040204" pitchFamily="34" charset="0"/>
              </a:rPr>
              <a:t> ouvido curioso deve inteirar-se dessas petições. Na oração particular, a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mente</a:t>
            </a:r>
            <a:r>
              <a:rPr lang="pt-BR" sz="2800" dirty="0">
                <a:latin typeface="Tahoma" panose="020B0604030504040204" pitchFamily="34" charset="0"/>
                <a:ea typeface="Tahoma" panose="020B0604030504040204" pitchFamily="34" charset="0"/>
                <a:cs typeface="Tahoma" panose="020B0604030504040204" pitchFamily="34" charset="0"/>
              </a:rPr>
              <a:t> está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livre</a:t>
            </a:r>
            <a:r>
              <a:rPr lang="pt-BR" sz="2800" dirty="0">
                <a:latin typeface="Tahoma" panose="020B0604030504040204" pitchFamily="34" charset="0"/>
                <a:ea typeface="Tahoma" panose="020B0604030504040204" pitchFamily="34" charset="0"/>
                <a:cs typeface="Tahoma" panose="020B0604030504040204" pitchFamily="34" charset="0"/>
              </a:rPr>
              <a:t> das influências ambientais e da agitação.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Calmamente</a:t>
            </a:r>
            <a:r>
              <a:rPr lang="pt-BR" sz="2800" dirty="0">
                <a:latin typeface="Tahoma" panose="020B0604030504040204" pitchFamily="34" charset="0"/>
                <a:ea typeface="Tahoma" panose="020B0604030504040204" pitchFamily="34" charset="0"/>
                <a:cs typeface="Tahoma" panose="020B0604030504040204" pitchFamily="34" charset="0"/>
              </a:rPr>
              <a:t>, mas com fervor, buscará a Deus. Essa oração é frequentemente desviada e seus suaves propósitos são perdidos pela oração em voz alta. Em vez da calma e serena confiança e fé em Deus, com o coração se expressando em tons discretos e humildes, ergue-se a voz numa altura elevada, produzindo agitação, e a oração particular perde sua suavizadora e sagrada influência. […]</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49458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a:extLst>
              <a:ext uri="{FF2B5EF4-FFF2-40B4-BE49-F238E27FC236}">
                <a16:creationId xmlns:a16="http://schemas.microsoft.com/office/drawing/2014/main" id="{804D8BFF-25F0-C2BD-FFBC-ED3F40BBD3DF}"/>
              </a:ext>
            </a:extLst>
          </p:cNvPr>
          <p:cNvSpPr/>
          <p:nvPr/>
        </p:nvSpPr>
        <p:spPr>
          <a:xfrm>
            <a:off x="1280556" y="1356755"/>
            <a:ext cx="9630888" cy="4144489"/>
          </a:xfrm>
          <a:prstGeom prst="rect">
            <a:avLst/>
          </a:prstGeom>
          <a:solidFill>
            <a:srgbClr val="FFFFFF"/>
          </a:solidFill>
          <a:ln w="12700">
            <a:miter lim="400000"/>
          </a:ln>
          <a:effectLst>
            <a:outerShdw blurRad="190500" dist="12700" dir="5400000" rotWithShape="0">
              <a:srgbClr val="000000"/>
            </a:outerShdw>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l" defTabSz="2438338" rtl="0" fontAlgn="auto" latinLnBrk="0" hangingPunct="0">
              <a:lnSpc>
                <a:spcPct val="90000"/>
              </a:lnSpc>
              <a:spcBef>
                <a:spcPts val="2400"/>
              </a:spcBef>
              <a:spcAft>
                <a:spcPts val="0"/>
              </a:spcAft>
              <a:buClrTx/>
              <a:buSzTx/>
              <a:buFontTx/>
              <a:buNone/>
              <a:tabLst/>
              <a:defRPr kumimoji="0" sz="4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3" name="CuadroTexto 2">
            <a:extLst>
              <a:ext uri="{FF2B5EF4-FFF2-40B4-BE49-F238E27FC236}">
                <a16:creationId xmlns:a16="http://schemas.microsoft.com/office/drawing/2014/main" id="{F947C371-074B-88B2-A045-B63B02A2694A}"/>
              </a:ext>
            </a:extLst>
          </p:cNvPr>
          <p:cNvSpPr txBox="1"/>
          <p:nvPr/>
        </p:nvSpPr>
        <p:spPr>
          <a:xfrm>
            <a:off x="1872590" y="1874727"/>
            <a:ext cx="8446820" cy="3108543"/>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Doce e permanente será a influência provinda Daquele que vê em secreto, cujo ouvido está aberto para responder à oração vinda do íntimo. Mediante fé calma e singela, a mente mantém comunhão com Deus e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recebe</a:t>
            </a:r>
            <a:r>
              <a:rPr lang="pt-BR" sz="2800" dirty="0">
                <a:latin typeface="Tahoma" panose="020B0604030504040204" pitchFamily="34" charset="0"/>
                <a:ea typeface="Tahoma" panose="020B0604030504040204" pitchFamily="34" charset="0"/>
                <a:cs typeface="Tahoma" panose="020B0604030504040204" pitchFamily="34" charset="0"/>
              </a:rPr>
              <a:t> divinos raios de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luz</a:t>
            </a:r>
            <a:r>
              <a:rPr lang="pt-BR" sz="2800" dirty="0">
                <a:latin typeface="Tahoma" panose="020B0604030504040204" pitchFamily="34" charset="0"/>
                <a:ea typeface="Tahoma" panose="020B0604030504040204" pitchFamily="34" charset="0"/>
                <a:cs typeface="Tahoma" panose="020B0604030504040204" pitchFamily="34" charset="0"/>
              </a:rPr>
              <a:t> para fortalecê-la e sustê-la ao </a:t>
            </a:r>
            <a:r>
              <a:rPr lang="pt-BR" sz="2800" b="1" u="sng" dirty="0">
                <a:solidFill>
                  <a:srgbClr val="C00000"/>
                </a:solidFill>
                <a:latin typeface="Tahoma" panose="020B0604030504040204" pitchFamily="34" charset="0"/>
                <a:ea typeface="Tahoma" panose="020B0604030504040204" pitchFamily="34" charset="0"/>
                <a:cs typeface="Tahoma" panose="020B0604030504040204" pitchFamily="34" charset="0"/>
              </a:rPr>
              <a:t>enfrentar</a:t>
            </a:r>
            <a:r>
              <a:rPr lang="pt-BR" sz="2800" dirty="0">
                <a:latin typeface="Tahoma" panose="020B0604030504040204" pitchFamily="34" charset="0"/>
                <a:ea typeface="Tahoma" panose="020B0604030504040204" pitchFamily="34" charset="0"/>
                <a:cs typeface="Tahoma" panose="020B0604030504040204" pitchFamily="34" charset="0"/>
              </a:rPr>
              <a:t> os conflitos com Satanás. Deus é nossa “torre forte” (</a:t>
            </a:r>
            <a:r>
              <a:rPr lang="pt-BR" sz="2800" dirty="0" err="1">
                <a:latin typeface="Tahoma" panose="020B0604030504040204" pitchFamily="34" charset="0"/>
                <a:ea typeface="Tahoma" panose="020B0604030504040204" pitchFamily="34" charset="0"/>
                <a:cs typeface="Tahoma" panose="020B0604030504040204" pitchFamily="34" charset="0"/>
              </a:rPr>
              <a:t>Pv</a:t>
            </a:r>
            <a:r>
              <a:rPr lang="pt-BR" sz="2800" dirty="0">
                <a:latin typeface="Tahoma" panose="020B0604030504040204" pitchFamily="34" charset="0"/>
                <a:ea typeface="Tahoma" panose="020B0604030504040204" pitchFamily="34" charset="0"/>
                <a:cs typeface="Tahoma" panose="020B0604030504040204" pitchFamily="34" charset="0"/>
              </a:rPr>
              <a:t> 18:10).</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95815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9B83D26-1BA6-F607-992C-E97F69343821}"/>
            </a:ext>
          </a:extLst>
        </p:cNvPr>
        <p:cNvGrpSpPr/>
        <p:nvPr/>
      </p:nvGrpSpPr>
      <p:grpSpPr>
        <a:xfrm>
          <a:off x="0" y="0"/>
          <a:ext cx="0" cy="0"/>
          <a:chOff x="0" y="0"/>
          <a:chExt cx="0" cy="0"/>
        </a:xfrm>
      </p:grpSpPr>
      <p:sp>
        <p:nvSpPr>
          <p:cNvPr id="7" name="Rectángulo redondeado">
            <a:extLst>
              <a:ext uri="{FF2B5EF4-FFF2-40B4-BE49-F238E27FC236}">
                <a16:creationId xmlns:a16="http://schemas.microsoft.com/office/drawing/2014/main" id="{E9C3B9E3-D49E-3F3C-76D5-8FE4C0F1B8DA}"/>
              </a:ext>
            </a:extLst>
          </p:cNvPr>
          <p:cNvSpPr/>
          <p:nvPr/>
        </p:nvSpPr>
        <p:spPr>
          <a:xfrm>
            <a:off x="1524707" y="1685588"/>
            <a:ext cx="9142586" cy="3909994"/>
          </a:xfrm>
          <a:prstGeom prst="roundRect">
            <a:avLst>
              <a:gd name="adj" fmla="val 13991"/>
            </a:avLst>
          </a:prstGeom>
          <a:solidFill>
            <a:schemeClr val="accent4">
              <a:hueOff val="348544"/>
              <a:lumOff val="7139"/>
              <a:alpha val="29563"/>
            </a:schemeClr>
          </a:solidFill>
          <a:ln w="12700">
            <a:miter lim="400000"/>
          </a:ln>
          <a:effectLst>
            <a:reflection stA="90289" endPos="40000" dir="5400000" sy="-100000" algn="bl" rotWithShape="0"/>
          </a:effec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algn="ctr" defTabSz="825500">
              <a:lnSpc>
                <a:spcPct val="100000"/>
              </a:lnSpc>
              <a:spcBef>
                <a:spcPts val="0"/>
              </a:spcBef>
              <a:defRPr sz="3200">
                <a:solidFill>
                  <a:srgbClr val="FFFFFF"/>
                </a:solidFill>
                <a:latin typeface="Helvetica Neue Medium"/>
                <a:ea typeface="Helvetica Neue Medium"/>
                <a:cs typeface="Helvetica Neue Medium"/>
                <a:sym typeface="Helvetica Neue Medium"/>
              </a:defRPr>
            </a:pPr>
            <a:endParaRPr dirty="0"/>
          </a:p>
        </p:txBody>
      </p:sp>
      <p:sp>
        <p:nvSpPr>
          <p:cNvPr id="3" name="CuadroTexto 2">
            <a:extLst>
              <a:ext uri="{FF2B5EF4-FFF2-40B4-BE49-F238E27FC236}">
                <a16:creationId xmlns:a16="http://schemas.microsoft.com/office/drawing/2014/main" id="{8A0128D3-8610-BC82-4513-2604050B128F}"/>
              </a:ext>
            </a:extLst>
          </p:cNvPr>
          <p:cNvSpPr txBox="1"/>
          <p:nvPr/>
        </p:nvSpPr>
        <p:spPr>
          <a:xfrm>
            <a:off x="2418387" y="2736502"/>
            <a:ext cx="7355226" cy="1384995"/>
          </a:xfrm>
          <a:prstGeom prst="rect">
            <a:avLst/>
          </a:prstGeom>
          <a:noFill/>
        </p:spPr>
        <p:txBody>
          <a:bodyPr wrap="square">
            <a:spAutoFit/>
          </a:bodyPr>
          <a:lstStyle/>
          <a:p>
            <a:pPr algn="ctr"/>
            <a:r>
              <a:rPr lang="pt-BR" sz="2800" dirty="0">
                <a:latin typeface="Tahoma" panose="020B0604030504040204" pitchFamily="34" charset="0"/>
                <a:ea typeface="Tahoma" panose="020B0604030504040204" pitchFamily="34" charset="0"/>
                <a:cs typeface="Tahoma" panose="020B0604030504040204" pitchFamily="34" charset="0"/>
              </a:rPr>
              <a:t> Orar e ouvir a voz de Deus em um ambiente calmo e tranquilo é maravilhoso. Porém, </a:t>
            </a:r>
            <a:r>
              <a:rPr lang="pt-BR" sz="2800" b="1" dirty="0">
                <a:latin typeface="Tahoma" panose="020B0604030504040204" pitchFamily="34" charset="0"/>
                <a:ea typeface="Tahoma" panose="020B0604030504040204" pitchFamily="34" charset="0"/>
                <a:cs typeface="Tahoma" panose="020B0604030504040204" pitchFamily="34" charset="0"/>
              </a:rPr>
              <a:t>onde mais podemos orar? </a:t>
            </a:r>
            <a:r>
              <a:rPr lang="pt-BR" sz="2800" dirty="0">
                <a:latin typeface="Tahoma" panose="020B0604030504040204" pitchFamily="34" charset="0"/>
                <a:ea typeface="Tahoma" panose="020B0604030504040204" pitchFamily="34" charset="0"/>
                <a:cs typeface="Tahoma" panose="020B0604030504040204" pitchFamily="34" charset="0"/>
              </a:rPr>
              <a:t>(Ver p. 54.)</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4" name="01">
            <a:extLst>
              <a:ext uri="{FF2B5EF4-FFF2-40B4-BE49-F238E27FC236}">
                <a16:creationId xmlns:a16="http://schemas.microsoft.com/office/drawing/2014/main" id="{E453DBFA-5246-FD77-B895-38F564E8D8B5}"/>
              </a:ext>
            </a:extLst>
          </p:cNvPr>
          <p:cNvSpPr/>
          <p:nvPr/>
        </p:nvSpPr>
        <p:spPr>
          <a:xfrm>
            <a:off x="437196" y="665645"/>
            <a:ext cx="3174105" cy="1765040"/>
          </a:xfrm>
          <a:custGeom>
            <a:avLst/>
            <a:gdLst/>
            <a:ahLst/>
            <a:cxnLst>
              <a:cxn ang="0">
                <a:pos x="wd2" y="hd2"/>
              </a:cxn>
              <a:cxn ang="5400000">
                <a:pos x="wd2" y="hd2"/>
              </a:cxn>
              <a:cxn ang="10800000">
                <a:pos x="wd2" y="hd2"/>
              </a:cxn>
              <a:cxn ang="16200000">
                <a:pos x="wd2" y="hd2"/>
              </a:cxn>
            </a:cxnLst>
            <a:rect l="0" t="0" r="r" b="b"/>
            <a:pathLst>
              <a:path w="21600" h="21600"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79"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solidFill>
            <a:srgbClr val="BBB05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xmlns:lc="http://schemas.openxmlformats.org/drawingml/2006/lockedCanvas" val="1"/>
            </a:ext>
          </a:extLst>
        </p:spPr>
        <p:txBody>
          <a:bodyPr lIns="50800" tIns="50800" rIns="50800" bIns="5080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0000" b="0" i="0" u="none" strike="noStrike" cap="none" spc="0" normalizeH="0" baseline="0">
                <a:ln>
                  <a:noFill/>
                </a:ln>
                <a:solidFill>
                  <a:srgbClr val="523A37"/>
                </a:solidFill>
                <a:effectLst/>
                <a:uFillTx/>
                <a:latin typeface="Futura"/>
                <a:ea typeface="Futura"/>
                <a:cs typeface="Futura"/>
                <a:sym typeface="Futura"/>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marR="0" lvl="0" indent="0" defTabSz="825500" rtl="0" eaLnBrk="1" fontAlgn="auto" latinLnBrk="0" hangingPunct="0">
              <a:lnSpc>
                <a:spcPct val="100000"/>
              </a:lnSpc>
              <a:spcBef>
                <a:spcPts val="0"/>
              </a:spcBef>
              <a:spcAft>
                <a:spcPts val="0"/>
              </a:spcAft>
              <a:buClrTx/>
              <a:buSzTx/>
              <a:buFontTx/>
              <a:buNone/>
              <a:tabLst/>
              <a:defRPr/>
            </a:pPr>
            <a:r>
              <a:rPr kumimoji="0" sz="10000" b="0" i="0" u="none" strike="noStrike" kern="0" cap="none" spc="0" normalizeH="0" baseline="0" noProof="0" dirty="0">
                <a:ln>
                  <a:noFill/>
                </a:ln>
                <a:solidFill>
                  <a:srgbClr val="523A37"/>
                </a:solidFill>
                <a:effectLst/>
                <a:uLnTx/>
                <a:uFillTx/>
                <a:latin typeface="Bernard MT Condensed" panose="02050806060905020404" pitchFamily="18" charset="0"/>
                <a:sym typeface="Futura"/>
              </a:rPr>
              <a:t>0</a:t>
            </a:r>
            <a:r>
              <a:rPr kumimoji="0" lang="en-US" sz="10000" b="0" i="0" u="none" strike="noStrike" kern="0" cap="none" spc="0" normalizeH="0" baseline="0" noProof="0" dirty="0">
                <a:ln>
                  <a:noFill/>
                </a:ln>
                <a:solidFill>
                  <a:srgbClr val="523A37"/>
                </a:solidFill>
                <a:effectLst/>
                <a:uLnTx/>
                <a:uFillTx/>
                <a:latin typeface="Bernard MT Condensed" panose="02050806060905020404" pitchFamily="18" charset="0"/>
                <a:sym typeface="Futura"/>
              </a:rPr>
              <a:t>2</a:t>
            </a:r>
            <a:endParaRPr kumimoji="0" sz="10000" b="0" i="0" u="none" strike="noStrike" kern="0" cap="none" spc="0" normalizeH="0" baseline="0" noProof="0" dirty="0">
              <a:ln>
                <a:noFill/>
              </a:ln>
              <a:solidFill>
                <a:srgbClr val="523A37"/>
              </a:solidFill>
              <a:effectLst/>
              <a:uLnTx/>
              <a:uFillTx/>
              <a:latin typeface="Bernard MT Condensed" panose="02050806060905020404" pitchFamily="18" charset="0"/>
              <a:sym typeface="Futura"/>
            </a:endParaRPr>
          </a:p>
        </p:txBody>
      </p:sp>
    </p:spTree>
    <p:extLst>
      <p:ext uri="{BB962C8B-B14F-4D97-AF65-F5344CB8AC3E}">
        <p14:creationId xmlns:p14="http://schemas.microsoft.com/office/powerpoint/2010/main" val="292614001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TotalTime>
  <Words>2194</Words>
  <Application>Microsoft Macintosh PowerPoint</Application>
  <PresentationFormat>Widescreen</PresentationFormat>
  <Paragraphs>41</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Bernard MT Condensed</vt:lpstr>
      <vt:lpstr>Calibri</vt:lpstr>
      <vt:lpstr>Calibri Light</vt:lpstr>
      <vt:lpstr>Tahoma</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Nelly Oscanoa</dc:creator>
  <cp:lastModifiedBy>DSA - Victor Diego Trivelato</cp:lastModifiedBy>
  <cp:revision>3</cp:revision>
  <dcterms:created xsi:type="dcterms:W3CDTF">2025-09-22T05:54:32Z</dcterms:created>
  <dcterms:modified xsi:type="dcterms:W3CDTF">2025-10-16T17:31:02Z</dcterms:modified>
</cp:coreProperties>
</file>