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30" r:id="rId4"/>
    <p:sldId id="282" r:id="rId5"/>
    <p:sldId id="345" r:id="rId6"/>
    <p:sldId id="346" r:id="rId7"/>
    <p:sldId id="331" r:id="rId8"/>
    <p:sldId id="332" r:id="rId9"/>
    <p:sldId id="333" r:id="rId10"/>
    <p:sldId id="347" r:id="rId11"/>
    <p:sldId id="348" r:id="rId12"/>
    <p:sldId id="334" r:id="rId13"/>
    <p:sldId id="335" r:id="rId14"/>
    <p:sldId id="336" r:id="rId15"/>
    <p:sldId id="349" r:id="rId16"/>
    <p:sldId id="337" r:id="rId17"/>
    <p:sldId id="338" r:id="rId18"/>
    <p:sldId id="351" r:id="rId19"/>
    <p:sldId id="350" r:id="rId20"/>
    <p:sldId id="353" r:id="rId21"/>
    <p:sldId id="339" r:id="rId22"/>
    <p:sldId id="352" r:id="rId23"/>
    <p:sldId id="340" r:id="rId24"/>
    <p:sldId id="342" r:id="rId25"/>
    <p:sldId id="354" r:id="rId26"/>
    <p:sldId id="341" r:id="rId27"/>
    <p:sldId id="343" r:id="rId28"/>
    <p:sldId id="356" r:id="rId29"/>
    <p:sldId id="344" r:id="rId30"/>
    <p:sldId id="355" r:id="rId31"/>
    <p:sldId id="357" r:id="rId32"/>
    <p:sldId id="319" r:id="rId33"/>
    <p:sldId id="299" r:id="rId34"/>
    <p:sldId id="3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6CE89-1499-93A7-318B-56F399D66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FAA89D-0EF1-4784-7F7C-CB8A708B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6DCDD-F2A8-9D58-7337-B4E92E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D9800-0D56-1647-4DC3-3373DD43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E4CF6-8952-C87B-AE6A-028B67EC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2D150-FDFC-60B0-0DB9-F3514A64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CA9EF5-A061-5165-6F3A-3382F7DEE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042AE-A25F-6245-631C-EADD30B3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4FFD5-81EE-F41B-0764-4CB3004D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9C977-A061-386E-084E-D0BE975A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2FAA4F-6B4F-E5E8-0F99-0AE5C4F51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C5DC0E-9859-254D-6C92-5F646070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834DF-4528-7832-68AF-619D5153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E8A956-6AE2-AB3A-A98C-F9D9BFDE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35656-7CC8-7F33-FCBE-78E1A064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E48A0-CBDF-22C3-C4E6-1CF6FE0D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18290-6C70-64A6-8402-0D1359AF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AA72E8-7042-7AE9-EAC7-F7B4DEA2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FB6021-99A9-108E-34EC-340201BA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FA151-BCBD-E738-731D-7F6DF0F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7F56-6476-CCC3-6A72-5F6F49BB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B00C9A-BBDD-D4AF-E115-4B6F127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F1AAA-7ED9-EC08-62E6-F69E6E13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BE233-2263-1BDE-4644-18B3701E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2316D-06EE-4855-73B5-BA753FCD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21784-4180-B8E3-E495-47264F3C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B35A01-AA81-5E5B-6AA5-F48E3F277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658D6-3F9F-0E71-5C60-8AB096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E7C2D4-A6F8-350B-3D0F-32895260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B77FAE-B6E6-5C50-2B1B-8E75B8E5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7F17EF-2FAF-962E-5BAD-A972947C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CB4A5-5F7C-1BD0-3E9B-677E30D3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B963C9-035A-2338-05A1-50685B92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D7AAB5-BADA-F4AB-4672-D86D68AE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E7D8AE-EA3E-82AE-EEF6-640FB2B0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555F2C-A272-6215-791F-EEE8C44F7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9C4BA0-88E8-5787-2C58-CC350849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0410C8-E906-70D8-E70F-1CDD668B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F9A0EA-5E0A-0048-9DF0-D3B7620E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BB477-8041-1650-BBBE-AE08CBA3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651E42-5398-A166-8DA5-9489783A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7F5730-2F39-AE21-6EB4-294D557C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A99DC8-7064-AD1D-AE4C-4B840782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416AB3-CBF6-FC5F-B693-610C07A5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69B98A-DE5B-7C41-39B5-D3B6DDD3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B008B0-266C-07A6-C168-EFFABF1D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1DC9E-17C0-969B-27DA-AF136EB7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8CFC8-8415-0E38-B8B8-1066B8C9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40643F-99A8-E6FC-0E16-556D1B9E1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35FBE2-16D7-3A58-6EF1-0DC5E664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579BA5-EA8F-C5EC-34D5-BEA26B0A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7F87D7-81E5-CAB9-49C0-06FC474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F3B3C-E34B-43B5-3D9C-70D93C0D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99A022-CA7F-8015-F716-CEBCAF3D1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D06796-4690-833B-0BF7-ACD6CB87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9B512-C1F1-1653-F26D-FC21785F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DF34A-F74D-0D6A-D741-BDCFA9C0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B097B4-FD79-B689-5EC4-2CE3D04A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C5D589-60A2-6F12-5B0D-2B16EAB5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C2C87-B82D-273A-4BB7-ED2122EF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8C627-EDE5-41AB-5C03-85FB423F5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9E85-1CF4-46E2-8F75-3DE4718213C2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33D76C-6F56-CB70-BB7B-576320D89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41BE4-3650-2478-32DA-13443CB94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609A-53DA-4944-80F8-40C62C9C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7FF66-2EC1-9600-1AEE-17703A720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9B68390-8B15-B297-F816-A4361FF0BC77}"/>
              </a:ext>
            </a:extLst>
          </p:cNvPr>
          <p:cNvSpPr/>
          <p:nvPr/>
        </p:nvSpPr>
        <p:spPr>
          <a:xfrm>
            <a:off x="1043049" y="1281051"/>
            <a:ext cx="10105902" cy="4295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D0F5D6-A828-986F-3917-D81D9CD31392}"/>
              </a:ext>
            </a:extLst>
          </p:cNvPr>
          <p:cNvSpPr txBox="1"/>
          <p:nvPr/>
        </p:nvSpPr>
        <p:spPr>
          <a:xfrm>
            <a:off x="1673678" y="1659285"/>
            <a:ext cx="88446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lições de Cristo referentes à oração devem ser ponderadas cuidadosamente. Há uma ciência divina na oração, e Sua ilustração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todos necessitam compreender.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 é o verdadeiro espírito da oração,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necessidade de perseverança ao expormos nossas súplicas a Deus e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Sua boa vontade de ouvir as orações e a elas atender.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5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A33D0-CCE2-EEF5-559B-A40F37BB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0D9AE075-C917-977E-59B7-51989A300331}"/>
              </a:ext>
            </a:extLst>
          </p:cNvPr>
          <p:cNvSpPr/>
          <p:nvPr/>
        </p:nvSpPr>
        <p:spPr>
          <a:xfrm>
            <a:off x="1125186" y="1786494"/>
            <a:ext cx="9941626" cy="32850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81CA05-AD8A-873C-0E06-61D328DD2C8D}"/>
              </a:ext>
            </a:extLst>
          </p:cNvPr>
          <p:cNvSpPr txBox="1"/>
          <p:nvPr/>
        </p:nvSpPr>
        <p:spPr>
          <a:xfrm>
            <a:off x="2065563" y="2521058"/>
            <a:ext cx="80608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uma solicitação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meramente para benefício próprio. Devemos pedir para podermos dar. O princípio da vida de Cristo deve ser o princípio de nossa vida.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74B2A47-77F5-B81F-079A-AE5B40A000F4}"/>
              </a:ext>
            </a:extLst>
          </p:cNvPr>
          <p:cNvSpPr/>
          <p:nvPr/>
        </p:nvSpPr>
        <p:spPr>
          <a:xfrm>
            <a:off x="1043049" y="1281051"/>
            <a:ext cx="10105902" cy="4295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2395F4-78C6-6C28-7674-7DFEC7AC1C7F}"/>
              </a:ext>
            </a:extLst>
          </p:cNvPr>
          <p:cNvSpPr txBox="1"/>
          <p:nvPr/>
        </p:nvSpPr>
        <p:spPr>
          <a:xfrm>
            <a:off x="1673678" y="1659285"/>
            <a:ext cx="88446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lições de Cristo referentes à oração devem ser ponderadas cuidadosamente. Há uma ciência divina na oração, e Sua ilustração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 princípios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todos necessitam compreender.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 é o verdadeiro espírito da oração,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ensina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necessidade de perseverança ao expormos nossas súplicas a Deus e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assegura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Sua boa vontade de ouvir as orações e a elas atender.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4FF30E76-CC68-2555-2647-464B0828D4A7}"/>
              </a:ext>
            </a:extLst>
          </p:cNvPr>
          <p:cNvSpPr/>
          <p:nvPr/>
        </p:nvSpPr>
        <p:spPr>
          <a:xfrm>
            <a:off x="1125186" y="1786494"/>
            <a:ext cx="9941626" cy="32850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C5531C-BB54-FF3E-4F4E-F770713376C1}"/>
              </a:ext>
            </a:extLst>
          </p:cNvPr>
          <p:cNvSpPr txBox="1"/>
          <p:nvPr/>
        </p:nvSpPr>
        <p:spPr>
          <a:xfrm>
            <a:off x="2065563" y="2521058"/>
            <a:ext cx="80608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devem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uma solicitação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egoísta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meramente para benefício próprio. Devemos pedir para podermos dar. O princípio da vida de Cristo deve ser o princípio de nossa vida.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42267-8337-3FCB-6159-066D257C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976C251B-6865-2BDA-C8DF-0DCE7F698DE1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14E7E8-5DF5-65D7-2027-7C39EDAEB197}"/>
              </a:ext>
            </a:extLst>
          </p:cNvPr>
          <p:cNvSpPr txBox="1"/>
          <p:nvPr/>
        </p:nvSpPr>
        <p:spPr>
          <a:xfrm>
            <a:off x="2938911" y="2948087"/>
            <a:ext cx="63141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Quando sentimos que nossas orações não são atendidas, devemos resistir ou parar de orar? (Ver p. 75, 76.)</a:t>
            </a: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CA7C33C6-B4E4-30E0-A6CF-21DDBBEC7FEC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3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4676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8F429-94B2-687F-AC89-F85C168F7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DEF3A79E-6E44-940A-4314-29B4BFA46C2D}"/>
              </a:ext>
            </a:extLst>
          </p:cNvPr>
          <p:cNvSpPr/>
          <p:nvPr/>
        </p:nvSpPr>
        <p:spPr>
          <a:xfrm>
            <a:off x="534389" y="997528"/>
            <a:ext cx="11150929" cy="49735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FA3471-1D4A-C35A-F993-2918279AB5A3}"/>
              </a:ext>
            </a:extLst>
          </p:cNvPr>
          <p:cNvSpPr txBox="1"/>
          <p:nvPr/>
        </p:nvSpPr>
        <p:spPr>
          <a:xfrm>
            <a:off x="1139039" y="1443841"/>
            <a:ext cx="9941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nem sempre parecem ser atendidas imediatamente; mas Cristo ensina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orar. A oração não se destina a efetuar qualquer mudança em Deus, deve elevar-nos à harmonia com Ele. Ao Lhe fazermos alguma petição, pode ver que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examinar o coração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pecado. Por isso nos faz passar por dificuldades, provações e humilhações,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nós a atuação do Espírito Santo.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5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E1CE33A6-5218-48E6-D2D8-CCF659F3C3C7}"/>
              </a:ext>
            </a:extLst>
          </p:cNvPr>
          <p:cNvSpPr/>
          <p:nvPr/>
        </p:nvSpPr>
        <p:spPr>
          <a:xfrm>
            <a:off x="534389" y="997528"/>
            <a:ext cx="11150929" cy="49735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629067-70A6-2721-F8D8-05F5DEADF0BC}"/>
              </a:ext>
            </a:extLst>
          </p:cNvPr>
          <p:cNvSpPr txBox="1"/>
          <p:nvPr/>
        </p:nvSpPr>
        <p:spPr>
          <a:xfrm>
            <a:off x="1139039" y="1443841"/>
            <a:ext cx="9941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nem sempre parecem ser atendidas imediatamente; mas Cristo ensina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devemos cessar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orar. A oração não se destina a efetuar qualquer mudança em Deus, deve elevar-nos à harmonia com Ele. Ao Lhe fazermos alguma petição, pode ver que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necessário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examinar o coração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arrepender-nos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pecado. Por isso nos faz passar por dificuldades, provações e humilhações,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vejamos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impede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nós a atuação do Espírito Santo.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1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1D9C7-A2C9-675D-A223-B697B08A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31824404-0267-10E0-7CC8-91A59C97C110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4C1049-8813-80C1-21ED-B9082A7A37F5}"/>
              </a:ext>
            </a:extLst>
          </p:cNvPr>
          <p:cNvSpPr txBox="1"/>
          <p:nvPr/>
        </p:nvSpPr>
        <p:spPr>
          <a:xfrm>
            <a:off x="2302270" y="2889749"/>
            <a:ext cx="75874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nos faz uma maravilhosa promessa sobre a oração. Muitos de nós apresentamos nossas petições a Ele, reivindicando essa promessa. Em que condições Ele não atende uma oração? E qual é a promessa? (Ver p. 76.)</a:t>
            </a: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C1B40DE5-7269-95A7-A402-6D5491AD5F3C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4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10478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15C83-1302-544F-4476-FB65EF5C6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3254162-5211-8E64-D8E1-F14AA152B623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74CA0C-EF0B-C5B2-E62D-1EAF16F9ACD3}"/>
              </a:ext>
            </a:extLst>
          </p:cNvPr>
          <p:cNvSpPr txBox="1"/>
          <p:nvPr/>
        </p:nvSpPr>
        <p:spPr>
          <a:xfrm>
            <a:off x="1558141" y="1874727"/>
            <a:ext cx="90757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Aqueles que apresentam suas petições a Deus reivindicando Sua promessa enquanto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condições ofendem a Jeová. Apresentam o nome de Cristo como autoridade para o cumprimento da promessa, porém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aquilo que demonstraria fé em Cristo e amor a Ele. Muitos infringem a condição sob a qual são aceitos pelo Pai.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1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A6CB37E-CB03-A780-2864-76A29CD59E49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76C0BE-5525-DB8E-9B70-5BF9E6AC3F88}"/>
              </a:ext>
            </a:extLst>
          </p:cNvPr>
          <p:cNvSpPr txBox="1"/>
          <p:nvPr/>
        </p:nvSpPr>
        <p:spPr>
          <a:xfrm>
            <a:off x="1724891" y="1874727"/>
            <a:ext cx="87422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Devemos examinar minuciosamente o ato de confiança de nos achegarmos a Deus. Se somos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apresentamos ao Senhor uma nota para ser paga quando não preenchemos as condições que a tornariam pagável. Expomos a Deus Suas promessas e Lhe pedimos para cumpri-las, quando, se o fizesse, desonraria Seu nome.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7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A0DF0A-0E28-5575-7044-2BFC66F54BC6}"/>
              </a:ext>
            </a:extLst>
          </p:cNvPr>
          <p:cNvSpPr/>
          <p:nvPr/>
        </p:nvSpPr>
        <p:spPr>
          <a:xfrm>
            <a:off x="1430610" y="855497"/>
            <a:ext cx="2606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rgbClr val="BFB3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LIÇÃO 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2421FA-9025-87F7-1850-F8A2FDD8D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29" y="2528216"/>
            <a:ext cx="5322813" cy="9007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49A67A-5414-04D8-7748-FFBAC8A2C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7" y="3429000"/>
            <a:ext cx="2423165" cy="9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680FA-AC0E-AE92-388A-E7347AB6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21CC7A53-EDDC-0BE3-6235-4D71570F5996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419136-F059-FD3B-7F64-49B902489BF7}"/>
              </a:ext>
            </a:extLst>
          </p:cNvPr>
          <p:cNvSpPr txBox="1"/>
          <p:nvPr/>
        </p:nvSpPr>
        <p:spPr>
          <a:xfrm>
            <a:off x="1626177" y="1874727"/>
            <a:ext cx="89396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promessa é: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Mim, e as Minhas palavras permanecerem em vocês, pedirão o que quiserem, e lhes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15:7). E João declara: “Nisto sabemos que O temos conhecido: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Seus mandamentos. Aquele que diz: ‘Eu o conheço’, mas não guarda os Seus mandamentos, esse é mentiroso, e a verdade não está nele.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3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1702A9B-DC6C-3A5F-56C3-7A34580D3824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9D4891-A872-5105-A02A-1092FDA7733D}"/>
              </a:ext>
            </a:extLst>
          </p:cNvPr>
          <p:cNvSpPr txBox="1"/>
          <p:nvPr/>
        </p:nvSpPr>
        <p:spPr>
          <a:xfrm>
            <a:off x="1558141" y="1874727"/>
            <a:ext cx="90757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Aqueles que apresentam suas petições a Deus reivindicando Sua promessa enquanto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satisfazem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condições ofendem a Jeová. Apresentam o nome de Cristo como autoridade para o cumprimento da promessa, porém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fazem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aquilo que demonstraria fé em Cristo e amor a Ele. Muitos infringem a condição sob a qual são aceitos pelo Pai.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9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C1718-A679-5932-0DBF-4453076D9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5E73429-182F-69C2-17B1-EC4F9BFD7261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930B8-C571-D041-1DEF-2B326B3D38F9}"/>
              </a:ext>
            </a:extLst>
          </p:cNvPr>
          <p:cNvSpPr txBox="1"/>
          <p:nvPr/>
        </p:nvSpPr>
        <p:spPr>
          <a:xfrm>
            <a:off x="1724891" y="1874727"/>
            <a:ext cx="87422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Devemos examinar minuciosamente o ato de confiança de nos achegarmos a Deus. Se somos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desobedientes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apresentamos ao Senhor uma nota para ser paga quando não preenchemos as condições que a tornariam pagável. Expomos a Deus Suas promessas e Lhe pedimos para cumpri-las, quando, se o fizesse, desonraria Seu nome.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20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2EBB11DD-F9A5-D810-E20F-F00538B24550}"/>
              </a:ext>
            </a:extLst>
          </p:cNvPr>
          <p:cNvSpPr/>
          <p:nvPr/>
        </p:nvSpPr>
        <p:spPr>
          <a:xfrm>
            <a:off x="918358" y="1475509"/>
            <a:ext cx="10355284" cy="3906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20C852-31C1-689B-0F72-1936D1B0322F}"/>
              </a:ext>
            </a:extLst>
          </p:cNvPr>
          <p:cNvSpPr txBox="1"/>
          <p:nvPr/>
        </p:nvSpPr>
        <p:spPr>
          <a:xfrm>
            <a:off x="1626177" y="1874727"/>
            <a:ext cx="89396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promessa é: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permanecerem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Mim, e as Minhas palavras permanecerem em vocês, pedirão o que quiserem, e lhes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feito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15:7). E João declara: “Nisto sabemos que O temos conhecido: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Seus mandamentos. Aquele que diz: ‘Eu o conheço’, mas não guarda os Seus mandamentos, esse é mentiroso, e a verdade não está nele.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76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56492-0D07-9656-3B8E-D49D7B42A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B62E73FF-353D-B966-23D9-423B7281F8E0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8EF7B1-D304-D9CD-1639-6401FF394798}"/>
              </a:ext>
            </a:extLst>
          </p:cNvPr>
          <p:cNvSpPr txBox="1"/>
          <p:nvPr/>
        </p:nvSpPr>
        <p:spPr>
          <a:xfrm>
            <a:off x="2901973" y="2517200"/>
            <a:ext cx="63880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Deus responde à nossa fidelidade com bênçãos. O que Ele nos pede quanto à questão financeira? Por que Ele faz esse pedido? Que promessa está ligada a essa ordem? (Ver p. 77.)</a:t>
            </a: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E6A8733-158A-240C-8E94-9ECE8FF0BE80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5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91093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4B0BB-7F26-5AA7-3F3D-92B5C194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9B44BFF-ABD5-0647-B4F3-2180F735AE82}"/>
              </a:ext>
            </a:extLst>
          </p:cNvPr>
          <p:cNvSpPr/>
          <p:nvPr/>
        </p:nvSpPr>
        <p:spPr>
          <a:xfrm>
            <a:off x="758041" y="1012954"/>
            <a:ext cx="10675917" cy="4832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FCF737-F5CC-7CCE-7D62-08E249E2C976}"/>
              </a:ext>
            </a:extLst>
          </p:cNvPr>
          <p:cNvSpPr txBox="1"/>
          <p:nvPr/>
        </p:nvSpPr>
        <p:spPr>
          <a:xfrm>
            <a:off x="911430" y="1228396"/>
            <a:ext cx="103691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grande misericórdia, porém, o Senhor está pronto a perdoar.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todos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casa do tesouro,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Minha casa. Ponham-Me à prova nisto, [...] se Eu não lhes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janelas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vocês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 causa de vocês, repreenderei o devorador, para que não consuma os produtos da terra, e não deixarei que as suas videiras nos campos fiquem sem frutos [...]. Todas as nações dirão que vocês são felizes, porque vocês serão uma terra de delícias, diz o Senhor dos Exércitos” (Ml 3:10-12).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7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D3EEFF1-D284-8340-6F53-DCEE55807F14}"/>
              </a:ext>
            </a:extLst>
          </p:cNvPr>
          <p:cNvSpPr/>
          <p:nvPr/>
        </p:nvSpPr>
        <p:spPr>
          <a:xfrm>
            <a:off x="758041" y="1012954"/>
            <a:ext cx="10675917" cy="4832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4DFEE4-37DC-F637-7FD6-42E30ABE0F25}"/>
              </a:ext>
            </a:extLst>
          </p:cNvPr>
          <p:cNvSpPr txBox="1"/>
          <p:nvPr/>
        </p:nvSpPr>
        <p:spPr>
          <a:xfrm>
            <a:off x="911430" y="1228396"/>
            <a:ext cx="103691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Sua grande misericórdia, porém, o Senhor está pronto a perdoar.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Tragam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todos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dízimos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casa do tesouro, para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haja mantimento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Minha casa. Ponham-Me à prova nisto, [...] se Eu não lhes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abrir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janelas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Céu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derramar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vocês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bênção sem medida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 causa de vocês, repreenderei o devorador, para que não consuma os produtos da terra, e não deixarei que as suas videiras nos campos fiquem sem frutos [...]. Todas as nações dirão que vocês são felizes, porque vocês serão uma terra de delícias, diz o Senhor dos Exércitos” (Ml 3:10-12).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1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EB593-4B6B-A373-D77C-29C70EFA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82CBC7B5-FFC6-EE98-CB88-E25F69DDBDC1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169D9F-DA8C-61DF-E2AF-0C0BEACF546A}"/>
              </a:ext>
            </a:extLst>
          </p:cNvPr>
          <p:cNvSpPr txBox="1"/>
          <p:nvPr/>
        </p:nvSpPr>
        <p:spPr>
          <a:xfrm>
            <a:off x="2236955" y="2889749"/>
            <a:ext cx="77180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Diante das tempestades da vida, é comum nos sentirmos desesperançados e desanimados e começarmos a lamentar. Mas o que acontece quando cultivamos uma fé genuína, firmeza e constância de propósito? (Ver p. 78.)</a:t>
            </a: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897D2F23-7779-67F2-C276-DBD0D0ECE6A2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6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006671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25569-287B-54C7-A383-ECD85187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1FE77BDE-C5C1-2D9F-E80B-ED7FAF05F636}"/>
              </a:ext>
            </a:extLst>
          </p:cNvPr>
          <p:cNvSpPr/>
          <p:nvPr/>
        </p:nvSpPr>
        <p:spPr>
          <a:xfrm>
            <a:off x="758039" y="1012952"/>
            <a:ext cx="10675917" cy="4832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486871-CCCD-3D24-0ADB-AF30462365CE}"/>
              </a:ext>
            </a:extLst>
          </p:cNvPr>
          <p:cNvSpPr txBox="1"/>
          <p:nvPr/>
        </p:nvSpPr>
        <p:spPr>
          <a:xfrm>
            <a:off x="1385947" y="1874727"/>
            <a:ext cx="94201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fé genuína, há firmeza, constância de princípio e estabilidade de propósito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 fadigas podem enfraquecer. “Os jovens se cansam e se fatigam, e os moços, de exaustos, caem, mas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Senhor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suas forças,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asas como águias,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não se cansam, caminham e não se fatigam”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40:30, 31).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7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A95457A2-43B1-B959-47E2-1A879CDF75AC}"/>
              </a:ext>
            </a:extLst>
          </p:cNvPr>
          <p:cNvSpPr/>
          <p:nvPr/>
        </p:nvSpPr>
        <p:spPr>
          <a:xfrm>
            <a:off x="758041" y="1778329"/>
            <a:ext cx="10675917" cy="3301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EECB47-3B37-3117-700B-5AE6866E1017}"/>
              </a:ext>
            </a:extLst>
          </p:cNvPr>
          <p:cNvSpPr txBox="1"/>
          <p:nvPr/>
        </p:nvSpPr>
        <p:spPr>
          <a:xfrm>
            <a:off x="1730333" y="2305614"/>
            <a:ext cx="87313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Muitos anelam auxiliar outros, mas sentem que não possuem capacidade ou luz espiritual para partilhar. Apresentem estes as suas petições perante o trono da graça. Roguem pelo Espírito Santo.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promessa que fez.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8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5F237B-CA17-CD60-81E2-B2F390A6FFFE}"/>
              </a:ext>
            </a:extLst>
          </p:cNvPr>
          <p:cNvSpPr txBox="1"/>
          <p:nvPr/>
        </p:nvSpPr>
        <p:spPr>
          <a:xfrm>
            <a:off x="2534502" y="2090172"/>
            <a:ext cx="71229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oração é o abrir do coração a Deus como a um amigo. Não que isso seja necessário para que Deus saiba quem somos, mas para nos habilitar a recebê-Lo. A oração não faz Deus descer até nós, mas eleva-nos a Ele (p. 69).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99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D3E8399D-BE79-57B2-CDC2-5648166AB97C}"/>
              </a:ext>
            </a:extLst>
          </p:cNvPr>
          <p:cNvSpPr/>
          <p:nvPr/>
        </p:nvSpPr>
        <p:spPr>
          <a:xfrm>
            <a:off x="758041" y="1012954"/>
            <a:ext cx="10675917" cy="4832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FF5B1-C311-4D70-C017-43F1E9941225}"/>
              </a:ext>
            </a:extLst>
          </p:cNvPr>
          <p:cNvSpPr txBox="1"/>
          <p:nvPr/>
        </p:nvSpPr>
        <p:spPr>
          <a:xfrm>
            <a:off x="1385947" y="1874727"/>
            <a:ext cx="94201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fé genuína, há firmeza, constância de princípio e estabilidade de propósito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o tempo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 fadigas podem enfraquecer. “Os jovens se cansam e se fatigam, e os moços, de exaustos, caem, mas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que esperam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Senhor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suas forças,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asas como águias,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não se cansam, caminham e não se fatigam”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40:30, 31).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8DCD-F0C9-9F96-1947-F15326C0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C1247D22-5D4F-EC58-29C8-761E8E062F70}"/>
              </a:ext>
            </a:extLst>
          </p:cNvPr>
          <p:cNvSpPr/>
          <p:nvPr/>
        </p:nvSpPr>
        <p:spPr>
          <a:xfrm>
            <a:off x="758041" y="1778329"/>
            <a:ext cx="10675917" cy="3301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887F83-52A9-93CD-4614-4A047812BEB8}"/>
              </a:ext>
            </a:extLst>
          </p:cNvPr>
          <p:cNvSpPr txBox="1"/>
          <p:nvPr/>
        </p:nvSpPr>
        <p:spPr>
          <a:xfrm>
            <a:off x="1730333" y="2305614"/>
            <a:ext cx="87313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Muitos anelam auxiliar outros, mas sentem que não possuem capacidade ou luz espiritual para partilhar. Apresentem estes as suas petições perante o trono da graça. Roguem pelo Espírito Santo.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mantém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promessa que fez.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4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8D3BE-DD77-EF1D-09DD-C9977FA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83979419-11FA-F1F3-2873-CE231703BCFD}"/>
              </a:ext>
            </a:extLst>
          </p:cNvPr>
          <p:cNvSpPr/>
          <p:nvPr/>
        </p:nvSpPr>
        <p:spPr>
          <a:xfrm>
            <a:off x="3961061" y="1741163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500D0E-ECC9-D557-2529-C267A9CD1EF6}"/>
              </a:ext>
            </a:extLst>
          </p:cNvPr>
          <p:cNvSpPr txBox="1"/>
          <p:nvPr/>
        </p:nvSpPr>
        <p:spPr>
          <a:xfrm>
            <a:off x="4274541" y="2178674"/>
            <a:ext cx="71014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 vida é agitada e existem tantas coisas que nos distraem e roubam nosso tempo: trânsito, trabalho, compromissos, celular, redes sociais, tratamentos estéticos, entre outros. Além disso, se nossos filhos estão sempre conectados em redes sociais e séries, isso acaba prejudicando seu desenvolvimento. Como pais, que exemplo estamos dando aos nossos filhos? Como conectar os filhos ao Pai celestial? O que Deus está pronto a nos oferecer se estivermos conectados a Ele?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0FE02-8D95-1199-B16D-279030B06A77}"/>
              </a:ext>
            </a:extLst>
          </p:cNvPr>
          <p:cNvSpPr/>
          <p:nvPr/>
        </p:nvSpPr>
        <p:spPr>
          <a:xfrm>
            <a:off x="3961061" y="950529"/>
            <a:ext cx="426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rgbClr val="BFB34B"/>
                  </a:solidFill>
                </a:ln>
                <a:solidFill>
                  <a:srgbClr val="BDAE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PARA REFLETIR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9539E-25AD-0EE4-60D5-631856912D51}"/>
              </a:ext>
            </a:extLst>
          </p:cNvPr>
          <p:cNvSpPr txBox="1"/>
          <p:nvPr/>
        </p:nvSpPr>
        <p:spPr>
          <a:xfrm>
            <a:off x="4452848" y="5040996"/>
            <a:ext cx="6097978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1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EEE0B35F-7D05-14A4-908E-F6A1B6068D7B}"/>
              </a:ext>
            </a:extLst>
          </p:cNvPr>
          <p:cNvSpPr/>
          <p:nvPr/>
        </p:nvSpPr>
        <p:spPr>
          <a:xfrm>
            <a:off x="3990109" y="1603170"/>
            <a:ext cx="7637188" cy="4215662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4B259-5CDE-9337-3A8E-9012A47850C6}"/>
              </a:ext>
            </a:extLst>
          </p:cNvPr>
          <p:cNvSpPr txBox="1"/>
          <p:nvPr/>
        </p:nvSpPr>
        <p:spPr>
          <a:xfrm>
            <a:off x="4822058" y="1972063"/>
            <a:ext cx="59732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surpreendente notar que oramos tão pouco! Deus está pronto e sempre disposto a </a:t>
            </a:r>
          </a:p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ouvir a oração sincera do mais humilde de Seus filhos, e, apesar disso, há tanta relutância da </a:t>
            </a:r>
          </a:p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 parte para levar nossas necessidades a Ele. O que pensarão os anjos celestiais desses </a:t>
            </a:r>
          </a:p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pobres homens e mulheres, seres sujeitos à tentação, quando o coração de Deus, infinito </a:t>
            </a:r>
          </a:p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amor, inclina-se para eles, pronto a dar-lhes mais do que podem pedir ou pensar, e eles </a:t>
            </a:r>
          </a:p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oram tão pouco e têm uma fé tão pequena?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F4FE8-012F-56E3-8368-3564D668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163FD887-4C22-50D1-3299-F535BD250C02}"/>
              </a:ext>
            </a:extLst>
          </p:cNvPr>
          <p:cNvSpPr/>
          <p:nvPr/>
        </p:nvSpPr>
        <p:spPr>
          <a:xfrm>
            <a:off x="3990109" y="2493818"/>
            <a:ext cx="7637188" cy="3325014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F7B3D7-FCA7-897A-4B4C-0156C7C76E4C}"/>
              </a:ext>
            </a:extLst>
          </p:cNvPr>
          <p:cNvSpPr txBox="1"/>
          <p:nvPr/>
        </p:nvSpPr>
        <p:spPr>
          <a:xfrm>
            <a:off x="4921515" y="3032940"/>
            <a:ext cx="5774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anjos têm prazer em se prostrar diante de Deus e ficar perto Dele. Eles consideram a comunhão com Deus sua maior alegria. Contudo, os habitantes da Terra, que tanto precisam da ajuda que somente Deus pode dar, parecem satisfeitos em andar sem a luz do Seu Espírito e a companhia de Sua presença (p. 69, 70)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BF9C101-CAE9-C5F3-4536-53882A8F44E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8E76D-764B-E501-329B-F9D4EE3EFE45}"/>
              </a:ext>
            </a:extLst>
          </p:cNvPr>
          <p:cNvSpPr txBox="1"/>
          <p:nvPr/>
        </p:nvSpPr>
        <p:spPr>
          <a:xfrm>
            <a:off x="2188554" y="2674305"/>
            <a:ext cx="78148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ter comunhão com Deus, orar e receber bênçãos, é necessário nos isolarmos como um eremita ou monge? Que exemplo Jesus nos deixou? Que risco corremos ao nos afastarmos totalmente da sociedade para viver em oração? (Ver p. 71, 72.)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C042625-EBD9-73FC-9861-6C2D743E232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4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935C2-0681-4C69-771F-2E34CB585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E1B6769D-69A0-3D24-001C-11590878674F}"/>
              </a:ext>
            </a:extLst>
          </p:cNvPr>
          <p:cNvSpPr/>
          <p:nvPr/>
        </p:nvSpPr>
        <p:spPr>
          <a:xfrm>
            <a:off x="763979" y="1276743"/>
            <a:ext cx="1066404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5360A6-95D3-0DCE-BAD7-7DAB9564957E}"/>
              </a:ext>
            </a:extLst>
          </p:cNvPr>
          <p:cNvSpPr txBox="1"/>
          <p:nvPr/>
        </p:nvSpPr>
        <p:spPr>
          <a:xfrm>
            <a:off x="1285256" y="1874728"/>
            <a:ext cx="96214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nos tornemos eremitas ou monges e que nos isolemos do mundo a fim de nos consagrarmos a atos de adoração. Nossa vida deve ser igual à de Cristo,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o contato com 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Aquele que nada faz além de orar em breve abandonará essa prática; suas orações acabarão se tornando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7D83BA-8248-DCF6-876B-49AC03E1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4466A59F-CB7E-D5B1-6404-7E5C2AC91B83}"/>
              </a:ext>
            </a:extLst>
          </p:cNvPr>
          <p:cNvSpPr/>
          <p:nvPr/>
        </p:nvSpPr>
        <p:spPr>
          <a:xfrm>
            <a:off x="1043049" y="1059873"/>
            <a:ext cx="10105902" cy="4738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EDA739-C4AB-E94B-1196-1F9E3F4D6039}"/>
              </a:ext>
            </a:extLst>
          </p:cNvPr>
          <p:cNvSpPr txBox="1"/>
          <p:nvPr/>
        </p:nvSpPr>
        <p:spPr>
          <a:xfrm>
            <a:off x="1779320" y="1443841"/>
            <a:ext cx="8633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as pessoas se afastam da vida em sociedade e ficam distantes da esfera do dever cristão, deixando de levar sua cruz; quando deixam de trabalhar de maneira dedicada pelo Mestre, Aquele que por elas se entregou, acabam perdendo o objetivo essencial da oração e o estímulo à devoção. Suas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pessoais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Não conseguem orar em favor das necessidades dos outros nem pelo estabelecimento do reino de Cristo.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C7D8CE7-9F97-FFD9-1C28-9A329F45F6BD}"/>
              </a:ext>
            </a:extLst>
          </p:cNvPr>
          <p:cNvSpPr/>
          <p:nvPr/>
        </p:nvSpPr>
        <p:spPr>
          <a:xfrm>
            <a:off x="763979" y="1276743"/>
            <a:ext cx="1066404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15A50-DD7A-19E5-A22D-7225D163BD61}"/>
              </a:ext>
            </a:extLst>
          </p:cNvPr>
          <p:cNvSpPr txBox="1"/>
          <p:nvPr/>
        </p:nvSpPr>
        <p:spPr>
          <a:xfrm>
            <a:off x="1285256" y="1874728"/>
            <a:ext cx="96214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 não espera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nos tornemos eremitas ou monges e que nos isolemos do mundo a fim de nos consagrarmos a atos de adoração. Nossa vida deve ser igual à de Cristo,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dividindo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monte da oração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o contato com 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multidões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Aquele que nada faz além de orar em breve abandonará essa prática; suas orações acabarão se tornando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formalidade rotineira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5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9214B4EF-B6F0-B3FF-052D-D2F0DFE2AC98}"/>
              </a:ext>
            </a:extLst>
          </p:cNvPr>
          <p:cNvSpPr/>
          <p:nvPr/>
        </p:nvSpPr>
        <p:spPr>
          <a:xfrm>
            <a:off x="1043049" y="1059873"/>
            <a:ext cx="10105902" cy="4738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F73E1C-9B81-C134-EB32-B40C5D361A1A}"/>
              </a:ext>
            </a:extLst>
          </p:cNvPr>
          <p:cNvSpPr txBox="1"/>
          <p:nvPr/>
        </p:nvSpPr>
        <p:spPr>
          <a:xfrm>
            <a:off x="1779320" y="1443841"/>
            <a:ext cx="8633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as pessoas se afastam da vida em sociedade e ficam distantes da esfera do dever cristão, deixando de levar sua cruz; quando deixam de trabalhar de maneira dedicada pelo Mestre, Aquele que por elas se entregou, acabam perdendo o objetivo essencial da oração e o estímulo à devoção. Suas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orações se tornam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pessoais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egoístas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Não conseguem orar em favor das necessidades dos outros nem pelo estabelecimento do reino de Cristo.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F6414-3227-880F-5012-68B4CE1E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1DDBD92A-5ABE-E9D9-D7DA-5CEFED001D84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EC56E-8C54-20EE-D2E2-3290CC644CC8}"/>
              </a:ext>
            </a:extLst>
          </p:cNvPr>
          <p:cNvSpPr txBox="1"/>
          <p:nvPr/>
        </p:nvSpPr>
        <p:spPr>
          <a:xfrm>
            <a:off x="2327331" y="2732644"/>
            <a:ext cx="75373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nos deu orientações sobre como nossas orações devem ser, a fim de que sejam atendidas. O que as lições de Cristo nos ensinam sobre a oração? (Ver p. 75.)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B5F1BF0A-82BB-9219-AE37-EA8FCC443CA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2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235231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2021</Words>
  <Application>Microsoft Macintosh PowerPoint</Application>
  <PresentationFormat>Widescreen</PresentationFormat>
  <Paragraphs>46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Bernard MT Condensed</vt:lpstr>
      <vt:lpstr>Calibri</vt:lpstr>
      <vt:lpstr>Calibri Light</vt:lpstr>
      <vt:lpstr>Tahoma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Victor Diego Trivelato</cp:lastModifiedBy>
  <cp:revision>3</cp:revision>
  <dcterms:created xsi:type="dcterms:W3CDTF">2025-09-22T06:13:41Z</dcterms:created>
  <dcterms:modified xsi:type="dcterms:W3CDTF">2025-10-16T17:31:24Z</dcterms:modified>
</cp:coreProperties>
</file>