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DDA313"/>
    <a:srgbClr val="BAB736"/>
    <a:srgbClr val="3E3D12"/>
    <a:srgbClr val="5E5C1C"/>
    <a:srgbClr val="FFFF00"/>
    <a:srgbClr val="908E2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630A4-6468-4BCD-A734-369905CD4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CC38B3-1761-4436-A030-1A6CCCE2E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ED104F-CC86-4BD3-9211-58AA5F0F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7B855D-4444-45A9-B6DF-7F4F4601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70FEDF-7E3C-453C-BA33-AAEEA956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C989C-3BA8-4968-91C9-5A987C5427F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70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CA2B3-6509-478A-B345-FD35CDC0A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C22B60-5F1B-4C29-AD06-5D47346E3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A5D6F9-385A-4747-B413-D36FCC24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C810DF-2B5B-4281-B95B-58580F6D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7945C9-B6B6-4EBB-9F37-B61BA779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74947-1FC4-47D0-925C-CFEC6A4330B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207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706ABB-F96C-43C2-96B9-60E6F5828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F25D29-46CD-4D31-A448-444B31B30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6F7463-406B-44F1-863F-7C2CB218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164B9-415C-458F-BA6C-97BCA33A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40DFDD-B790-4BB0-A3BB-CBF47F16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C8834-E581-4184-B20F-A07A1BAAA1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315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67F9C8-1A31-4CA6-B07F-D635648D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EEA68E-AFFB-486B-A040-36ADE19B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0E782C-381F-4F9D-966B-BFFFB2E60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F0A3EE-B889-4C08-B229-40A323C15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1A645D-9068-4116-8073-9FE7F898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8E961-0FB8-4CC5-AA81-DEF43C9701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603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BA0C0-9F68-4D50-8BAC-2B90D1312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E4618A-4DAA-46B2-86B2-C50F87F9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2DE30F-DE3E-4E98-9ACA-4ED7FA9E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DD6937-B059-4803-9B57-A5E60C19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A8409F-D5D6-441C-A6DF-2B7CE007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9BDA2-A4FB-41DE-B895-4C6F9AEDC9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258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D72A0B-83D2-48C9-A7C1-615B522C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809F09-0FDD-41BB-9EB9-630ECC1B50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4CA359-E554-4F86-B5F5-68320E31B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379BF9-34C4-4DCD-80A5-350D0E2D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5EDD05-E984-415C-A27F-59BAF418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B6BD9E4-6B56-4505-9696-F8DADC73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8B116-D4CE-4F63-A4C3-40470968C9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136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96251-944B-4C93-B3D0-DB497F5C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F7B849-321C-4C42-BD07-D281C902A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05C54B-3B34-4411-B9E3-679551C78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2798046-A771-4B95-B414-EE5259633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2981143-45E4-4B46-AC79-64000C60C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7D3D86D-AB47-4567-B283-6F4774195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3C97657-0427-477D-AB1E-BE540930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F1E9448-315E-4EC6-8D0F-0BD928F8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C8C88-0810-4814-A475-2EE8882152C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740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5A4CA-3FFD-43FD-B7A0-4E143D23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619905-E6AB-4D4C-8FB2-B21912CC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DA3E4F4-A425-4667-B81A-3D1CD075B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B15836C-B046-4805-9224-1D9B8A41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38457-F095-4558-A8C5-E0BEF59FA3C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012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8AD8F47-51C1-4DE9-8BE5-73DF0BC6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96EED88-9AA4-418E-928B-A5DA8727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0202C19-AD41-4598-8D49-BC102870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AB81B-0E30-4B22-8539-0E4F1EFAF7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689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CE6CF-F3BE-4091-8FBF-A07C712C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0EDDAD-B76D-49C7-8E54-FF907A9DA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27C44F1-D54E-4448-B767-D28024B33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EFA9AE-6829-439A-8A0C-CCED6814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F1D78A-B560-4CA4-AF31-FD8A6C61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B948A56-EA63-47CA-8CDB-FA117479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10A80-95B5-4DCE-9974-770D992DA4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501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F919B-F35C-4C4C-A7AB-DD5C6678F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691B85D-349E-4C0B-978E-3459E08C0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583EAA-F73D-4FF0-BB30-E516BF49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49351D-59A2-4396-BA72-6837A1EF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F4AFEC-D937-408C-A34F-C5625012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56C9C8-8A64-42EF-AD06-3A0374B8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FAC5D-F68D-4FEB-8535-8FB63778747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25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C3DCCD-0919-4C0A-8D52-674573DA5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F64CFE-EEEE-4A34-9009-C68D4CA13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617B09-2F74-4E72-A321-A1E8D56F10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346B7CC-55F5-4C9D-AB95-FA2BC313F8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C37826F-7022-41C0-AEA4-5668AAD8EF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757DAC-44D2-4BBC-A57A-4427A11D315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grejacasal">
            <a:extLst>
              <a:ext uri="{FF2B5EF4-FFF2-40B4-BE49-F238E27FC236}">
                <a16:creationId xmlns:a16="http://schemas.microsoft.com/office/drawing/2014/main" id="{2E9CA1A4-52BA-41F2-9949-B93B1CA4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WordArt 5">
            <a:extLst>
              <a:ext uri="{FF2B5EF4-FFF2-40B4-BE49-F238E27FC236}">
                <a16:creationId xmlns:a16="http://schemas.microsoft.com/office/drawing/2014/main" id="{0C4DB14A-83CA-4FDA-97CE-37F0F9FE05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2514600"/>
            <a:ext cx="7924800" cy="3200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CCFF99"/>
                    </a:gs>
                    <a:gs pos="50000">
                      <a:srgbClr val="0000CC"/>
                    </a:gs>
                    <a:gs pos="100000">
                      <a:srgbClr val="CCFF99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As Leis do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CCFF99"/>
                    </a:gs>
                    <a:gs pos="50000">
                      <a:srgbClr val="0000CC"/>
                    </a:gs>
                    <a:gs pos="100000">
                      <a:srgbClr val="CCFF99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Comportamento Interpessoal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grejacasal">
            <a:extLst>
              <a:ext uri="{FF2B5EF4-FFF2-40B4-BE49-F238E27FC236}">
                <a16:creationId xmlns:a16="http://schemas.microsoft.com/office/drawing/2014/main" id="{70CA613C-63AF-4174-91FD-F1C0FECC1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AB303742-672D-4CA7-97DE-FFDAAA84CF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3505200"/>
            <a:ext cx="9144000" cy="3124200"/>
          </a:xfrm>
        </p:spPr>
        <p:txBody>
          <a:bodyPr anchor="ctr"/>
          <a:lstStyle/>
          <a:p>
            <a:r>
              <a:rPr lang="pt-BR" altLang="pt-BR" sz="7200" b="1">
                <a:solidFill>
                  <a:srgbClr val="FFFFCC"/>
                </a:solidFill>
              </a:rPr>
              <a:t>Por Que Acontecem Conflitos Constantes e Prolongados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grejacasal">
            <a:extLst>
              <a:ext uri="{FF2B5EF4-FFF2-40B4-BE49-F238E27FC236}">
                <a16:creationId xmlns:a16="http://schemas.microsoft.com/office/drawing/2014/main" id="{47ED1A66-B5B9-40DF-9AA3-628485964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7B2BC747-DFE5-45CA-9715-A828478718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3048000"/>
          </a:xfrm>
        </p:spPr>
        <p:txBody>
          <a:bodyPr anchor="ctr"/>
          <a:lstStyle/>
          <a:p>
            <a:r>
              <a:rPr lang="pt-BR" alt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A Natureza do Ser Humano é Tridimensional:</a:t>
            </a:r>
            <a:br>
              <a:rPr lang="pt-BR" alt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alt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Psico-somático-espiritual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0E5D011-B8E0-4D57-BC40-CC51DDF28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2819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pt-BR" altLang="pt-BR" sz="4400" b="1">
                <a:solidFill>
                  <a:srgbClr val="FFFFCC"/>
                </a:solidFill>
              </a:rPr>
              <a:t>  CORPO = Leis Físicas</a:t>
            </a:r>
          </a:p>
          <a:p>
            <a:pPr algn="l">
              <a:buFontTx/>
              <a:buChar char="•"/>
            </a:pPr>
            <a:r>
              <a:rPr lang="pt-BR" altLang="pt-BR" sz="4400" b="1">
                <a:solidFill>
                  <a:srgbClr val="FFFFCC"/>
                </a:solidFill>
              </a:rPr>
              <a:t>  MENTE</a:t>
            </a:r>
            <a:endParaRPr lang="pt-BR" altLang="pt-BR" sz="8800" b="1">
              <a:solidFill>
                <a:srgbClr val="FFFFCC"/>
              </a:solidFill>
            </a:endParaRPr>
          </a:p>
          <a:p>
            <a:pPr algn="l"/>
            <a:r>
              <a:rPr lang="pt-BR" altLang="pt-BR" sz="4400" b="1">
                <a:solidFill>
                  <a:srgbClr val="FFFFCC"/>
                </a:solidFill>
              </a:rPr>
              <a:t>    -  Leis Psicológicas</a:t>
            </a:r>
          </a:p>
          <a:p>
            <a:pPr algn="l"/>
            <a:r>
              <a:rPr lang="pt-BR" altLang="pt-BR" sz="4400" b="1">
                <a:solidFill>
                  <a:srgbClr val="FFFFCC"/>
                </a:solidFill>
              </a:rPr>
              <a:t>    -  Leis Morais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igrejacasal">
            <a:extLst>
              <a:ext uri="{FF2B5EF4-FFF2-40B4-BE49-F238E27FC236}">
                <a16:creationId xmlns:a16="http://schemas.microsoft.com/office/drawing/2014/main" id="{70577771-B3B6-4590-BD4C-D703D5141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8DB35CBF-37FF-43FB-94C1-C27F0F6E34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2286000"/>
          </a:xfrm>
        </p:spPr>
        <p:txBody>
          <a:bodyPr anchor="ctr"/>
          <a:lstStyle/>
          <a:p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RELACIONAMENTOS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B07C73-BC7B-436C-9EF3-A64BDE3846C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953000"/>
            <a:ext cx="9144000" cy="1676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</a:rPr>
              <a:t> Relações Boas – Estímulos Positivos </a:t>
            </a:r>
          </a:p>
          <a:p>
            <a:pPr algn="l">
              <a:buFontTx/>
              <a:buChar char="•"/>
            </a:pPr>
            <a:r>
              <a:rPr lang="pt-BR" altLang="pt-BR" sz="4000" b="1">
                <a:solidFill>
                  <a:srgbClr val="FFFF00"/>
                </a:solidFill>
              </a:rPr>
              <a:t> Relações Más – Estímulos Negativos</a:t>
            </a:r>
          </a:p>
          <a:p>
            <a:pPr algn="l">
              <a:buFontTx/>
              <a:buChar char="•"/>
            </a:pPr>
            <a:endParaRPr lang="pt-BR" altLang="pt-BR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igrejacasal">
            <a:extLst>
              <a:ext uri="{FF2B5EF4-FFF2-40B4-BE49-F238E27FC236}">
                <a16:creationId xmlns:a16="http://schemas.microsoft.com/office/drawing/2014/main" id="{BF21F40C-9017-414E-8BAE-4321DB99E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>
            <a:extLst>
              <a:ext uri="{FF2B5EF4-FFF2-40B4-BE49-F238E27FC236}">
                <a16:creationId xmlns:a16="http://schemas.microsoft.com/office/drawing/2014/main" id="{57962F83-0578-486B-BD55-C80AF74AA3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 anchor="ctr"/>
          <a:lstStyle/>
          <a:p>
            <a:r>
              <a:rPr lang="pt-BR" altLang="pt-BR" sz="88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Por Que?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018C9F5-0943-405C-81BB-3AFEB69735F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3429000"/>
            <a:ext cx="7924800" cy="2819400"/>
          </a:xfrm>
        </p:spPr>
        <p:txBody>
          <a:bodyPr/>
          <a:lstStyle/>
          <a:p>
            <a:r>
              <a:rPr lang="pt-BR" altLang="pt-BR" sz="6000" b="1">
                <a:solidFill>
                  <a:schemeClr val="bg1"/>
                </a:solidFill>
                <a:latin typeface="Bookman Old Style" panose="02050604050505020204" pitchFamily="18" charset="0"/>
              </a:rPr>
              <a:t>Toda ação provoca uma reação igual e contrária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igrejacasal">
            <a:extLst>
              <a:ext uri="{FF2B5EF4-FFF2-40B4-BE49-F238E27FC236}">
                <a16:creationId xmlns:a16="http://schemas.microsoft.com/office/drawing/2014/main" id="{D2E85FEF-BB49-4582-841D-9EF5F8A7C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WordArt 4">
            <a:extLst>
              <a:ext uri="{FF2B5EF4-FFF2-40B4-BE49-F238E27FC236}">
                <a16:creationId xmlns:a16="http://schemas.microsoft.com/office/drawing/2014/main" id="{D0DE9015-B066-4E17-8541-2D4F3B4B23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4552950"/>
            <a:ext cx="6276975" cy="2076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444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 panose="020B0A04020102020204" pitchFamily="34" charset="0"/>
              </a:rPr>
              <a:t>Agressão / Defesa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igrejacasal">
            <a:extLst>
              <a:ext uri="{FF2B5EF4-FFF2-40B4-BE49-F238E27FC236}">
                <a16:creationId xmlns:a16="http://schemas.microsoft.com/office/drawing/2014/main" id="{990089B6-E075-4EB3-97FA-B88B9853A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A88B56E2-F871-4A4B-985B-8211F7726A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152400"/>
            <a:ext cx="8077200" cy="1828800"/>
          </a:xfrm>
        </p:spPr>
        <p:txBody>
          <a:bodyPr anchor="ctr"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Duas grandes verdades sobre as Agressões: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0416219-86A6-4E43-BA24-93A2938744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4953000"/>
            <a:ext cx="8382000" cy="16764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</a:rPr>
              <a:t> Quem Agride esquece ou quer esquecer. </a:t>
            </a:r>
          </a:p>
          <a:p>
            <a:pPr algn="l">
              <a:buFontTx/>
              <a:buChar char="•"/>
            </a:pPr>
            <a:r>
              <a:rPr lang="pt-BR" altLang="pt-BR" sz="3600" b="1">
                <a:solidFill>
                  <a:schemeClr val="bg1"/>
                </a:solidFill>
              </a:rPr>
              <a:t> Quem é Agredido lembra e quer falar.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igrejacasal">
            <a:extLst>
              <a:ext uri="{FF2B5EF4-FFF2-40B4-BE49-F238E27FC236}">
                <a16:creationId xmlns:a16="http://schemas.microsoft.com/office/drawing/2014/main" id="{5B6052BC-8B04-46E6-A72F-E2AFB5EF4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1FF719F7-7868-4822-AEED-D9245B021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800" b="1"/>
              <a:t>Agressões fazem cicatrizes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2178352-FD1E-4F79-B3BF-8243AA3CE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191000"/>
            <a:ext cx="8229600" cy="2667000"/>
          </a:xfrm>
        </p:spPr>
        <p:txBody>
          <a:bodyPr/>
          <a:lstStyle/>
          <a:p>
            <a:r>
              <a:rPr lang="pt-BR" altLang="pt-BR" sz="4400">
                <a:solidFill>
                  <a:srgbClr val="FFFF00"/>
                </a:solidFill>
              </a:rPr>
              <a:t>Agressão é pecado.</a:t>
            </a:r>
          </a:p>
          <a:p>
            <a:r>
              <a:rPr lang="pt-BR" altLang="pt-BR" sz="4400">
                <a:solidFill>
                  <a:srgbClr val="FFFF00"/>
                </a:solidFill>
              </a:rPr>
              <a:t>Mágoa é pecado</a:t>
            </a:r>
          </a:p>
          <a:p>
            <a:pPr>
              <a:buFontTx/>
              <a:buNone/>
            </a:pPr>
            <a:r>
              <a:rPr lang="pt-BR" altLang="pt-BR" sz="4400">
                <a:solidFill>
                  <a:srgbClr val="FF9900"/>
                </a:solidFill>
              </a:rPr>
              <a:t>  O Remédio de Deus é o Perdão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igrejacasal">
            <a:extLst>
              <a:ext uri="{FF2B5EF4-FFF2-40B4-BE49-F238E27FC236}">
                <a16:creationId xmlns:a16="http://schemas.microsoft.com/office/drawing/2014/main" id="{2EAE9798-9A44-4879-B221-C95EB6E13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7D990FC2-9356-49E6-849F-1BFCF3EA5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905000"/>
          </a:xfrm>
        </p:spPr>
        <p:txBody>
          <a:bodyPr/>
          <a:lstStyle/>
          <a:p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que tem que fazer o Casal?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F505F2C-6286-43A2-8C86-73F972021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038600"/>
            <a:ext cx="8610600" cy="2819400"/>
          </a:xfrm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3600" b="1">
                <a:solidFill>
                  <a:srgbClr val="FFFF00"/>
                </a:solidFill>
              </a:rPr>
              <a:t>Perdão Mútuo.</a:t>
            </a:r>
          </a:p>
          <a:p>
            <a:r>
              <a:rPr lang="pt-BR" altLang="pt-BR" sz="3600" b="1">
                <a:solidFill>
                  <a:srgbClr val="FFFF00"/>
                </a:solidFill>
              </a:rPr>
              <a:t>Não chegar perto da cicatriz</a:t>
            </a:r>
          </a:p>
          <a:p>
            <a:r>
              <a:rPr lang="pt-BR" altLang="pt-BR" sz="3600" b="1">
                <a:solidFill>
                  <a:srgbClr val="FFFF00"/>
                </a:solidFill>
              </a:rPr>
              <a:t>Pedir ajuda para mudar o caráter.</a:t>
            </a:r>
          </a:p>
          <a:p>
            <a:r>
              <a:rPr lang="pt-BR" altLang="pt-BR" sz="3600" b="1">
                <a:solidFill>
                  <a:srgbClr val="FFFF00"/>
                </a:solidFill>
              </a:rPr>
              <a:t>Pedir força para exercer a vontade.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135</Words>
  <Application>Microsoft Office PowerPoint</Application>
  <PresentationFormat>Apresentação na tela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Times New Roman</vt:lpstr>
      <vt:lpstr>Bookman Old Style</vt:lpstr>
      <vt:lpstr>Estrutura padrão</vt:lpstr>
      <vt:lpstr>Apresentação do PowerPoint</vt:lpstr>
      <vt:lpstr>Por Que Acontecem Conflitos Constantes e Prolongados ?</vt:lpstr>
      <vt:lpstr>A Natureza do Ser Humano é Tridimensional: Psico-somático-espiritual</vt:lpstr>
      <vt:lpstr>RELACIONAMENTOS</vt:lpstr>
      <vt:lpstr>Por Que?</vt:lpstr>
      <vt:lpstr>Apresentação do PowerPoint</vt:lpstr>
      <vt:lpstr>Duas grandes verdades sobre as Agressões:</vt:lpstr>
      <vt:lpstr>Agressões fazem cicatrizes</vt:lpstr>
      <vt:lpstr>O que tem que fazer o Casal?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 E FAMÍLIA</dc:title>
  <dc:subject>ENCONTRO DE CASAIS</dc:subject>
  <dc:creator>Pr. Marcelo Carvalho; Pr. Marcelo Augusto de Carvalho; Valued Gateway Client</dc:creator>
  <cp:keywords>www.4tons.com.br; www.4tons.com</cp:keywords>
  <dc:description>COMÉRCIO PROIBIDO. USO PESSOAL</dc:description>
  <cp:lastModifiedBy>Pr. Marcelo Carvalho</cp:lastModifiedBy>
  <cp:revision>10</cp:revision>
  <dcterms:created xsi:type="dcterms:W3CDTF">2003-11-15T12:03:59Z</dcterms:created>
  <dcterms:modified xsi:type="dcterms:W3CDTF">2019-10-28T11:15:42Z</dcterms:modified>
  <cp:category>SM-MINISTERIO DA FAMILIA</cp:category>
</cp:coreProperties>
</file>