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996600"/>
    <a:srgbClr val="FF9900"/>
    <a:srgbClr val="663300"/>
    <a:srgbClr val="894400"/>
    <a:srgbClr val="33993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1030">
            <a:extLst>
              <a:ext uri="{FF2B5EF4-FFF2-40B4-BE49-F238E27FC236}">
                <a16:creationId xmlns:a16="http://schemas.microsoft.com/office/drawing/2014/main" id="{B7FCF374-E4D5-4F0D-A38B-4BD109587E0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3074" name="Arc 1026">
              <a:extLst>
                <a:ext uri="{FF2B5EF4-FFF2-40B4-BE49-F238E27FC236}">
                  <a16:creationId xmlns:a16="http://schemas.microsoft.com/office/drawing/2014/main" id="{95752F51-A972-4F03-AB6C-77391039BC9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5" name="Arc 1027">
              <a:extLst>
                <a:ext uri="{FF2B5EF4-FFF2-40B4-BE49-F238E27FC236}">
                  <a16:creationId xmlns:a16="http://schemas.microsoft.com/office/drawing/2014/main" id="{DBD92053-F878-4E2F-9F5C-7D41A6B861F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6" name="Arc 1028">
              <a:extLst>
                <a:ext uri="{FF2B5EF4-FFF2-40B4-BE49-F238E27FC236}">
                  <a16:creationId xmlns:a16="http://schemas.microsoft.com/office/drawing/2014/main" id="{FC68A42D-EF50-4285-8EAB-89E3D956383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" name="AutoShape 1029">
              <a:extLst>
                <a:ext uri="{FF2B5EF4-FFF2-40B4-BE49-F238E27FC236}">
                  <a16:creationId xmlns:a16="http://schemas.microsoft.com/office/drawing/2014/main" id="{D145CC49-8ABE-4E82-9DC5-7FE6864B57D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9" name="Rectangle 1031">
            <a:extLst>
              <a:ext uri="{FF2B5EF4-FFF2-40B4-BE49-F238E27FC236}">
                <a16:creationId xmlns:a16="http://schemas.microsoft.com/office/drawing/2014/main" id="{87B0A0ED-ACBA-497D-B422-D92DA32E003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080" name="Rectangle 1032">
            <a:extLst>
              <a:ext uri="{FF2B5EF4-FFF2-40B4-BE49-F238E27FC236}">
                <a16:creationId xmlns:a16="http://schemas.microsoft.com/office/drawing/2014/main" id="{43F4A56E-F912-4ACA-830C-B48A116C4E0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3081" name="Rectangle 1033">
            <a:extLst>
              <a:ext uri="{FF2B5EF4-FFF2-40B4-BE49-F238E27FC236}">
                <a16:creationId xmlns:a16="http://schemas.microsoft.com/office/drawing/2014/main" id="{925F4C65-862D-43DC-AF61-8C63C80E937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82" name="Rectangle 1034">
            <a:extLst>
              <a:ext uri="{FF2B5EF4-FFF2-40B4-BE49-F238E27FC236}">
                <a16:creationId xmlns:a16="http://schemas.microsoft.com/office/drawing/2014/main" id="{4CB19C9B-8D64-4718-9A69-301F5AA63A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083" name="Rectangle 1035">
            <a:extLst>
              <a:ext uri="{FF2B5EF4-FFF2-40B4-BE49-F238E27FC236}">
                <a16:creationId xmlns:a16="http://schemas.microsoft.com/office/drawing/2014/main" id="{61ABFD1E-DC2D-4BE5-B2C9-1C800BC540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405B5-F89B-4F16-B637-41584D08D9D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424AB-D64E-41BA-B335-677C8C1B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610B1F-EB50-4D18-8538-48C57917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5278E-A043-45EF-979C-7D82F848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2C71E-F2E9-4F1B-9CAD-56A9B296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9FB447-B207-405E-A89E-67A95AB2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8599-3637-42F3-9CEA-E1EBE09A9E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579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D066D1-881F-42AF-8C38-54B26AA76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119FDD-D3B9-4337-9627-6206D1F84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3773E-C05C-48C5-A283-722D2E0D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6C98C7-7A01-4684-AD11-1D62062F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5A406-A835-48CD-8509-F7E448B2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0653-1416-4716-B1D2-1BA4F1A54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668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E5BC0-058F-4D7F-9EFF-30FBC5B8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DA4731-D76C-4FCC-BEB2-BADF6501E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211986-4B25-4B0F-90D9-7A4A4B6A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142315-E165-46AB-842B-405DE078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D3297-FEA7-4850-AAB5-4104C2DA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149A4-5802-4A7E-B2E6-A85C30EC9C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06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83DDD-D940-49C0-9B8A-F85B6C62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96893A-CBEA-41B2-9021-0B3A9D443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7C8FD7-BFC4-4938-93DC-B742F12FD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DF505-EA77-4034-98C4-15F3B56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EB311-501A-4C66-AAC0-34A81AD2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5F333-DD95-4755-B755-DEB48B6DA0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98529-CCB5-4FD1-92BF-3C993B7A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9D0C65-033A-447B-AFDE-6F2EC1CEF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5B6508-85A3-40C4-9E59-63475EB7C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58256C-6794-4280-8093-6B61FFEB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647496-249E-4B38-9BE5-EDF13253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D93CE5-B39A-4069-99FB-6D4D1971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82EC2-F9BC-4BCC-9E7D-E28778D8C6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23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D1C8F-40EB-43D0-B080-B80365FD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33B855-EEB3-4412-85A7-A55E7112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968691-E6EA-411D-A28B-D15457892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CE4C05-4D1B-4F9A-9EE5-4DD1A851D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DF0596-9253-4A95-A928-2C09F52C7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F008E2-944A-404C-8B86-3D5B922B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040308-0097-45D1-AFFB-74EB8E2B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3F3830-390A-4E05-8A82-73F88AB9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AC8F-CD25-4A69-ABE4-09D6A935A9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94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AD1DC-01F5-4F8B-9DC6-E89B0AE6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194B9F-BF36-4518-A491-033D0CD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C40A27-E66C-49A7-9E38-5A7CB7FF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E02C0A-BCD9-410D-BED6-E7214C1C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C4A29-0BB8-49E3-B38D-3218A80A32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182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FAC6F9-67FA-405B-9616-5E07D1D5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2B9C14-5CEB-432B-9858-A71F208B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B20A0F-381C-4E01-9785-A02899FB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15391-3710-4446-AA18-195A420B98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920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D71A5-FD22-45C2-B832-0F40786F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A95040-E9DF-498A-B12F-7F3110A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74719B-E326-46C4-A3D0-13946EAF0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C0A293-2A6B-4B78-98AC-403AD75B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2F6EE2-74AC-48BD-A8BF-6B6BCCB6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977CC9-C459-47E1-A608-5865578A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9C32E-FD56-423E-9485-438AB7A534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063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E32CB-014B-4DEC-A871-DD06E897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654D92-B7F1-49D4-90A6-1175157B6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04FBC8-4AFC-426B-AE6B-3FB8AF9A1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18FD48-3FCD-4707-AAD7-1DFBB391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469BDB-06AD-46C0-8452-5B8F6AE2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CAAD53-ABAC-4C5D-BF11-DC36E6FE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9DD9E-C1D5-4A26-8F5A-ABC4B4F7D8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885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>
            <a:extLst>
              <a:ext uri="{FF2B5EF4-FFF2-40B4-BE49-F238E27FC236}">
                <a16:creationId xmlns:a16="http://schemas.microsoft.com/office/drawing/2014/main" id="{CE4A2E33-2764-4A92-BE6F-1BDB84165AD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26" name="Arc 2">
              <a:extLst>
                <a:ext uri="{FF2B5EF4-FFF2-40B4-BE49-F238E27FC236}">
                  <a16:creationId xmlns:a16="http://schemas.microsoft.com/office/drawing/2014/main" id="{B5E5A1D4-1969-41B7-8860-0275E03BB5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7" name="Arc 3">
              <a:extLst>
                <a:ext uri="{FF2B5EF4-FFF2-40B4-BE49-F238E27FC236}">
                  <a16:creationId xmlns:a16="http://schemas.microsoft.com/office/drawing/2014/main" id="{93EC406D-8758-47E9-B54E-815F118868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8" name="Arc 4">
              <a:extLst>
                <a:ext uri="{FF2B5EF4-FFF2-40B4-BE49-F238E27FC236}">
                  <a16:creationId xmlns:a16="http://schemas.microsoft.com/office/drawing/2014/main" id="{D28AF66D-F649-49E5-BCA1-7F9294BABF8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9" name="AutoShape 5">
              <a:extLst>
                <a:ext uri="{FF2B5EF4-FFF2-40B4-BE49-F238E27FC236}">
                  <a16:creationId xmlns:a16="http://schemas.microsoft.com/office/drawing/2014/main" id="{7FB77EB4-226E-432B-B6CE-D057CECD852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31" name="Rectangle 7">
            <a:extLst>
              <a:ext uri="{FF2B5EF4-FFF2-40B4-BE49-F238E27FC236}">
                <a16:creationId xmlns:a16="http://schemas.microsoft.com/office/drawing/2014/main" id="{56D1DE89-7E64-44AD-A2D3-296E6F625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37A8A2F-57F1-4596-BD91-3AD9CB1E2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6AE5188-E349-4645-B76C-B3990527E0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C10E5B51-A79C-413F-A704-F7BCC07DC6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D0C2F8D4-0089-4871-8BC0-98CC68172B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F6126B3-6CFD-459A-96EB-6D243E1802E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86BF73A-DE9F-40E3-8003-FDCA4472E0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l"/>
            <a:r>
              <a:rPr lang="pt-BR" altLang="pt-BR" sz="6000" b="1"/>
              <a:t>CASADOS E FELIZES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E181DFB-5114-4486-A686-930416904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56" name="Picture 4" descr="j0078606">
            <a:extLst>
              <a:ext uri="{FF2B5EF4-FFF2-40B4-BE49-F238E27FC236}">
                <a16:creationId xmlns:a16="http://schemas.microsoft.com/office/drawing/2014/main" id="{C4C32F50-4AC1-4CF0-A930-8BF11852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582863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Rectangle 7">
            <a:extLst>
              <a:ext uri="{FF2B5EF4-FFF2-40B4-BE49-F238E27FC236}">
                <a16:creationId xmlns:a16="http://schemas.microsoft.com/office/drawing/2014/main" id="{570000E9-F5FF-4143-A98C-ADF06D68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97BEA536-1E3C-4381-B858-DFC95F6F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0A99DE20-9CF5-4CA2-8F12-6F9BF754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62" name="Picture 10" descr="j0078606">
            <a:extLst>
              <a:ext uri="{FF2B5EF4-FFF2-40B4-BE49-F238E27FC236}">
                <a16:creationId xmlns:a16="http://schemas.microsoft.com/office/drawing/2014/main" id="{5A704CD6-9486-494E-868D-D353C2FA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5638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Rectangle 13">
            <a:extLst>
              <a:ext uri="{FF2B5EF4-FFF2-40B4-BE49-F238E27FC236}">
                <a16:creationId xmlns:a16="http://schemas.microsoft.com/office/drawing/2014/main" id="{E71448BF-5C30-4D97-A0D9-9C8D6E31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4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66" name="Picture 14" descr="j0078606">
            <a:extLst>
              <a:ext uri="{FF2B5EF4-FFF2-40B4-BE49-F238E27FC236}">
                <a16:creationId xmlns:a16="http://schemas.microsoft.com/office/drawing/2014/main" id="{BC7146D7-88B9-4AAF-AF68-454AF95E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51301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hlinkClick r:id="" action="ppaction://ole?verb=0"/>
            <a:extLst>
              <a:ext uri="{FF2B5EF4-FFF2-40B4-BE49-F238E27FC236}">
                <a16:creationId xmlns:a16="http://schemas.microsoft.com/office/drawing/2014/main" id="{55B0BD4B-32AC-429A-B08E-C7EAD6D1783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3200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orelDRAW!" r:id="rId3" imgW="1849320" imgH="3046320" progId="CDraw5">
                  <p:embed/>
                </p:oleObj>
              </mc:Choice>
              <mc:Fallback>
                <p:oleObj name="CorelDRAW!" r:id="rId3" imgW="1849320" imgH="3046320" progId="CDraw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200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WordArt 3">
            <a:extLst>
              <a:ext uri="{FF2B5EF4-FFF2-40B4-BE49-F238E27FC236}">
                <a16:creationId xmlns:a16="http://schemas.microsoft.com/office/drawing/2014/main" id="{B559B379-5521-40C4-A4ED-86515787C7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5586413" cy="3009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ROMANTISMO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30C1BFE8-8DE1-44A1-B7F6-E05C6232EF4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359025"/>
            <a:ext cx="320516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F05F147C-5986-4EF8-83EC-6929F442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8200"/>
            <a:ext cx="5257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b="1">
                <a:latin typeface="Stencil" panose="040409050D0802020404" pitchFamily="82" charset="0"/>
              </a:rPr>
              <a:t>PEQUENAS ATENÇÕES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extLst>
              <a:ext uri="{FF2B5EF4-FFF2-40B4-BE49-F238E27FC236}">
                <a16:creationId xmlns:a16="http://schemas.microsoft.com/office/drawing/2014/main" id="{783F3C2F-6126-470B-ACA3-06F98687A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686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VIVA O PRESENTE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D0B4F6FA-E612-4714-B4CA-74E0C635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CC00"/>
                </a:solidFill>
                <a:latin typeface="Showcard Gothic" panose="04020904020102020604" pitchFamily="82" charset="0"/>
              </a:rPr>
              <a:t>70% DAS PESSOAS VIVEM DE PASSADO</a:t>
            </a:r>
          </a:p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CC00"/>
                </a:solidFill>
                <a:latin typeface="Showcard Gothic" panose="04020904020102020604" pitchFamily="82" charset="0"/>
              </a:rPr>
              <a:t>25% DAS PESSOAS VIVEM DE FUTURO</a:t>
            </a:r>
          </a:p>
          <a:p>
            <a:pPr algn="ctr">
              <a:spcBef>
                <a:spcPct val="50000"/>
              </a:spcBef>
            </a:pPr>
            <a:r>
              <a:rPr lang="pt-BR" altLang="pt-BR" sz="4000" b="1">
                <a:solidFill>
                  <a:srgbClr val="FFCC00"/>
                </a:solidFill>
                <a:latin typeface="Showcard Gothic" panose="04020904020102020604" pitchFamily="82" charset="0"/>
              </a:rPr>
              <a:t>5% DAS PESSOAS VIVEM o PRESENTE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72583947-8924-4A6E-AA82-F4630987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ADAA1D1F-8821-4E2B-BF46-C221E734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0"/>
            <a:ext cx="777240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pt-BR" sz="3600" b="1">
                <a:latin typeface="Arial" panose="020B0604020202020204" pitchFamily="34" charset="0"/>
              </a:rPr>
              <a:t>“ VOCÊ NUNCA VAI ENCONTRAR A PESSOA IDEAL PARA SEU CASAMENTO, MAS VOCÊ PODE SER A PESSOA IDEAL PARA ALGUÉM’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0FFEFA06-743D-44AC-946B-8428A41A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649C4823-FA87-41B8-B191-072AA81F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696200" cy="5656263"/>
          </a:xfrm>
          <a:prstGeom prst="rect">
            <a:avLst/>
          </a:prstGeom>
          <a:solidFill>
            <a:srgbClr val="CCFFCC"/>
          </a:solidFill>
          <a:ln w="12700">
            <a:solidFill>
              <a:srgbClr val="33993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 b="1">
                <a:solidFill>
                  <a:srgbClr val="339933"/>
                </a:solidFill>
                <a:latin typeface="Tahoma" panose="020B0604030504040204" pitchFamily="34" charset="0"/>
              </a:rPr>
              <a:t>Embora possam surgir dificuldades e perplexidades nem o marido nem a esposa abrigue o pensamento de que sua união é um erro ou uma decepção. Resolva cada qual ser para o outro tudo que é possível. Continuai as primeiras atenções. De todos os modos, anime um ao outro nas lutas da vida. Procure cada um promover a felicidade do outro. Haja amor mútuo, mútua paciência. Então, o casamento, em vez de ser o fim do amor, será como que seu princípio. Testemunhos Seletos, vol. 3, pág. 311.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D9BD2CAF-6A60-4E7C-A502-C9AF8B73DB0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WordArt 5">
            <a:extLst>
              <a:ext uri="{FF2B5EF4-FFF2-40B4-BE49-F238E27FC236}">
                <a16:creationId xmlns:a16="http://schemas.microsoft.com/office/drawing/2014/main" id="{BE69E512-B9E5-4B2E-A66A-9695866C7D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58674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COMUNHÃO COM DEUS 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2D2D9EF6-3DB0-4082-99F2-563FAD0C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4876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 Black" panose="020B0A04020102020204" pitchFamily="34" charset="0"/>
              </a:rPr>
              <a:t>“ Buscai em primeiro lugar o reino de Deus e a Sua justiça e todas as coisas vos serão acrescentadas”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027">
            <a:extLst>
              <a:ext uri="{FF2B5EF4-FFF2-40B4-BE49-F238E27FC236}">
                <a16:creationId xmlns:a16="http://schemas.microsoft.com/office/drawing/2014/main" id="{47433E4A-8B63-4C86-9E16-3EC7BFE2E4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WordArt 1028">
            <a:extLst>
              <a:ext uri="{FF2B5EF4-FFF2-40B4-BE49-F238E27FC236}">
                <a16:creationId xmlns:a16="http://schemas.microsoft.com/office/drawing/2014/main" id="{9361A1C6-46DC-4731-B121-2C54A28E22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41148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C00"/>
                </a:solidFill>
                <a:latin typeface="Arial Black" panose="020B0A04020102020204" pitchFamily="34" charset="0"/>
              </a:rPr>
              <a:t>AMOR</a:t>
            </a:r>
          </a:p>
        </p:txBody>
      </p:sp>
      <p:sp>
        <p:nvSpPr>
          <p:cNvPr id="25605" name="Text Box 1029">
            <a:extLst>
              <a:ext uri="{FF2B5EF4-FFF2-40B4-BE49-F238E27FC236}">
                <a16:creationId xmlns:a16="http://schemas.microsoft.com/office/drawing/2014/main" id="{434A6813-217F-4B74-82F5-42805673B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6324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latin typeface="Britannic Bold" panose="020B0903060703020204" pitchFamily="34" charset="0"/>
              </a:rPr>
              <a:t>Amar o seu cônjuge é um ato de ESCOLHA.</a:t>
            </a: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latin typeface="Britannic Bold" panose="020B0903060703020204" pitchFamily="34" charset="0"/>
              </a:rPr>
              <a:t> Amar é uma decisão!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extLst>
              <a:ext uri="{FF2B5EF4-FFF2-40B4-BE49-F238E27FC236}">
                <a16:creationId xmlns:a16="http://schemas.microsoft.com/office/drawing/2014/main" id="{50EDAD25-8B17-4251-B1B9-929F873679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60499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WordArt 4">
            <a:extLst>
              <a:ext uri="{FF2B5EF4-FFF2-40B4-BE49-F238E27FC236}">
                <a16:creationId xmlns:a16="http://schemas.microsoft.com/office/drawing/2014/main" id="{251B84FD-C7F9-4426-8ED6-FBA54EB40D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74676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FIDELIDADE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876FDF4-6859-4F94-AED8-BD1D19E5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rgbClr val="FF9900"/>
                </a:solidFill>
                <a:latin typeface="Techno" pitchFamily="2" charset="0"/>
              </a:rPr>
              <a:t>MONOGAMIA= UM HOMEM P/ UMA MULHER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49D0E793-18BA-425E-9E3A-DF0028C0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7650" name="Picture 2" descr="PE00489_">
            <a:extLst>
              <a:ext uri="{FF2B5EF4-FFF2-40B4-BE49-F238E27FC236}">
                <a16:creationId xmlns:a16="http://schemas.microsoft.com/office/drawing/2014/main" id="{10E2A093-995F-4F43-B2D7-25D68369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6099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WordArt 4">
            <a:extLst>
              <a:ext uri="{FF2B5EF4-FFF2-40B4-BE49-F238E27FC236}">
                <a16:creationId xmlns:a16="http://schemas.microsoft.com/office/drawing/2014/main" id="{5D4A6FCB-D972-424C-9DCB-CF16E11F90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4114800"/>
            <a:ext cx="8077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ACEITAÇÃO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AB141D68-8E9A-4A4F-9FFF-F405D80B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572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 b="1">
                <a:latin typeface="Eras Bold ITC" panose="020B0907030504020204" pitchFamily="34" charset="0"/>
              </a:rPr>
              <a:t>Ninguém muda ninguém...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6CA686A0-7339-4C2D-939A-DEF60252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867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B8DF6FC5-955C-4039-A49A-F8AFC37BC853}"/>
              </a:ext>
            </a:extLst>
          </p:cNvPr>
          <p:cNvGraphicFramePr>
            <a:graphicFrameLocks/>
          </p:cNvGraphicFramePr>
          <p:nvPr/>
        </p:nvGraphicFramePr>
        <p:xfrm>
          <a:off x="990600" y="1905000"/>
          <a:ext cx="3581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orelDRAW!" r:id="rId3" imgW="3605040" imgH="3585960" progId="CDraw5">
                  <p:embed/>
                </p:oleObj>
              </mc:Choice>
              <mc:Fallback>
                <p:oleObj name="CorelDRAW!" r:id="rId3" imgW="3605040" imgH="3585960" progId="CDraw5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35814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5">
            <a:extLst>
              <a:ext uri="{FF2B5EF4-FFF2-40B4-BE49-F238E27FC236}">
                <a16:creationId xmlns:a16="http://schemas.microsoft.com/office/drawing/2014/main" id="{05951A16-5DF8-490C-A28A-2C7DFD3AB68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WordArt 6">
            <a:extLst>
              <a:ext uri="{FF2B5EF4-FFF2-40B4-BE49-F238E27FC236}">
                <a16:creationId xmlns:a16="http://schemas.microsoft.com/office/drawing/2014/main" id="{714A95C6-2C39-4272-91B3-26042CF03B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7086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COMUNICAÇÃO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extLst>
              <a:ext uri="{FF2B5EF4-FFF2-40B4-BE49-F238E27FC236}">
                <a16:creationId xmlns:a16="http://schemas.microsoft.com/office/drawing/2014/main" id="{9347370E-8E7C-4819-AA18-BA8702B3BA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222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Impact" panose="020B0806030902050204" pitchFamily="34" charset="0"/>
              </a:rPr>
              <a:t>INDIVIDUALIDADE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B9E0A5E-28C6-41AB-A494-65000EEFE0C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8067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C92E7620-5F06-4936-8ED4-89D1D27738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28067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>
            <a:hlinkClick r:id="" action="ppaction://ole?verb=0"/>
            <a:extLst>
              <a:ext uri="{FF2B5EF4-FFF2-40B4-BE49-F238E27FC236}">
                <a16:creationId xmlns:a16="http://schemas.microsoft.com/office/drawing/2014/main" id="{27182397-FCB4-460E-AA33-CE9711EC3F5E}"/>
              </a:ext>
            </a:extLst>
          </p:cNvPr>
          <p:cNvGraphicFramePr>
            <a:graphicFrameLocks/>
          </p:cNvGraphicFramePr>
          <p:nvPr/>
        </p:nvGraphicFramePr>
        <p:xfrm>
          <a:off x="4116388" y="12700"/>
          <a:ext cx="5027612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orelDRAW!" r:id="rId3" imgW="5033880" imgH="6491160" progId="CDraw5">
                  <p:embed/>
                </p:oleObj>
              </mc:Choice>
              <mc:Fallback>
                <p:oleObj name="CorelDRAW!" r:id="rId3" imgW="5033880" imgH="6491160" progId="CDraw5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2700"/>
                        <a:ext cx="5027612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WordArt 5">
            <a:extLst>
              <a:ext uri="{FF2B5EF4-FFF2-40B4-BE49-F238E27FC236}">
                <a16:creationId xmlns:a16="http://schemas.microsoft.com/office/drawing/2014/main" id="{DCE29711-388E-4510-8EB9-F673B4A5F3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219200" y="2286000"/>
            <a:ext cx="62484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CCFFCC"/>
              </a:contourClr>
            </a:sp3d>
          </a:bodyPr>
          <a:lstStyle/>
          <a:p>
            <a:pPr algn="ctr" fontAlgn="auto"/>
            <a:r>
              <a:rPr lang="pt-BR" sz="3600" kern="10">
                <a:ln w="9525">
                  <a:round/>
                  <a:headEnd type="none" w="sm" len="sm"/>
                  <a:tailEnd type="none" w="sm" len="sm"/>
                </a:ln>
                <a:solidFill>
                  <a:srgbClr val="CCFFCC"/>
                </a:solidFill>
                <a:latin typeface="Arial Black" panose="020B0A04020102020204" pitchFamily="34" charset="0"/>
              </a:rPr>
              <a:t>AMIZADE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C652497-A3C8-4C74-A88A-21264E208A0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820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D9CBE556-C782-43EA-9F67-263DE011BE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3886200" cy="5334000"/>
          </a:xfrm>
        </p:spPr>
        <p:txBody>
          <a:bodyPr/>
          <a:lstStyle/>
          <a:p>
            <a:pPr algn="ctr"/>
            <a:r>
              <a:rPr lang="pt-BR" altLang="pt-BR" sz="4800" b="1" i="0">
                <a:solidFill>
                  <a:srgbClr val="FFFF00"/>
                </a:solidFill>
                <a:latin typeface="Gill Sans Ultra Bold" panose="020B0A02020104020203" pitchFamily="34" charset="0"/>
              </a:rPr>
              <a:t>‘Não se ponha o sol sobre vossa ira...’</a:t>
            </a:r>
          </a:p>
        </p:txBody>
      </p:sp>
      <p:sp>
        <p:nvSpPr>
          <p:cNvPr id="30727" name="WordArt 7">
            <a:extLst>
              <a:ext uri="{FF2B5EF4-FFF2-40B4-BE49-F238E27FC236}">
                <a16:creationId xmlns:a16="http://schemas.microsoft.com/office/drawing/2014/main" id="{F230B559-A1E7-462A-84B1-3A3C8C94A9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229100" y="2628900"/>
            <a:ext cx="5867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PERDÃO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theme/theme1.xml><?xml version="1.0" encoding="utf-8"?>
<a:theme xmlns:a="http://schemas.openxmlformats.org/drawingml/2006/main" name="Estrela cadente">
  <a:themeElements>
    <a:clrScheme name="Estrela cadent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Estrela cade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ela cadent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ela cadent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ela caden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apresentação\Estrela cadente.pot</Template>
  <TotalTime>232</TotalTime>
  <Words>225</Words>
  <Application>Microsoft Office PowerPoint</Application>
  <PresentationFormat>Apresentação na tela (4:3)</PresentationFormat>
  <Paragraphs>23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6" baseType="lpstr">
      <vt:lpstr>Times New Roman</vt:lpstr>
      <vt:lpstr>Arial</vt:lpstr>
      <vt:lpstr>Arial Black</vt:lpstr>
      <vt:lpstr>Britannic Bold</vt:lpstr>
      <vt:lpstr>Techno</vt:lpstr>
      <vt:lpstr>Eras Bold ITC</vt:lpstr>
      <vt:lpstr>Gill Sans Ultra Bold</vt:lpstr>
      <vt:lpstr>Stencil</vt:lpstr>
      <vt:lpstr>Showcard Gothic</vt:lpstr>
      <vt:lpstr>Wingdings</vt:lpstr>
      <vt:lpstr>Tahoma</vt:lpstr>
      <vt:lpstr>Estrela cadente</vt:lpstr>
      <vt:lpstr>CorelDRAW!</vt:lpstr>
      <vt:lpstr>CASADOS E FELIZES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‘Não se ponha o sol sobre vossa ira...’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E FAMÍLIA</dc:title>
  <dc:subject>ENCONTRO DE CASAIS</dc:subject>
  <dc:creator>Pr. Marcelo Carvalho; Pr. Marcelo Augusto de Carvalho; Kision Ebinger</dc:creator>
  <cp:keywords>www.4tons.com.br</cp:keywords>
  <dc:description>COMÉRCIO PROIBIDO. USO PESSOAL</dc:description>
  <cp:lastModifiedBy>Pr. Marcelo Carvalho</cp:lastModifiedBy>
  <cp:revision>7</cp:revision>
  <cp:lastPrinted>1601-01-01T00:00:00Z</cp:lastPrinted>
  <dcterms:created xsi:type="dcterms:W3CDTF">2000-12-06T11:40:38Z</dcterms:created>
  <dcterms:modified xsi:type="dcterms:W3CDTF">2019-10-28T11:15:18Z</dcterms:modified>
</cp:coreProperties>
</file>