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1" r:id="rId14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62416D-78EA-45F9-A6EF-75D75E4DEF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FE7637B-4B66-4399-8DEB-98A69D2E7D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E5A2151-255E-402C-A568-993271448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F9BC04B-4252-48D0-A14C-D7D6B43DB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6307BF8-0221-439B-A891-6348EBE37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02035F-CFAA-4622-915D-8323EC709445}" type="slidenum">
              <a:rPr lang="pt-PT" altLang="pt-BR"/>
              <a:pPr/>
              <a:t>‹nº›</a:t>
            </a:fld>
            <a:endParaRPr lang="pt-PT" altLang="pt-BR"/>
          </a:p>
        </p:txBody>
      </p:sp>
    </p:spTree>
    <p:extLst>
      <p:ext uri="{BB962C8B-B14F-4D97-AF65-F5344CB8AC3E}">
        <p14:creationId xmlns:p14="http://schemas.microsoft.com/office/powerpoint/2010/main" val="306910452"/>
      </p:ext>
    </p:extLst>
  </p:cSld>
  <p:clrMapOvr>
    <a:masterClrMapping/>
  </p:clrMapOvr>
  <p:transition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C938ED-9378-4F2C-BD73-ECA7FF437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5D6AA1A-59FC-45CE-AD4E-9D723590D8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37C92B1-F6CD-48A9-82AB-5BDEEA352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C1B60C8-A6E7-4985-8AE1-61AD89FD3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CE9A302-7616-4860-9AE8-123EA81B1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09E17E-3B32-47B3-9996-BC26ADFB985D}" type="slidenum">
              <a:rPr lang="pt-PT" altLang="pt-BR"/>
              <a:pPr/>
              <a:t>‹nº›</a:t>
            </a:fld>
            <a:endParaRPr lang="pt-PT" altLang="pt-BR"/>
          </a:p>
        </p:txBody>
      </p:sp>
    </p:spTree>
    <p:extLst>
      <p:ext uri="{BB962C8B-B14F-4D97-AF65-F5344CB8AC3E}">
        <p14:creationId xmlns:p14="http://schemas.microsoft.com/office/powerpoint/2010/main" val="3115801379"/>
      </p:ext>
    </p:extLst>
  </p:cSld>
  <p:clrMapOvr>
    <a:masterClrMapping/>
  </p:clrMapOvr>
  <p:transition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EE3B80F-FBC4-42FC-8645-F79F3A4F6B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501A1F9-AC8C-485F-9565-5AC22E0DAF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D0D4232-EAFA-4BAC-B54B-00907B5B8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B918E00-A7FD-400C-9D69-FD480A7A7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0CA5B7F-A83A-43A2-A731-8745F3430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019EA3-16DE-456C-83C8-66ECA2BA7A63}" type="slidenum">
              <a:rPr lang="pt-PT" altLang="pt-BR"/>
              <a:pPr/>
              <a:t>‹nº›</a:t>
            </a:fld>
            <a:endParaRPr lang="pt-PT" altLang="pt-BR"/>
          </a:p>
        </p:txBody>
      </p:sp>
    </p:spTree>
    <p:extLst>
      <p:ext uri="{BB962C8B-B14F-4D97-AF65-F5344CB8AC3E}">
        <p14:creationId xmlns:p14="http://schemas.microsoft.com/office/powerpoint/2010/main" val="3169006596"/>
      </p:ext>
    </p:extLst>
  </p:cSld>
  <p:clrMapOvr>
    <a:masterClrMapping/>
  </p:clrMapOvr>
  <p:transition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0682AE-29CF-42A6-B0B7-523B72CDF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322ACF3-296C-42D2-A477-C4C1FDEBDF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51E6BAF-F9EF-455C-B9CD-DA3AC0CF1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B289903-BA63-4F9D-9E51-C7DD25C47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1CA6260-AE8C-491B-8AB0-303CF2542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CA8729-9FC1-49F5-B5F0-15A47BA32B98}" type="slidenum">
              <a:rPr lang="pt-PT" altLang="pt-BR"/>
              <a:pPr/>
              <a:t>‹nº›</a:t>
            </a:fld>
            <a:endParaRPr lang="pt-PT" altLang="pt-BR"/>
          </a:p>
        </p:txBody>
      </p:sp>
    </p:spTree>
    <p:extLst>
      <p:ext uri="{BB962C8B-B14F-4D97-AF65-F5344CB8AC3E}">
        <p14:creationId xmlns:p14="http://schemas.microsoft.com/office/powerpoint/2010/main" val="2499258773"/>
      </p:ext>
    </p:extLst>
  </p:cSld>
  <p:clrMapOvr>
    <a:masterClrMapping/>
  </p:clrMapOvr>
  <p:transition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DBDD76-F1B8-4894-A6B1-ACB18B045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8B05EB1-D058-4868-9C8E-9DB01D21FF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E302515-C6B1-420D-9C4B-3D88A2F4D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CBD740E-7098-4A4E-BB99-218D6FF91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1C07C86-DC2B-41AF-A5CA-41881ECF2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96425-85EF-4946-A7FE-0895648EF9B7}" type="slidenum">
              <a:rPr lang="pt-PT" altLang="pt-BR"/>
              <a:pPr/>
              <a:t>‹nº›</a:t>
            </a:fld>
            <a:endParaRPr lang="pt-PT" altLang="pt-BR"/>
          </a:p>
        </p:txBody>
      </p:sp>
    </p:spTree>
    <p:extLst>
      <p:ext uri="{BB962C8B-B14F-4D97-AF65-F5344CB8AC3E}">
        <p14:creationId xmlns:p14="http://schemas.microsoft.com/office/powerpoint/2010/main" val="4212277447"/>
      </p:ext>
    </p:extLst>
  </p:cSld>
  <p:clrMapOvr>
    <a:masterClrMapping/>
  </p:clrMapOvr>
  <p:transition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4D9ABD-8F6B-49E7-8B84-363F17B75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AE97D2C-AFB3-482F-B1A9-26438801C2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F986077-D1FA-4916-8E67-8A36186F0D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5F4FD0A-9B59-45D2-8FE1-059840914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0B2B123-FF5A-4079-BC93-B200C7328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83E0026-FF52-477A-B4B4-99A403FFA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EE989C-D5B1-4411-97BE-C05F9CEA7BC1}" type="slidenum">
              <a:rPr lang="pt-PT" altLang="pt-BR"/>
              <a:pPr/>
              <a:t>‹nº›</a:t>
            </a:fld>
            <a:endParaRPr lang="pt-PT" altLang="pt-BR"/>
          </a:p>
        </p:txBody>
      </p:sp>
    </p:spTree>
    <p:extLst>
      <p:ext uri="{BB962C8B-B14F-4D97-AF65-F5344CB8AC3E}">
        <p14:creationId xmlns:p14="http://schemas.microsoft.com/office/powerpoint/2010/main" val="2764126161"/>
      </p:ext>
    </p:extLst>
  </p:cSld>
  <p:clrMapOvr>
    <a:masterClrMapping/>
  </p:clrMapOvr>
  <p:transition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41D9D9-D7D5-403D-9968-03DC4CF5B8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ABF6D9B-5AB3-4598-BDB5-DD493C86FF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E5FF61F-825F-4193-8B70-028E4367A1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47E486DB-6D03-48D4-98D3-15DDE2DFC1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1D117BCE-D91D-4F36-B114-9129A6448C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B08F8F6-35B1-43F8-96F3-7259D5467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 alt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EFA876C8-F6AB-4693-A6C8-26376B9C0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 alt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0293CEAF-259A-461D-8E6E-D86FABBD2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2D6191-0582-4347-A6DB-88FB55A2E97E}" type="slidenum">
              <a:rPr lang="pt-PT" altLang="pt-BR"/>
              <a:pPr/>
              <a:t>‹nº›</a:t>
            </a:fld>
            <a:endParaRPr lang="pt-PT" altLang="pt-BR"/>
          </a:p>
        </p:txBody>
      </p:sp>
    </p:spTree>
    <p:extLst>
      <p:ext uri="{BB962C8B-B14F-4D97-AF65-F5344CB8AC3E}">
        <p14:creationId xmlns:p14="http://schemas.microsoft.com/office/powerpoint/2010/main" val="2085889026"/>
      </p:ext>
    </p:extLst>
  </p:cSld>
  <p:clrMapOvr>
    <a:masterClrMapping/>
  </p:clrMapOvr>
  <p:transition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0376A5-1331-41A0-8BFD-BD1D28710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218749DF-FC3C-4348-B24C-50358E8DE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 alt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522E19E-5672-4AC2-9D6A-484EBF557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 alt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02389759-3173-47EE-9A64-09B1AABA3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0475E4-BB49-4D74-B1D6-5951930C0944}" type="slidenum">
              <a:rPr lang="pt-PT" altLang="pt-BR"/>
              <a:pPr/>
              <a:t>‹nº›</a:t>
            </a:fld>
            <a:endParaRPr lang="pt-PT" altLang="pt-BR"/>
          </a:p>
        </p:txBody>
      </p:sp>
    </p:spTree>
    <p:extLst>
      <p:ext uri="{BB962C8B-B14F-4D97-AF65-F5344CB8AC3E}">
        <p14:creationId xmlns:p14="http://schemas.microsoft.com/office/powerpoint/2010/main" val="1836340899"/>
      </p:ext>
    </p:extLst>
  </p:cSld>
  <p:clrMapOvr>
    <a:masterClrMapping/>
  </p:clrMapOvr>
  <p:transition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9607023B-4F69-45F4-BF37-63889F4C3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 alt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90AB3657-579B-4917-A04A-9A2565444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 alt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4EFF773F-8889-4522-82DF-DB303C630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5E8DC1-9942-47F2-98F6-5E82BED477E4}" type="slidenum">
              <a:rPr lang="pt-PT" altLang="pt-BR"/>
              <a:pPr/>
              <a:t>‹nº›</a:t>
            </a:fld>
            <a:endParaRPr lang="pt-PT" altLang="pt-BR"/>
          </a:p>
        </p:txBody>
      </p:sp>
    </p:spTree>
    <p:extLst>
      <p:ext uri="{BB962C8B-B14F-4D97-AF65-F5344CB8AC3E}">
        <p14:creationId xmlns:p14="http://schemas.microsoft.com/office/powerpoint/2010/main" val="4040611460"/>
      </p:ext>
    </p:extLst>
  </p:cSld>
  <p:clrMapOvr>
    <a:masterClrMapping/>
  </p:clrMapOvr>
  <p:transition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481CDB-37DB-4DF8-B72B-6A0BE8721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40CA559-9152-4B03-B786-543A1FC70F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D0A1F2F-5C8A-4DE6-9B80-5747D6D7CC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9BD093D-6E92-42A1-804A-91D4F1ECD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BCAA945-8A3C-4FF6-85A9-67B069EA7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ED8A29D-C1AB-40FE-8D8B-841652B14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4DDECB-DA88-4F7C-A040-F6DB43855F1F}" type="slidenum">
              <a:rPr lang="pt-PT" altLang="pt-BR"/>
              <a:pPr/>
              <a:t>‹nº›</a:t>
            </a:fld>
            <a:endParaRPr lang="pt-PT" altLang="pt-BR"/>
          </a:p>
        </p:txBody>
      </p:sp>
    </p:spTree>
    <p:extLst>
      <p:ext uri="{BB962C8B-B14F-4D97-AF65-F5344CB8AC3E}">
        <p14:creationId xmlns:p14="http://schemas.microsoft.com/office/powerpoint/2010/main" val="93401170"/>
      </p:ext>
    </p:extLst>
  </p:cSld>
  <p:clrMapOvr>
    <a:masterClrMapping/>
  </p:clrMapOvr>
  <p:transition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2B5B87-313B-402C-AF8A-84E91712BD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4AB05AB0-4A5F-4B71-9700-1D55B96201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AD588AC-6030-4A7C-8B98-D53445FD18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502B2DD-B364-494E-9AE3-A25C8018C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AA68C9F-8D8B-4333-968C-3522361FB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8F62490-EBCE-4A84-BF09-4CA0BE958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9FA630-A31A-47DD-9561-CFAABC9AAAFE}" type="slidenum">
              <a:rPr lang="pt-PT" altLang="pt-BR"/>
              <a:pPr/>
              <a:t>‹nº›</a:t>
            </a:fld>
            <a:endParaRPr lang="pt-PT" altLang="pt-BR"/>
          </a:p>
        </p:txBody>
      </p:sp>
    </p:spTree>
    <p:extLst>
      <p:ext uri="{BB962C8B-B14F-4D97-AF65-F5344CB8AC3E}">
        <p14:creationId xmlns:p14="http://schemas.microsoft.com/office/powerpoint/2010/main" val="3179359352"/>
      </p:ext>
    </p:extLst>
  </p:cSld>
  <p:clrMapOvr>
    <a:masterClrMapping/>
  </p:clrMapOvr>
  <p:transition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8B666EA7-8919-47D4-A93A-E25F4399F2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altLang="pt-BR"/>
              <a:t>Clique para editar o estilo do título mestre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370E34C7-9397-48E4-B7AD-CB9FC92695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altLang="pt-BR"/>
              <a:t>Clique para editar os estilos do texto mestre</a:t>
            </a:r>
          </a:p>
          <a:p>
            <a:pPr lvl="1"/>
            <a:r>
              <a:rPr lang="pt-PT" altLang="pt-BR"/>
              <a:t>Segundo nível</a:t>
            </a:r>
          </a:p>
          <a:p>
            <a:pPr lvl="2"/>
            <a:r>
              <a:rPr lang="pt-PT" altLang="pt-BR"/>
              <a:t>Terceiro nível</a:t>
            </a:r>
          </a:p>
          <a:p>
            <a:pPr lvl="3"/>
            <a:r>
              <a:rPr lang="pt-PT" altLang="pt-BR"/>
              <a:t>Quarto nível</a:t>
            </a:r>
          </a:p>
          <a:p>
            <a:pPr lvl="4"/>
            <a:r>
              <a:rPr lang="pt-PT" altLang="pt-BR"/>
              <a:t>Quinto nível</a:t>
            </a:r>
          </a:p>
        </p:txBody>
      </p:sp>
      <p:sp>
        <p:nvSpPr>
          <p:cNvPr id="24580" name="Rectangle 4">
            <a:extLst>
              <a:ext uri="{FF2B5EF4-FFF2-40B4-BE49-F238E27FC236}">
                <a16:creationId xmlns:a16="http://schemas.microsoft.com/office/drawing/2014/main" id="{49182D22-8D2B-4854-ADE7-DC2E6236AEE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PT" altLang="pt-BR"/>
          </a:p>
        </p:txBody>
      </p:sp>
      <p:sp>
        <p:nvSpPr>
          <p:cNvPr id="24581" name="Rectangle 5">
            <a:extLst>
              <a:ext uri="{FF2B5EF4-FFF2-40B4-BE49-F238E27FC236}">
                <a16:creationId xmlns:a16="http://schemas.microsoft.com/office/drawing/2014/main" id="{E60B3C8C-F741-430A-9C1F-5F88CD9CB7A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PT" altLang="pt-BR"/>
          </a:p>
        </p:txBody>
      </p:sp>
      <p:sp>
        <p:nvSpPr>
          <p:cNvPr id="24582" name="Rectangle 6">
            <a:extLst>
              <a:ext uri="{FF2B5EF4-FFF2-40B4-BE49-F238E27FC236}">
                <a16:creationId xmlns:a16="http://schemas.microsoft.com/office/drawing/2014/main" id="{1963BD89-6EB0-49F4-9EED-9A9B6E4A767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EC68DE2-2D78-4F6B-8E9B-4C47A64F1E6D}" type="slidenum">
              <a:rPr lang="pt-PT" altLang="pt-BR"/>
              <a:pPr/>
              <a:t>‹nº›</a:t>
            </a:fld>
            <a:endParaRPr lang="pt-PT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>
    <p:randomBar dir="vert"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weddingbells.ca/images/layout/couple.jpg" TargetMode="Externa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0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elkcoveinn.com/images/home/options-hist-photos/couple-cuddling.jpg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weinstockeyecare.com/couple.jpg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autofx.com/dreamsuite/effect_pages/deckle_files/couple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sjr.state.fl.us/programs/outreach/pubs/streamln/02spring/images/couple.jpg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couple">
            <a:hlinkClick r:id="rId2"/>
            <a:extLst>
              <a:ext uri="{FF2B5EF4-FFF2-40B4-BE49-F238E27FC236}">
                <a16:creationId xmlns:a16="http://schemas.microsoft.com/office/drawing/2014/main" id="{8F018CFC-BA81-40ED-9C43-082027E649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268413"/>
            <a:ext cx="4211638" cy="4186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627" name="Rectangle 3">
            <a:extLst>
              <a:ext uri="{FF2B5EF4-FFF2-40B4-BE49-F238E27FC236}">
                <a16:creationId xmlns:a16="http://schemas.microsoft.com/office/drawing/2014/main" id="{005BFB99-857C-46E5-A572-51896AEA96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457200"/>
            <a:ext cx="4249738" cy="5708650"/>
          </a:xfrm>
        </p:spPr>
        <p:txBody>
          <a:bodyPr/>
          <a:lstStyle/>
          <a:p>
            <a:r>
              <a:rPr lang="pt-BR" altLang="pt-BR" sz="4000" b="1">
                <a:solidFill>
                  <a:srgbClr val="FFCC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O CASAMENTO PODE SER CONSIDERADO UMA COLETÂNEA DE HINOS.</a:t>
            </a:r>
          </a:p>
        </p:txBody>
      </p:sp>
    </p:spTree>
  </p:cSld>
  <p:clrMapOvr>
    <a:masterClrMapping/>
  </p:clrMapOvr>
  <p:transition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10AA3E2F-B138-4C1B-87B3-1B7B9FF4115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356100" y="981075"/>
            <a:ext cx="4464050" cy="5616575"/>
          </a:xfrm>
        </p:spPr>
        <p:txBody>
          <a:bodyPr/>
          <a:lstStyle/>
          <a:p>
            <a:r>
              <a:rPr lang="pt-BR" altLang="pt-BR" sz="7200" b="1">
                <a:solidFill>
                  <a:srgbClr val="FFCC00"/>
                </a:solidFill>
                <a:latin typeface="Tempus Sans ITC" panose="04020404030D07020202" pitchFamily="82" charset="0"/>
              </a:rPr>
              <a:t>A cruz que me deu Cristo, o Mestre...</a:t>
            </a:r>
          </a:p>
        </p:txBody>
      </p:sp>
      <p:pic>
        <p:nvPicPr>
          <p:cNvPr id="35843" name="Picture 3">
            <a:extLst>
              <a:ext uri="{FF2B5EF4-FFF2-40B4-BE49-F238E27FC236}">
                <a16:creationId xmlns:a16="http://schemas.microsoft.com/office/drawing/2014/main" id="{27FD1E74-6C3F-4567-8053-B843DC2327A6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484313"/>
            <a:ext cx="3960813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randomBar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8015FA42-2C18-4C45-A9AA-2097FB12E6D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57200" y="765175"/>
            <a:ext cx="8362950" cy="1143000"/>
          </a:xfrm>
        </p:spPr>
        <p:txBody>
          <a:bodyPr anchor="ctr"/>
          <a:lstStyle/>
          <a:p>
            <a:r>
              <a:rPr lang="pt-BR" altLang="pt-BR" sz="8800" b="1">
                <a:solidFill>
                  <a:srgbClr val="FF33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anose="04020404030D07020202" pitchFamily="82" charset="0"/>
              </a:rPr>
              <a:t>Após vinte anos</a:t>
            </a:r>
          </a:p>
        </p:txBody>
      </p:sp>
      <p:graphicFrame>
        <p:nvGraphicFramePr>
          <p:cNvPr id="36867" name="Object 3">
            <a:extLst>
              <a:ext uri="{FF2B5EF4-FFF2-40B4-BE49-F238E27FC236}">
                <a16:creationId xmlns:a16="http://schemas.microsoft.com/office/drawing/2014/main" id="{A86E5D5B-1338-4EC3-A8D4-686DF963DC3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70200" y="2205038"/>
          <a:ext cx="3357563" cy="426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68" name="Picture (32-bit)" r:id="rId3" imgW="4638600" imgH="5896080" progId="MetafileCompanion32.Picture.1">
                  <p:embed/>
                </p:oleObj>
              </mc:Choice>
              <mc:Fallback>
                <p:oleObj name="Picture (32-bit)" r:id="rId3" imgW="4638600" imgH="5896080" progId="MetafileCompanion32.Picture.1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0200" y="2205038"/>
                        <a:ext cx="3357563" cy="426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bg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Bar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1F257595-8886-4E81-8CC2-A4EFB6B2985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787900" y="1773238"/>
            <a:ext cx="4176713" cy="3600450"/>
          </a:xfrm>
        </p:spPr>
        <p:txBody>
          <a:bodyPr/>
          <a:lstStyle/>
          <a:p>
            <a:r>
              <a:rPr lang="pt-BR" altLang="pt-BR" sz="5400" b="1">
                <a:solidFill>
                  <a:srgbClr val="FFCC00"/>
                </a:solidFill>
                <a:latin typeface="Lucida Handwriting" panose="03010101010101010101" pitchFamily="66" charset="0"/>
              </a:rPr>
              <a:t>Tu no teu cantinho e eu no meu!</a:t>
            </a:r>
          </a:p>
        </p:txBody>
      </p:sp>
      <p:pic>
        <p:nvPicPr>
          <p:cNvPr id="37891" name="Picture 3" descr="casal em crise">
            <a:extLst>
              <a:ext uri="{FF2B5EF4-FFF2-40B4-BE49-F238E27FC236}">
                <a16:creationId xmlns:a16="http://schemas.microsoft.com/office/drawing/2014/main" id="{8A0F679C-D3CE-433F-BB75-BE1C35E402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975" y="0"/>
            <a:ext cx="48355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Bar dir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WordArt 4">
            <a:extLst>
              <a:ext uri="{FF2B5EF4-FFF2-40B4-BE49-F238E27FC236}">
                <a16:creationId xmlns:a16="http://schemas.microsoft.com/office/drawing/2014/main" id="{4910985F-52FA-4F76-9FB5-901408F9F32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971550" y="1412875"/>
            <a:ext cx="7200900" cy="41036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Devemos fazer todo</a:t>
            </a:r>
          </a:p>
          <a:p>
            <a:pPr algn="ctr"/>
            <a:r>
              <a:rPr lang="pt-BR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esforço para que isso nunca </a:t>
            </a:r>
          </a:p>
          <a:p>
            <a:pPr algn="ctr"/>
            <a:r>
              <a:rPr lang="pt-BR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aconteça conosco.</a:t>
            </a:r>
          </a:p>
        </p:txBody>
      </p:sp>
    </p:spTree>
  </p:cSld>
  <p:clrMapOvr>
    <a:masterClrMapping/>
  </p:clrMapOvr>
  <p:transition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DA240314-EC7C-4B7C-847E-AAFFE11033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3898900" cy="5675312"/>
          </a:xfrm>
        </p:spPr>
        <p:txBody>
          <a:bodyPr/>
          <a:lstStyle/>
          <a:p>
            <a:r>
              <a:rPr lang="pt-BR" altLang="pt-BR" sz="7200">
                <a:solidFill>
                  <a:srgbClr val="FFCC00"/>
                </a:solidFill>
                <a:latin typeface="Lucida Handwriting" panose="03010101010101010101" pitchFamily="66" charset="0"/>
              </a:rPr>
              <a:t>LOGO QUE CASAM</a:t>
            </a:r>
          </a:p>
        </p:txBody>
      </p:sp>
      <p:pic>
        <p:nvPicPr>
          <p:cNvPr id="27651" name="Picture 3">
            <a:extLst>
              <a:ext uri="{FF2B5EF4-FFF2-40B4-BE49-F238E27FC236}">
                <a16:creationId xmlns:a16="http://schemas.microsoft.com/office/drawing/2014/main" id="{A7EDBBA2-7790-4B5B-951F-CCA79D0BD4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75" y="333375"/>
            <a:ext cx="3602038" cy="638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chemeClr val="bg1"/>
            </a:gs>
            <a:gs pos="100000">
              <a:srgbClr val="610517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couple-cuddling">
            <a:hlinkClick r:id="rId2"/>
            <a:extLst>
              <a:ext uri="{FF2B5EF4-FFF2-40B4-BE49-F238E27FC236}">
                <a16:creationId xmlns:a16="http://schemas.microsoft.com/office/drawing/2014/main" id="{769FB33D-5444-433F-AE7E-8E488BD27C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0243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5" name="WordArt 3">
            <a:extLst>
              <a:ext uri="{FF2B5EF4-FFF2-40B4-BE49-F238E27FC236}">
                <a16:creationId xmlns:a16="http://schemas.microsoft.com/office/drawing/2014/main" id="{A7666D3B-544C-48EA-8662-000AE4261E0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187450" y="4910138"/>
            <a:ext cx="6897688" cy="10398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i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99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Ao teu lado quero estar...</a:t>
            </a:r>
          </a:p>
        </p:txBody>
      </p:sp>
    </p:spTree>
  </p:cSld>
  <p:clrMapOvr>
    <a:masterClrMapping/>
  </p:clrMapOvr>
  <p:transition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couple">
            <a:hlinkClick r:id="rId2"/>
            <a:extLst>
              <a:ext uri="{FF2B5EF4-FFF2-40B4-BE49-F238E27FC236}">
                <a16:creationId xmlns:a16="http://schemas.microsoft.com/office/drawing/2014/main" id="{40BB2E6D-AF82-4878-94B4-051C4484E6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25938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699" name="Rectangle 3">
            <a:extLst>
              <a:ext uri="{FF2B5EF4-FFF2-40B4-BE49-F238E27FC236}">
                <a16:creationId xmlns:a16="http://schemas.microsoft.com/office/drawing/2014/main" id="{816B2ED5-5835-467D-BF64-961CF5B69A1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292725" y="188913"/>
            <a:ext cx="3600450" cy="2198687"/>
          </a:xfrm>
        </p:spPr>
        <p:txBody>
          <a:bodyPr anchor="ctr"/>
          <a:lstStyle/>
          <a:p>
            <a:r>
              <a:rPr lang="pt-BR" altLang="pt-BR" b="1">
                <a:solidFill>
                  <a:srgbClr val="FFCC00"/>
                </a:solidFill>
              </a:rPr>
              <a:t>Após um ano de casados:</a:t>
            </a:r>
          </a:p>
        </p:txBody>
      </p:sp>
      <p:sp>
        <p:nvSpPr>
          <p:cNvPr id="29700" name="Rectangle 4">
            <a:extLst>
              <a:ext uri="{FF2B5EF4-FFF2-40B4-BE49-F238E27FC236}">
                <a16:creationId xmlns:a16="http://schemas.microsoft.com/office/drawing/2014/main" id="{7E52AB92-4E3C-46E6-B0F9-3E41BBE1EAF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292725" y="2971800"/>
            <a:ext cx="3851275" cy="3194050"/>
          </a:xfrm>
        </p:spPr>
        <p:txBody>
          <a:bodyPr/>
          <a:lstStyle/>
          <a:p>
            <a:r>
              <a:rPr lang="pt-BR" altLang="pt-BR" sz="4400" b="1">
                <a:solidFill>
                  <a:schemeClr val="bg1"/>
                </a:solidFill>
              </a:rPr>
              <a:t>Amor nos faz contentes,</a:t>
            </a:r>
          </a:p>
          <a:p>
            <a:r>
              <a:rPr lang="pt-BR" altLang="pt-BR" sz="4400" b="1">
                <a:solidFill>
                  <a:schemeClr val="bg1"/>
                </a:solidFill>
              </a:rPr>
              <a:t>Amor nos dá prazer...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98E87C31-0E0B-419E-8E3F-87D725F97E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6600" b="1">
                <a:solidFill>
                  <a:srgbClr val="FF3300"/>
                </a:solidFill>
                <a:latin typeface="Lucida Handwriting" panose="03010101010101010101" pitchFamily="66" charset="0"/>
              </a:rPr>
              <a:t>Após três anos</a:t>
            </a:r>
          </a:p>
        </p:txBody>
      </p:sp>
      <p:pic>
        <p:nvPicPr>
          <p:cNvPr id="30723" name="Picture 3" descr="casal rosto">
            <a:extLst>
              <a:ext uri="{FF2B5EF4-FFF2-40B4-BE49-F238E27FC236}">
                <a16:creationId xmlns:a16="http://schemas.microsoft.com/office/drawing/2014/main" id="{71DCE6FD-A499-4A0E-8608-40AD2B056B48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987675" y="1647825"/>
            <a:ext cx="3128963" cy="4876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911EAFC1-8567-4FEF-B1FC-C5209A9C420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643438" y="2060575"/>
            <a:ext cx="4249737" cy="3502025"/>
          </a:xfrm>
        </p:spPr>
        <p:txBody>
          <a:bodyPr/>
          <a:lstStyle/>
          <a:p>
            <a:r>
              <a:rPr lang="pt-BR" altLang="pt-BR" sz="6600" b="1">
                <a:solidFill>
                  <a:srgbClr val="FF3300"/>
                </a:solidFill>
                <a:latin typeface="Tempus Sans ITC" panose="04020404030D07020202" pitchFamily="82" charset="0"/>
              </a:rPr>
              <a:t>Vinde meninos, vinde a...</a:t>
            </a:r>
          </a:p>
        </p:txBody>
      </p:sp>
      <p:pic>
        <p:nvPicPr>
          <p:cNvPr id="31747" name="Picture 3" descr="ab08485">
            <a:extLst>
              <a:ext uri="{FF2B5EF4-FFF2-40B4-BE49-F238E27FC236}">
                <a16:creationId xmlns:a16="http://schemas.microsoft.com/office/drawing/2014/main" id="{0EB3C145-1580-45F5-B2C5-8326109463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0"/>
            <a:ext cx="44735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26820C43-F121-4880-9EB3-237801B7EC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85775"/>
            <a:ext cx="8229600" cy="1143000"/>
          </a:xfrm>
        </p:spPr>
        <p:txBody>
          <a:bodyPr/>
          <a:lstStyle/>
          <a:p>
            <a:r>
              <a:rPr lang="pt-BR" altLang="pt-BR" sz="8800" b="1">
                <a:solidFill>
                  <a:srgbClr val="FFCC00"/>
                </a:solidFill>
                <a:latin typeface="Tempus Sans ITC" panose="04020404030D07020202" pitchFamily="82" charset="0"/>
              </a:rPr>
              <a:t>Após sete anos</a:t>
            </a:r>
          </a:p>
        </p:txBody>
      </p:sp>
      <p:pic>
        <p:nvPicPr>
          <p:cNvPr id="32771" name="Picture 3" descr="couple">
            <a:hlinkClick r:id="rId2"/>
            <a:extLst>
              <a:ext uri="{FF2B5EF4-FFF2-40B4-BE49-F238E27FC236}">
                <a16:creationId xmlns:a16="http://schemas.microsoft.com/office/drawing/2014/main" id="{45CF2A0A-7601-478C-A5D0-6A38D4CE7DDD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08175" y="2349500"/>
            <a:ext cx="4686300" cy="4002088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randomBa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couple">
            <a:hlinkClick r:id="rId2"/>
            <a:extLst>
              <a:ext uri="{FF2B5EF4-FFF2-40B4-BE49-F238E27FC236}">
                <a16:creationId xmlns:a16="http://schemas.microsoft.com/office/drawing/2014/main" id="{0DD52FF4-296A-4301-9238-EA85DDFD77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484313"/>
            <a:ext cx="4175125" cy="364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3795" name="Rectangle 3">
            <a:extLst>
              <a:ext uri="{FF2B5EF4-FFF2-40B4-BE49-F238E27FC236}">
                <a16:creationId xmlns:a16="http://schemas.microsoft.com/office/drawing/2014/main" id="{29C7904E-683F-4E68-B1EE-E13D4644F58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003800" y="982663"/>
            <a:ext cx="3889375" cy="5399087"/>
          </a:xfrm>
        </p:spPr>
        <p:txBody>
          <a:bodyPr/>
          <a:lstStyle/>
          <a:p>
            <a:r>
              <a:rPr lang="pt-BR" altLang="pt-BR" sz="4800" b="1">
                <a:solidFill>
                  <a:srgbClr val="FFCC00"/>
                </a:solidFill>
                <a:latin typeface="Comic Sans MS" panose="030F0702030302020204" pitchFamily="66" charset="0"/>
              </a:rPr>
              <a:t>Se infeliz nos corre esta vida aqui, temos que deixá-la um dia...</a:t>
            </a:r>
          </a:p>
        </p:txBody>
      </p:sp>
    </p:spTree>
  </p:cSld>
  <p:clrMapOvr>
    <a:masterClrMapping/>
  </p:clrMapOvr>
  <p:transition>
    <p:randomBar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ADC060EA-2FDD-4062-98FE-B006172CAE7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248150" y="765175"/>
            <a:ext cx="4716463" cy="5327650"/>
          </a:xfrm>
        </p:spPr>
        <p:txBody>
          <a:bodyPr anchor="ctr"/>
          <a:lstStyle/>
          <a:p>
            <a:r>
              <a:rPr lang="pt-BR" altLang="pt-BR" sz="9600" b="1">
                <a:solidFill>
                  <a:srgbClr val="FF3300"/>
                </a:solidFill>
                <a:latin typeface="Lucida Handwriting" panose="03010101010101010101" pitchFamily="66" charset="0"/>
              </a:rPr>
              <a:t>Após dez anos</a:t>
            </a:r>
          </a:p>
        </p:txBody>
      </p:sp>
      <p:pic>
        <p:nvPicPr>
          <p:cNvPr id="34819" name="Picture 3">
            <a:extLst>
              <a:ext uri="{FF2B5EF4-FFF2-40B4-BE49-F238E27FC236}">
                <a16:creationId xmlns:a16="http://schemas.microsoft.com/office/drawing/2014/main" id="{83042F13-3F23-44A7-89F9-7BECB435D4C0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341438"/>
            <a:ext cx="4392612" cy="429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randomBar dir="vert"/>
  </p:transition>
</p:sld>
</file>

<file path=ppt/theme/theme1.xml><?xml version="1.0" encoding="utf-8"?>
<a:theme xmlns:a="http://schemas.openxmlformats.org/drawingml/2006/main" name="1_Design padrão">
  <a:themeElements>
    <a:clrScheme name="1_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1_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97</Words>
  <Application>Microsoft Office PowerPoint</Application>
  <PresentationFormat>Apresentação na tela (4:3)</PresentationFormat>
  <Paragraphs>17</Paragraphs>
  <Slides>13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9" baseType="lpstr">
      <vt:lpstr>Arial</vt:lpstr>
      <vt:lpstr>Lucida Handwriting</vt:lpstr>
      <vt:lpstr>Tempus Sans ITC</vt:lpstr>
      <vt:lpstr>Comic Sans MS</vt:lpstr>
      <vt:lpstr>1_Design padrão</vt:lpstr>
      <vt:lpstr>Metafile Companion Picture (32-bit)</vt:lpstr>
      <vt:lpstr>O CASAMENTO PODE SER CONSIDERADO UMA COLETÂNEA DE HINOS.</vt:lpstr>
      <vt:lpstr>LOGO QUE CASAM</vt:lpstr>
      <vt:lpstr>Apresentação do PowerPoint</vt:lpstr>
      <vt:lpstr>Após um ano de casados:</vt:lpstr>
      <vt:lpstr>Após três anos</vt:lpstr>
      <vt:lpstr>Apresentação do PowerPoint</vt:lpstr>
      <vt:lpstr>Após sete anos</vt:lpstr>
      <vt:lpstr>Apresentação do PowerPoint</vt:lpstr>
      <vt:lpstr>Após dez anos</vt:lpstr>
      <vt:lpstr>Apresentação do PowerPoint</vt:lpstr>
      <vt:lpstr>Após vinte anos</vt:lpstr>
      <vt:lpstr>Apresentação do PowerPoint</vt:lpstr>
      <vt:lpstr>Apresentação do PowerPoint</vt:lpstr>
    </vt:vector>
  </TitlesOfParts>
  <Company>Inst. Adv. de Educ. e Assist. Soc. Este Brasileira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LAR E FAMÍLIA</dc:title>
  <dc:subject>ENCONTRO DE CASAIS</dc:subject>
  <dc:creator>Pr. Marcelo Carvalho; Pr. Marcelo Augusto de Carvalho; escritorio</dc:creator>
  <cp:keywords>www.4tons.com.br</cp:keywords>
  <dc:description>COMÉRCIO PROIBIDO. USO PESSOAL</dc:description>
  <cp:lastModifiedBy>Pr. Marcelo Carvalho</cp:lastModifiedBy>
  <cp:revision>2</cp:revision>
  <dcterms:created xsi:type="dcterms:W3CDTF">2006-05-19T04:06:46Z</dcterms:created>
  <dcterms:modified xsi:type="dcterms:W3CDTF">2019-10-28T11:15:06Z</dcterms:modified>
</cp:coreProperties>
</file>