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oudyHea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FF"/>
    <a:srgbClr val="FFCC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8079" autoAdjust="0"/>
  </p:normalViewPr>
  <p:slideViewPr>
    <p:cSldViewPr>
      <p:cViewPr varScale="1">
        <p:scale>
          <a:sx n="59" d="100"/>
          <a:sy n="59" d="100"/>
        </p:scale>
        <p:origin x="8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F81AE-871E-45FF-A39B-45B26E8BE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10C432-4BC0-476B-BA6E-78D832006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95A95A-CFC9-4C52-B0EC-915AB2729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A48821-7436-483B-AEBD-DFDA96F3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EC10A21-C504-4527-9830-65E56A43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2813E-0990-4173-8DD6-55227F00B0F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0818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1348D-6E80-4CCD-B953-8B6DBA414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F18AA29-6301-43EA-B839-642CAE24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A5B872-870C-404E-8E2D-B23B54B3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6B7DDE-4DD8-458F-9B30-00834EE1F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8A8B05-64C7-4648-99EB-7805942AC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C71D3-B87B-4107-B4FB-0C9800904B6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7447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611A530-0F44-4912-986D-2D1575322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EB2D08-871E-4B5C-803E-111356887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34A100-B9E4-4AE7-B334-2272287F3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F73ED4-29FA-4D34-A6B3-4CEF73598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4D4563-4E62-4B52-A891-78DD68E4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B57C9-D693-47D0-948D-F93F1904953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1771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08287-58E6-44B2-9B30-1BC05B6AE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273A44-AC93-48A2-A645-5860A9A4D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27FE26-2A47-4344-8118-CC4C6AD1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4B95DE-49AC-442F-8935-C6CAC6A7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EB01B2-7D3B-4FC3-9353-45E43C7B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C7869-F65D-4E0D-94D3-D40A800258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21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C2E12-9E27-4E34-A8E6-D3397A42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6B6BABF-98C6-40FA-B9E8-8D14BEE78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D6619B-21A5-4BD7-935D-FBA0532A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75510A-1B12-443E-8BD8-4B663A8F6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04B434-796B-456D-8E4C-654F0BC58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262C1-0594-49B1-ABA0-77388F2CB8D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748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95039-7965-4559-9CBD-36901A0F9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ABCDFB-DB6A-4C6F-87FA-C82F0FCF56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030733-5576-4D8F-B8AC-AAD021F81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2F53B30-6A14-4873-BF09-48D26A3CB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5C3A21-96B7-4A43-9EF8-96F02393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0E96552-68F9-4681-9525-498DDC484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16CCD-844F-4D98-9659-F182D7E1CEF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1271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E0897A-7F13-4F98-921C-7658E1372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A5EEF1-1F25-4BFF-8CE8-4D26761AC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922776E-4077-4FB9-B434-76B5B0692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BAFB56-8F01-44B2-A220-6C0A5981B3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A4A3D43-A5ED-482C-B80A-F51BC8F66A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F08D1-B414-4E2D-93D1-D903D31F0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2BE6D41-8286-4638-AAD7-867F94F9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7F1E181-6E0C-44DD-94B5-9759E861B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FBDAD-2FAD-4568-97FE-555CB237B79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780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3ADCEE-4E67-497C-8FD9-D4FAEE2E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47C3E48-3AED-4E43-8B81-F81F5CB8D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94743FD-CE91-45AC-8689-BE8E7F1B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5BEF505-E115-4DD1-8F36-AE6184C53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EA2FF7-8B64-4361-B001-0D54FE40934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5250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DB9D6DF-F897-45B4-930F-2AB09ECF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30F7052-3701-4D25-928C-37D546A26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38DE2C1-BBA4-4BFC-B000-5E4215347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015CA-5757-4C88-AC53-917EEC0A9C0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31597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08105-06A1-4BE0-9684-CAB2B8BE9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05EA0-0FF0-4AAA-B486-35A370D0F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0EC335-95D9-4299-9ECC-4913EF4AD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58BCE1-B168-438E-B022-6A6BD383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8D0A85-D85B-4DED-9586-581973B8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2CAF916-9E99-44D8-ACF2-CC414F556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A6A4FC-0CAF-4B28-B216-0F97DE11A9C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75008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C14E31-00F4-4F43-BF03-25CF6BB0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FF508AB-88C2-4557-8365-071566BA8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3182508-DFAD-4217-99B0-B17FDF1AD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DE1FBC-6E47-4ED1-8126-57F74FC5D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ED8809-50A9-4940-AF8B-31C3EDE28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7083BF1-2050-4B7C-924B-BA22BB314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0D1A1-1309-49A5-BB3A-574A3590561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418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A074015-932A-48EB-B2A2-7A6B6B9DBC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B80B47-BAFC-493B-B9C8-3B27E0AE9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92CCFF-D38A-498B-88FA-5E9B069D656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456F624-AC92-477B-B1DA-4D66783F38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426E5A3-A69B-4A6F-BE4A-892CF2C1D97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44EE4FA-7D23-4CA7-9D78-2639FAD9061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S13471">
            <a:extLst>
              <a:ext uri="{FF2B5EF4-FFF2-40B4-BE49-F238E27FC236}">
                <a16:creationId xmlns:a16="http://schemas.microsoft.com/office/drawing/2014/main" id="{29E22759-0109-44C1-81C4-C6C53CEEF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9" b="22581"/>
          <a:stretch>
            <a:fillRect/>
          </a:stretch>
        </p:blipFill>
        <p:spPr bwMode="auto">
          <a:xfrm>
            <a:off x="838200" y="1944688"/>
            <a:ext cx="7467600" cy="3008312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111111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WordArt 3">
            <a:extLst>
              <a:ext uri="{FF2B5EF4-FFF2-40B4-BE49-F238E27FC236}">
                <a16:creationId xmlns:a16="http://schemas.microsoft.com/office/drawing/2014/main" id="{B21A076E-1C20-4D11-8558-B40D89A357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533400"/>
            <a:ext cx="7848600" cy="914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CASAMENTO </a:t>
            </a:r>
          </a:p>
        </p:txBody>
      </p:sp>
      <p:sp>
        <p:nvSpPr>
          <p:cNvPr id="2052" name="WordArt 4">
            <a:extLst>
              <a:ext uri="{FF2B5EF4-FFF2-40B4-BE49-F238E27FC236}">
                <a16:creationId xmlns:a16="http://schemas.microsoft.com/office/drawing/2014/main" id="{106BC8FE-0BF8-4CC7-A280-E20E61B18B0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09600" y="5410200"/>
            <a:ext cx="7924800" cy="990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EM CONFLITO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sal2">
            <a:extLst>
              <a:ext uri="{FF2B5EF4-FFF2-40B4-BE49-F238E27FC236}">
                <a16:creationId xmlns:a16="http://schemas.microsoft.com/office/drawing/2014/main" id="{62BB21D9-1E8A-4C45-B304-14077EDEF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62200"/>
            <a:ext cx="6642100" cy="4114800"/>
          </a:xfrm>
          <a:prstGeom prst="rect">
            <a:avLst/>
          </a:prstGeom>
          <a:noFill/>
          <a:ln w="76200" cmpd="tri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Text Box 4">
            <a:extLst>
              <a:ext uri="{FF2B5EF4-FFF2-40B4-BE49-F238E27FC236}">
                <a16:creationId xmlns:a16="http://schemas.microsoft.com/office/drawing/2014/main" id="{8D341DF7-4E45-4750-A3C6-B7A741E87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8925"/>
            <a:ext cx="8458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>
                <a:latin typeface="Shannon Extra Bold" pitchFamily="34" charset="0"/>
              </a:rPr>
              <a:t>São inevitáveis as diferenças entre pessoas num relacionamento íntimo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S4555">
            <a:extLst>
              <a:ext uri="{FF2B5EF4-FFF2-40B4-BE49-F238E27FC236}">
                <a16:creationId xmlns:a16="http://schemas.microsoft.com/office/drawing/2014/main" id="{7CCE9593-56A5-4736-8DB1-6CEAEC658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15"/>
          <a:stretch>
            <a:fillRect/>
          </a:stretch>
        </p:blipFill>
        <p:spPr bwMode="auto">
          <a:xfrm>
            <a:off x="304800" y="533400"/>
            <a:ext cx="3657600" cy="5715000"/>
          </a:xfrm>
          <a:prstGeom prst="rect">
            <a:avLst/>
          </a:prstGeom>
          <a:noFill/>
          <a:ln w="76200" cmpd="tri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Text Box 3">
            <a:extLst>
              <a:ext uri="{FF2B5EF4-FFF2-40B4-BE49-F238E27FC236}">
                <a16:creationId xmlns:a16="http://schemas.microsoft.com/office/drawing/2014/main" id="{89FC32CE-05A9-48AF-AECB-7C1DC6A46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88925"/>
            <a:ext cx="5181600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000">
                <a:latin typeface="Shannon Extra Bold" pitchFamily="34" charset="0"/>
              </a:rPr>
              <a:t>Acentuadas diferenças em disposição e caráter freqüentemente existem na mesma família, </a:t>
            </a:r>
            <a:r>
              <a:rPr lang="pt-BR" altLang="pt-BR" sz="3000">
                <a:solidFill>
                  <a:srgbClr val="FF3300"/>
                </a:solidFill>
                <a:latin typeface="Shannon Extra Bold" pitchFamily="34" charset="0"/>
              </a:rPr>
              <a:t>porque é plano de Deus que pessoas de temperamentos diversos se associem umas as outras...</a:t>
            </a:r>
            <a:r>
              <a:rPr lang="pt-BR" altLang="pt-BR" sz="3000">
                <a:latin typeface="Shannon Extra Bold" pitchFamily="34" charset="0"/>
              </a:rPr>
              <a:t> A interação dos diferentes temperamentos será benéfica a cada um. </a:t>
            </a:r>
          </a:p>
          <a:p>
            <a:pPr algn="ctr">
              <a:spcBef>
                <a:spcPct val="50000"/>
              </a:spcBef>
            </a:pPr>
            <a:r>
              <a:rPr lang="pt-BR" altLang="pt-BR" sz="2000">
                <a:latin typeface="Shannon Extra Bold" pitchFamily="34" charset="0"/>
              </a:rPr>
              <a:t>MCP, vol 2 pág 616</a:t>
            </a:r>
          </a:p>
          <a:p>
            <a:pPr algn="ctr">
              <a:spcBef>
                <a:spcPct val="50000"/>
              </a:spcBef>
            </a:pPr>
            <a:r>
              <a:rPr lang="pt-BR" altLang="pt-BR" sz="2000">
                <a:latin typeface="Shannon Extra Bold" pitchFamily="34" charset="0"/>
              </a:rPr>
              <a:t>( edição em inglês)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16FB5DEF-A741-4C8D-A4E6-62BF1B877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4038600" cy="502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WordArt 3">
            <a:extLst>
              <a:ext uri="{FF2B5EF4-FFF2-40B4-BE49-F238E27FC236}">
                <a16:creationId xmlns:a16="http://schemas.microsoft.com/office/drawing/2014/main" id="{D7A9B9F7-7FDB-4EE7-8774-A0E202EBB8A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33400" y="381000"/>
            <a:ext cx="7772400" cy="933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CONFLITO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B50FE8CA-2F13-41CE-8E7D-92A37C658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006600"/>
            <a:ext cx="434340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>
                <a:latin typeface="Shannon Extra Bold" pitchFamily="34" charset="0"/>
              </a:rPr>
              <a:t>NÃO PORQUE EXISTEM DIFERENÇAS, MAS PORQUE A FORMA COMO SE LIDAM COM AS DIFERENÇAS É ERRADA.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Object 3">
            <a:extLst>
              <a:ext uri="{FF2B5EF4-FFF2-40B4-BE49-F238E27FC236}">
                <a16:creationId xmlns:a16="http://schemas.microsoft.com/office/drawing/2014/main" id="{62846BA4-BC72-4D89-B010-BBD6BA1DEF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38788" y="1090613"/>
          <a:ext cx="3071812" cy="546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Picture (32-bit)" r:id="rId3" imgW="3314880" imgH="5896080" progId="MetafileCompanion32.Picture.1">
                  <p:embed/>
                </p:oleObj>
              </mc:Choice>
              <mc:Fallback>
                <p:oleObj name="Picture (32-bit)" r:id="rId3" imgW="3314880" imgH="5896080" progId="MetafileCompanion32.Picture.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8788" y="1090613"/>
                        <a:ext cx="3071812" cy="546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WordArt 4">
            <a:extLst>
              <a:ext uri="{FF2B5EF4-FFF2-40B4-BE49-F238E27FC236}">
                <a16:creationId xmlns:a16="http://schemas.microsoft.com/office/drawing/2014/main" id="{C5825892-201B-4CBB-B411-8356A329933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0050" y="533400"/>
            <a:ext cx="8210550" cy="838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66"/>
                </a:solidFill>
                <a:latin typeface="Arial Black" panose="020B0A04020102020204" pitchFamily="34" charset="0"/>
              </a:rPr>
              <a:t>EVITE LENHA NA FOGUEIRA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04BAFB1D-E9ED-450E-881D-306AC2FAB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09800"/>
            <a:ext cx="838200" cy="533400"/>
          </a:xfrm>
          <a:prstGeom prst="lightningBol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721FEE8A-E100-480E-8DBE-7AFB9215D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2022475"/>
            <a:ext cx="336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EAAAF15B-0679-4DF6-9531-26FC9EF1D4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133600"/>
            <a:ext cx="3810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latin typeface="Shannon Extra Bold" pitchFamily="34" charset="0"/>
              </a:rPr>
              <a:t>Ameaças</a:t>
            </a:r>
          </a:p>
        </p:txBody>
      </p:sp>
      <p:sp>
        <p:nvSpPr>
          <p:cNvPr id="6152" name="AutoShape 8">
            <a:extLst>
              <a:ext uri="{FF2B5EF4-FFF2-40B4-BE49-F238E27FC236}">
                <a16:creationId xmlns:a16="http://schemas.microsoft.com/office/drawing/2014/main" id="{BCA21620-4231-4065-971B-6E0C1565B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124200"/>
            <a:ext cx="838200" cy="533400"/>
          </a:xfrm>
          <a:prstGeom prst="lightningBol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3" name="Text Box 9">
            <a:extLst>
              <a:ext uri="{FF2B5EF4-FFF2-40B4-BE49-F238E27FC236}">
                <a16:creationId xmlns:a16="http://schemas.microsoft.com/office/drawing/2014/main" id="{46BDB530-26B2-4C99-B83B-022A45815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124200"/>
            <a:ext cx="533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latin typeface="Shannon Extra Bold" pitchFamily="34" charset="0"/>
              </a:rPr>
              <a:t>Silêncio (como castigo)</a:t>
            </a: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CC14C0C1-2988-423E-BC7A-D3EE71D5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191000"/>
            <a:ext cx="838200" cy="533400"/>
          </a:xfrm>
          <a:prstGeom prst="lightningBol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595A96F5-F1D0-41DA-9CEB-A33663700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191000"/>
            <a:ext cx="426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latin typeface="Shannon Extra Bold" pitchFamily="34" charset="0"/>
              </a:rPr>
              <a:t>Campo minado</a:t>
            </a:r>
          </a:p>
        </p:txBody>
      </p:sp>
      <p:sp>
        <p:nvSpPr>
          <p:cNvPr id="6156" name="AutoShape 12">
            <a:extLst>
              <a:ext uri="{FF2B5EF4-FFF2-40B4-BE49-F238E27FC236}">
                <a16:creationId xmlns:a16="http://schemas.microsoft.com/office/drawing/2014/main" id="{37E6975B-0083-4961-8982-0E3A2F7B7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257800"/>
            <a:ext cx="838200" cy="533400"/>
          </a:xfrm>
          <a:prstGeom prst="lightningBol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28A2D7D9-B3E9-4354-8016-72AC3462B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334000"/>
            <a:ext cx="3200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latin typeface="Shannon Extra Bold" pitchFamily="34" charset="0"/>
              </a:rPr>
              <a:t>Vazios de                          Credibilidade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utoUpdateAnimBg="0"/>
      <p:bldP spid="6153" grpId="0" autoUpdateAnimBg="0"/>
      <p:bldP spid="6155" grpId="0" autoUpdateAnimBg="0"/>
      <p:bldP spid="615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4F02E02F-1A41-42DE-A7EC-6329C56C93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0650" y="1219200"/>
          <a:ext cx="384175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Picture (32-bit)" r:id="rId3" imgW="2666880" imgH="3819600" progId="MetafileCompanion32.Picture.1">
                  <p:embed/>
                </p:oleObj>
              </mc:Choice>
              <mc:Fallback>
                <p:oleObj name="Picture (32-bit)" r:id="rId3" imgW="2666880" imgH="3819600" progId="MetafileCompanion32.Picture.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650" y="1219200"/>
                        <a:ext cx="384175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WordArt 3">
            <a:extLst>
              <a:ext uri="{FF2B5EF4-FFF2-40B4-BE49-F238E27FC236}">
                <a16:creationId xmlns:a16="http://schemas.microsoft.com/office/drawing/2014/main" id="{566544BF-CEF3-4EDC-8160-5EA189BD833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85800" y="381000"/>
            <a:ext cx="7696200" cy="8572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 Black" panose="020B0A04020102020204" pitchFamily="34" charset="0"/>
              </a:rPr>
              <a:t>MAIOR CONFLITO</a:t>
            </a: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1336F6CD-ABE9-42D5-AF9B-523C2BED9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00"/>
            <a:ext cx="5105400" cy="7112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4000"/>
              <a:t>Confusão de papeis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>
            <a:extLst>
              <a:ext uri="{FF2B5EF4-FFF2-40B4-BE49-F238E27FC236}">
                <a16:creationId xmlns:a16="http://schemas.microsoft.com/office/drawing/2014/main" id="{C3F148DB-56BB-4C34-91EA-7E517A910C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1600200"/>
          <a:ext cx="335756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Picture (32-bit)" r:id="rId3" imgW="4638600" imgH="5896080" progId="MetafileCompanion32.Picture.1">
                  <p:embed/>
                </p:oleObj>
              </mc:Choice>
              <mc:Fallback>
                <p:oleObj name="Picture (32-bit)" r:id="rId3" imgW="4638600" imgH="5896080" progId="MetafileCompanion32.Picture.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0200"/>
                        <a:ext cx="3357563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WordArt 3">
            <a:extLst>
              <a:ext uri="{FF2B5EF4-FFF2-40B4-BE49-F238E27FC236}">
                <a16:creationId xmlns:a16="http://schemas.microsoft.com/office/drawing/2014/main" id="{0940F6A6-78CE-4139-AA47-33753DAD5B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" y="495300"/>
            <a:ext cx="6400800" cy="6477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latin typeface="Arial Black" panose="020B0A04020102020204" pitchFamily="34" charset="0"/>
              </a:rPr>
              <a:t>O SENHOR DIZ:</a:t>
            </a:r>
          </a:p>
        </p:txBody>
      </p:sp>
      <p:sp>
        <p:nvSpPr>
          <p:cNvPr id="8196" name="AutoShape 4">
            <a:extLst>
              <a:ext uri="{FF2B5EF4-FFF2-40B4-BE49-F238E27FC236}">
                <a16:creationId xmlns:a16="http://schemas.microsoft.com/office/drawing/2014/main" id="{A7C01C2C-0DA3-46E1-9AB9-FF356C1B3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676400"/>
            <a:ext cx="533400" cy="457200"/>
          </a:xfrm>
          <a:prstGeom prst="smileyFace">
            <a:avLst>
              <a:gd name="adj" fmla="val 4653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999D3E91-9945-4F57-A707-7E34A1C10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76400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MARIDOS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9437F0A3-34A7-4821-9B6B-B2C8AF770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590800"/>
            <a:ext cx="480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>
                <a:solidFill>
                  <a:schemeClr val="accent2"/>
                </a:solidFill>
              </a:rPr>
              <a:t>“O homem é o cabeça da esposa.”  </a:t>
            </a:r>
          </a:p>
        </p:txBody>
      </p:sp>
      <p:sp>
        <p:nvSpPr>
          <p:cNvPr id="8199" name="AutoShape 7">
            <a:extLst>
              <a:ext uri="{FF2B5EF4-FFF2-40B4-BE49-F238E27FC236}">
                <a16:creationId xmlns:a16="http://schemas.microsoft.com/office/drawing/2014/main" id="{F4B1AC0A-944B-4103-A26C-505E37793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343400"/>
            <a:ext cx="533400" cy="4572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90818348-5891-4D48-A50C-50F6545E3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343400"/>
            <a:ext cx="350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>
                <a:solidFill>
                  <a:srgbClr val="FF3300"/>
                </a:solidFill>
              </a:rPr>
              <a:t>ESPOSAS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CAD2F5C3-BB0F-4593-BE2C-42A696189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5105400"/>
            <a:ext cx="51816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>
                <a:solidFill>
                  <a:srgbClr val="FF3300"/>
                </a:solidFill>
              </a:rPr>
              <a:t>“</a:t>
            </a:r>
            <a:r>
              <a:rPr lang="pt-BR" altLang="pt-BR" sz="3200">
                <a:solidFill>
                  <a:srgbClr val="FF3300"/>
                </a:solidFill>
              </a:rPr>
              <a:t>As mulheres sejam submissas aos seus próprios maridos como ao Senhor.”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1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200" grpId="0" autoUpdateAnimBg="0"/>
      <p:bldP spid="820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F11980BF-8666-451A-A25E-94E8309F3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609600"/>
            <a:ext cx="7543800" cy="10763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>
                <a:solidFill>
                  <a:srgbClr val="FFFF00"/>
                </a:solidFill>
              </a:rPr>
              <a:t>Nem o  marido nem a mulher deve buscar dominar. L.A 107</a:t>
            </a:r>
          </a:p>
        </p:txBody>
      </p:sp>
      <p:pic>
        <p:nvPicPr>
          <p:cNvPr id="9219" name="Picture 3" descr="Pareja en sombras orig">
            <a:extLst>
              <a:ext uri="{FF2B5EF4-FFF2-40B4-BE49-F238E27FC236}">
                <a16:creationId xmlns:a16="http://schemas.microsoft.com/office/drawing/2014/main" id="{6901B807-C95F-4915-B81C-BF0A45BB4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772400" cy="4419600"/>
          </a:xfrm>
          <a:prstGeom prst="rect">
            <a:avLst/>
          </a:prstGeom>
          <a:noFill/>
          <a:ln w="76200" cmpd="tri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>
            <a:extLst>
              <a:ext uri="{FF2B5EF4-FFF2-40B4-BE49-F238E27FC236}">
                <a16:creationId xmlns:a16="http://schemas.microsoft.com/office/drawing/2014/main" id="{E362107A-B116-47FA-B427-154FB0E9B20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0" r="15282"/>
          <a:stretch>
            <a:fillRect/>
          </a:stretch>
        </p:blipFill>
        <p:spPr bwMode="auto">
          <a:xfrm>
            <a:off x="304800" y="228600"/>
            <a:ext cx="5029200" cy="6477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8" name="WordArt 8">
            <a:extLst>
              <a:ext uri="{FF2B5EF4-FFF2-40B4-BE49-F238E27FC236}">
                <a16:creationId xmlns:a16="http://schemas.microsoft.com/office/drawing/2014/main" id="{E0E4AFEC-B69C-4BAB-AFB3-703A103622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638800" y="1524000"/>
            <a:ext cx="3124200" cy="3276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144</Words>
  <Application>Microsoft Office PowerPoint</Application>
  <PresentationFormat>Apresentação na tela (4:3)</PresentationFormat>
  <Paragraphs>22</Paragraphs>
  <Slides>9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Times New Roman</vt:lpstr>
      <vt:lpstr>Shannon Extra Bold</vt:lpstr>
      <vt:lpstr>GoudyHeaD</vt:lpstr>
      <vt:lpstr>Estrutura padrão</vt:lpstr>
      <vt:lpstr>Metafile Companion Picture (32-bit)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Pessoal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 E FAMÍLIA</dc:title>
  <dc:subject>ENCONTRO DE CASAIS</dc:subject>
  <dc:creator>Pr. Marcelo Carvalho; Pr. Marcelo Augusto de Carvalho; Kesil  Ebinger</dc:creator>
  <cp:keywords>www.4tons.com.br</cp:keywords>
  <dc:description>COMÉRCIO PROIBIDO. USO PESSOAL</dc:description>
  <cp:lastModifiedBy>Pr. Marcelo Carvalho</cp:lastModifiedBy>
  <cp:revision>2</cp:revision>
  <dcterms:created xsi:type="dcterms:W3CDTF">2003-04-25T00:30:01Z</dcterms:created>
  <dcterms:modified xsi:type="dcterms:W3CDTF">2019-10-28T11:14:53Z</dcterms:modified>
</cp:coreProperties>
</file>