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30"/>
  </p:notesMasterIdLst>
  <p:sldIdLst>
    <p:sldId id="256" r:id="rId2"/>
    <p:sldId id="342" r:id="rId3"/>
    <p:sldId id="343" r:id="rId4"/>
    <p:sldId id="344" r:id="rId5"/>
    <p:sldId id="345" r:id="rId6"/>
    <p:sldId id="346" r:id="rId7"/>
    <p:sldId id="366" r:id="rId8"/>
    <p:sldId id="347" r:id="rId9"/>
    <p:sldId id="348" r:id="rId10"/>
    <p:sldId id="353" r:id="rId11"/>
    <p:sldId id="352" r:id="rId12"/>
    <p:sldId id="371" r:id="rId13"/>
    <p:sldId id="351" r:id="rId14"/>
    <p:sldId id="349" r:id="rId15"/>
    <p:sldId id="361" r:id="rId16"/>
    <p:sldId id="362" r:id="rId17"/>
    <p:sldId id="355" r:id="rId18"/>
    <p:sldId id="360" r:id="rId19"/>
    <p:sldId id="354" r:id="rId20"/>
    <p:sldId id="363" r:id="rId21"/>
    <p:sldId id="356" r:id="rId22"/>
    <p:sldId id="364" r:id="rId23"/>
    <p:sldId id="357" r:id="rId24"/>
    <p:sldId id="372" r:id="rId25"/>
    <p:sldId id="367" r:id="rId26"/>
    <p:sldId id="350" r:id="rId27"/>
    <p:sldId id="365" r:id="rId28"/>
    <p:sldId id="370" r:id="rId29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31"/>
      <p:bold r:id="rId32"/>
      <p:italic r:id="rId33"/>
    </p:embeddedFont>
    <p:embeddedFont>
      <p:font typeface="Arial Narrow" panose="020B0606020202030204" pitchFamily="34" charset="0"/>
      <p:regular r:id="rId34"/>
      <p:bold r:id="rId35"/>
      <p:italic r:id="rId36"/>
      <p:boldItalic r:id="rId37"/>
    </p:embeddedFont>
    <p:embeddedFont>
      <p:font typeface="Bookman Old Style" panose="02050604050505020204" pitchFamily="18" charset="0"/>
      <p:regular r:id="rId38"/>
      <p:bold r:id="rId39"/>
      <p:italic r:id="rId40"/>
      <p:boldItalic r:id="rId41"/>
    </p:embeddedFont>
    <p:embeddedFont>
      <p:font typeface="Comic Sans MS" panose="030F0702030302020204" pitchFamily="66" charset="0"/>
      <p:regular r:id="rId42"/>
      <p:bold r:id="rId43"/>
      <p:italic r:id="rId44"/>
      <p:boldItalic r:id="rId45"/>
    </p:embeddedFont>
    <p:embeddedFont>
      <p:font typeface="Impact" panose="020B0806030902050204" pitchFamily="34" charset="0"/>
      <p:regular r:id="rId4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EB"/>
    <a:srgbClr val="FFFFBB"/>
    <a:srgbClr val="FFFF2D"/>
    <a:srgbClr val="FFFFCC"/>
    <a:srgbClr val="F2F1BC"/>
    <a:srgbClr val="FFFFB3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1" d="100"/>
          <a:sy n="61" d="100"/>
        </p:scale>
        <p:origin x="7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050">
            <a:extLst>
              <a:ext uri="{FF2B5EF4-FFF2-40B4-BE49-F238E27FC236}">
                <a16:creationId xmlns:a16="http://schemas.microsoft.com/office/drawing/2014/main" id="{989A378B-283A-40C9-B374-C80DD738AB1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endParaRPr lang="en-US" altLang="pt-BR"/>
          </a:p>
        </p:txBody>
      </p:sp>
      <p:sp>
        <p:nvSpPr>
          <p:cNvPr id="79875" name="Rectangle 2051">
            <a:extLst>
              <a:ext uri="{FF2B5EF4-FFF2-40B4-BE49-F238E27FC236}">
                <a16:creationId xmlns:a16="http://schemas.microsoft.com/office/drawing/2014/main" id="{D057A3C9-6F86-4B2F-92E3-448796001D9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endParaRPr lang="en-US" altLang="pt-BR"/>
          </a:p>
        </p:txBody>
      </p:sp>
      <p:sp>
        <p:nvSpPr>
          <p:cNvPr id="79876" name="Rectangle 2052">
            <a:extLst>
              <a:ext uri="{FF2B5EF4-FFF2-40B4-BE49-F238E27FC236}">
                <a16:creationId xmlns:a16="http://schemas.microsoft.com/office/drawing/2014/main" id="{74A5279A-A638-4006-BFCC-755776F719FF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2053">
            <a:extLst>
              <a:ext uri="{FF2B5EF4-FFF2-40B4-BE49-F238E27FC236}">
                <a16:creationId xmlns:a16="http://schemas.microsoft.com/office/drawing/2014/main" id="{C3B660C6-E247-4CFF-93D7-E2725A73ED7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79878" name="Rectangle 2054">
            <a:extLst>
              <a:ext uri="{FF2B5EF4-FFF2-40B4-BE49-F238E27FC236}">
                <a16:creationId xmlns:a16="http://schemas.microsoft.com/office/drawing/2014/main" id="{3319474C-9528-4E9F-A9C3-4CBEBF3A643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endParaRPr lang="en-US" altLang="pt-BR"/>
          </a:p>
        </p:txBody>
      </p:sp>
      <p:sp>
        <p:nvSpPr>
          <p:cNvPr id="79879" name="Rectangle 2055">
            <a:extLst>
              <a:ext uri="{FF2B5EF4-FFF2-40B4-BE49-F238E27FC236}">
                <a16:creationId xmlns:a16="http://schemas.microsoft.com/office/drawing/2014/main" id="{71EBCA69-10EB-40F3-B551-1EF963CBAF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fld id="{0F0F5262-B39C-4485-9661-424F15ADF620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D772C2-4F68-4DD8-9D7C-68378369D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1BEEEF-BC3D-4D84-9952-AE8D63B73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BA6857-997F-442B-9E33-8B734250E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886090-5BEF-4787-A546-BAE1E3A88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5735A6-F21D-4F43-B6BB-B1FEDA265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F0C73-ECB6-44B3-8C60-3BD820053A0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09785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95FC09-5D2C-40D0-8B29-8E8D78690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D6706FA-152D-439A-B95E-A93624E84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4D3683-6FCC-4427-911E-4B7F1A4D0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BC1856-4386-42C0-ABDB-4BF849B3C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6D05EF-A44B-4224-B8B1-281471251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3B57D-598D-4803-8433-BB78BC6F399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04430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A9B09C6-6315-4AAC-9547-CA94CE5EFC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B4CFE1F-7649-4FF9-BC86-B7D3FA89C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146FBE-CB5D-4DE1-B288-9A3EFEE52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DB143C-D19D-4FEF-8953-4E2A8FAA6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60D2CB-18EA-4CB4-954B-483CA3CF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CE217-46A0-4057-9F1B-411E9009784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2404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BF480C-0B37-46D2-9EAC-33DCCFDF8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60EA94-A415-4612-A931-2F59764D7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710C98-40CF-4BEF-8C1B-3A2228B00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6A180-CEE6-40DF-86DC-A8E58DCD8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9E1D32-E63F-4BC1-BEBB-B4D5B398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1371A-1D66-4629-9934-4D22FC746EF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51126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782D14-2C92-4928-85EA-6FF836EB8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0E8176C-8076-4479-A8E7-46A0E5F9C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7173AF-7258-42D8-A61C-BFDCDF1D5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4ED3A7-6982-45D0-A66D-9399304ED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F5A850-37B3-4206-8AC7-A94D39CD9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EFEAA-CC86-4741-9AD7-3C9ACAF2D8A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6514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E14A4E-9A4F-4D3B-923D-FD713B2CC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7B2400-FD49-4D44-8913-995A2AA90F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2E1988-652E-4426-92EB-ED8D939A2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A7D5AC-EEA2-4832-94B0-59EADA25D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292AEC7-A19C-4769-A0B1-BCA4613E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0DD4319-A64E-40E0-8F5A-1BF4DE13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FCE50-BB79-423C-AB1C-239D83D5F6A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3578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FF1115-FA34-4796-9624-14C8E2D6B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99E1E59-D26B-4677-8664-AAE798D24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EEC10E5-BAD2-4751-B2F1-E7CD82396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03EEBAC-7A3C-4F40-94FE-0CCEE19FC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7014758-1449-428B-9CF6-1EF1A24A0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2F872F6-47E7-4A44-BF9E-6F0EFC068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82B4C00-247E-41E2-BBD8-78323D045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E8011E0-2841-4E87-B105-25186496C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613EE-E509-41B8-8920-A96230394C1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48557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BAF7C7-A87D-4D10-BC9C-D4376D4AD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8090FA5-BEB0-480D-AFFD-98A605FB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A9FCA21-DA88-4FC2-A136-1AA7DEF88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1D32F0C-87B0-44A0-88C2-408AB9583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FB747-EF95-4CAD-A00F-0B6631A5B24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7890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8B65683-243A-4738-8A6D-1BE082170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634926B-B39E-45C9-B621-70F49F7CF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7F43D1A-F510-4D28-8560-8F731E32D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70808-7858-47F1-8EE1-07BDC6D5716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1316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49091-3323-4EF0-A8A3-95E25025F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DD863B-2931-4A0A-94C2-F3BEABB6E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B0E21B8-7CBE-43EA-B1C1-424E041FB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5ED65C-2C1C-4D63-9C89-47480B565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BAC3BA-4829-4BC3-978D-9388D3072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CCE6721-E979-4B44-935B-0224AC3BF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CDE79-D5EA-408A-AFB0-343329F4FDB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2500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D96E4-99C0-4F28-A969-B419187A2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9AA017C-B565-4761-B4FE-A7791665A9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69C2574-AE03-4AF0-BE08-B8BABA670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F115D1C-5253-4D63-81BE-7A737E16D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C614D48-A3B0-4422-BD22-F8579B85C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51F3AF7-C749-44F6-973A-7DAFB8921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309C3-74DA-4D10-A276-52CAA96EDB5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9620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50000">
              <a:schemeClr val="hlink"/>
            </a:gs>
            <a:gs pos="100000">
              <a:srgbClr val="CC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E772D5D-DF27-4E1F-BBCE-E1AEC971DC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80C24DF-D7CC-468F-B6BE-50D5BB9D34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E94599B-1D78-4D95-8429-D1D3F0F460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8CFBF20-8668-42B0-81BB-2665CECEE8B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E78553E-4525-4C82-B05D-9419040D677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AD744AD-6101-48D2-B73A-6D6078058B9D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WordArt 11">
            <a:extLst>
              <a:ext uri="{FF2B5EF4-FFF2-40B4-BE49-F238E27FC236}">
                <a16:creationId xmlns:a16="http://schemas.microsoft.com/office/drawing/2014/main" id="{F0B31911-4470-4BDA-A843-111E1FD23E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485793">
            <a:off x="1143000" y="2514600"/>
            <a:ext cx="6665913" cy="2549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885793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FAMÍLIA FELIZ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050">
            <a:extLst>
              <a:ext uri="{FF2B5EF4-FFF2-40B4-BE49-F238E27FC236}">
                <a16:creationId xmlns:a16="http://schemas.microsoft.com/office/drawing/2014/main" id="{5BCB37E4-4192-482F-9D3B-A717459C5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350" y="-76200"/>
            <a:ext cx="6013450" cy="207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pt-BR" sz="3600" b="1">
              <a:latin typeface="Arial Narrow" panose="020B060602020203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pt-BR" sz="3600" b="1">
                <a:latin typeface="Arial Narrow" panose="020B0606020202030204" pitchFamily="34" charset="0"/>
              </a:rPr>
              <a:t>POR QUE COMEÇA ASSIM...</a:t>
            </a:r>
            <a:endParaRPr lang="en-US" altLang="pt-BR" sz="3600" b="1"/>
          </a:p>
          <a:p>
            <a:endParaRPr lang="en-US" altLang="pt-BR"/>
          </a:p>
        </p:txBody>
      </p:sp>
      <p:pic>
        <p:nvPicPr>
          <p:cNvPr id="106499" name="Picture 2051">
            <a:extLst>
              <a:ext uri="{FF2B5EF4-FFF2-40B4-BE49-F238E27FC236}">
                <a16:creationId xmlns:a16="http://schemas.microsoft.com/office/drawing/2014/main" id="{1F0353B2-6810-4FA1-87E9-015F88FEA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33600"/>
            <a:ext cx="2209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1026">
            <a:extLst>
              <a:ext uri="{FF2B5EF4-FFF2-40B4-BE49-F238E27FC236}">
                <a16:creationId xmlns:a16="http://schemas.microsoft.com/office/drawing/2014/main" id="{55534D4C-2CA4-445A-B6D3-9367DC78A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0"/>
            <a:ext cx="548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600" b="1">
                <a:latin typeface="Arial Narrow" panose="020B0606020202030204" pitchFamily="34" charset="0"/>
              </a:rPr>
              <a:t>LOGO ESTÁ ASSIM</a:t>
            </a:r>
            <a:endParaRPr lang="en-US" altLang="pt-BR" sz="3600" b="1"/>
          </a:p>
        </p:txBody>
      </p:sp>
      <p:pic>
        <p:nvPicPr>
          <p:cNvPr id="105475" name="Picture 1027">
            <a:extLst>
              <a:ext uri="{FF2B5EF4-FFF2-40B4-BE49-F238E27FC236}">
                <a16:creationId xmlns:a16="http://schemas.microsoft.com/office/drawing/2014/main" id="{CDE90929-3EE5-4EB8-9DDA-FF473CAE4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289560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76" name="Picture 1028">
            <a:extLst>
              <a:ext uri="{FF2B5EF4-FFF2-40B4-BE49-F238E27FC236}">
                <a16:creationId xmlns:a16="http://schemas.microsoft.com/office/drawing/2014/main" id="{5F93DA99-A91E-49D2-9E2C-F1F3AAA51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319087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050">
            <a:extLst>
              <a:ext uri="{FF2B5EF4-FFF2-40B4-BE49-F238E27FC236}">
                <a16:creationId xmlns:a16="http://schemas.microsoft.com/office/drawing/2014/main" id="{FEB870D8-37F0-47E9-9080-8A6B73302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931" name="Text Box 2051">
            <a:extLst>
              <a:ext uri="{FF2B5EF4-FFF2-40B4-BE49-F238E27FC236}">
                <a16:creationId xmlns:a16="http://schemas.microsoft.com/office/drawing/2014/main" id="{3D03B402-4DE2-4C5F-94CC-FC031E68A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28600"/>
            <a:ext cx="853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altLang="pt-BR"/>
          </a:p>
        </p:txBody>
      </p:sp>
      <p:sp>
        <p:nvSpPr>
          <p:cNvPr id="124933" name="Text Box 2053">
            <a:extLst>
              <a:ext uri="{FF2B5EF4-FFF2-40B4-BE49-F238E27FC236}">
                <a16:creationId xmlns:a16="http://schemas.microsoft.com/office/drawing/2014/main" id="{04CAD041-7324-4D07-84AD-2F62AF23F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0"/>
            <a:ext cx="662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/>
              <a:t>MAS PODE SER ASSIM 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4" name="Picture 6">
            <a:extLst>
              <a:ext uri="{FF2B5EF4-FFF2-40B4-BE49-F238E27FC236}">
                <a16:creationId xmlns:a16="http://schemas.microsoft.com/office/drawing/2014/main" id="{B1831C60-C5E5-4A35-82BF-1980213EC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95600"/>
            <a:ext cx="4267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5" name="Text Box 7">
            <a:extLst>
              <a:ext uri="{FF2B5EF4-FFF2-40B4-BE49-F238E27FC236}">
                <a16:creationId xmlns:a16="http://schemas.microsoft.com/office/drawing/2014/main" id="{931D8116-969E-45DE-AB8F-E252E83D8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447800"/>
            <a:ext cx="6324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400" b="1">
                <a:latin typeface="Arial Black" panose="020B0A04020102020204" pitchFamily="34" charset="0"/>
              </a:rPr>
              <a:t>DUETO OU DUELO</a:t>
            </a:r>
            <a:endParaRPr lang="en-US" altLang="pt-BR" sz="3600" b="1"/>
          </a:p>
        </p:txBody>
      </p:sp>
      <p:sp>
        <p:nvSpPr>
          <p:cNvPr id="104456" name="Text Box 8">
            <a:extLst>
              <a:ext uri="{FF2B5EF4-FFF2-40B4-BE49-F238E27FC236}">
                <a16:creationId xmlns:a16="http://schemas.microsoft.com/office/drawing/2014/main" id="{BDD78D7B-2109-45F1-B739-7E76594A0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60325"/>
            <a:ext cx="59388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pt-BR" b="1">
                <a:latin typeface="Arial" panose="020B0604020202020204" pitchFamily="34" charset="0"/>
              </a:rPr>
              <a:t>EDUCAR FILHOS É UM:</a:t>
            </a:r>
            <a:endParaRPr lang="en-US" altLang="pt-BR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5" grpId="0" autoUpdateAnimBg="0"/>
      <p:bldP spid="10445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>
            <a:extLst>
              <a:ext uri="{FF2B5EF4-FFF2-40B4-BE49-F238E27FC236}">
                <a16:creationId xmlns:a16="http://schemas.microsoft.com/office/drawing/2014/main" id="{BC225739-659D-4CED-9920-0D35054A1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1600"/>
            <a:ext cx="9144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600" b="1">
                <a:latin typeface="Arial" panose="020B0604020202020204" pitchFamily="34" charset="0"/>
              </a:rPr>
              <a:t>O CHEIRO DA</a:t>
            </a:r>
          </a:p>
          <a:p>
            <a:pPr>
              <a:spcBef>
                <a:spcPct val="50000"/>
              </a:spcBef>
            </a:pPr>
            <a:r>
              <a:rPr lang="en-US" altLang="pt-BR" sz="3600" b="1">
                <a:latin typeface="Arial" panose="020B0604020202020204" pitchFamily="34" charset="0"/>
              </a:rPr>
              <a:t>                      MORTE</a:t>
            </a:r>
            <a:endParaRPr lang="en-US" altLang="pt-BR"/>
          </a:p>
        </p:txBody>
      </p:sp>
      <p:sp>
        <p:nvSpPr>
          <p:cNvPr id="102403" name="Text Box 3">
            <a:extLst>
              <a:ext uri="{FF2B5EF4-FFF2-40B4-BE49-F238E27FC236}">
                <a16:creationId xmlns:a16="http://schemas.microsoft.com/office/drawing/2014/main" id="{03D5CFAC-92A1-45A7-B5CB-F7DCCD563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001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800" b="1">
                <a:latin typeface="Arial" panose="020B0604020202020204" pitchFamily="34" charset="0"/>
              </a:rPr>
              <a:t>INIMIGOS DA FELICIDADE</a:t>
            </a:r>
          </a:p>
        </p:txBody>
      </p:sp>
      <p:pic>
        <p:nvPicPr>
          <p:cNvPr id="102406" name="Picture 6">
            <a:extLst>
              <a:ext uri="{FF2B5EF4-FFF2-40B4-BE49-F238E27FC236}">
                <a16:creationId xmlns:a16="http://schemas.microsoft.com/office/drawing/2014/main" id="{EB1AF2BC-03D8-4641-A0CB-9AAB642EC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914400"/>
            <a:ext cx="375285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autoUpdateAnimBg="0"/>
      <p:bldP spid="10240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1026">
            <a:extLst>
              <a:ext uri="{FF2B5EF4-FFF2-40B4-BE49-F238E27FC236}">
                <a16:creationId xmlns:a16="http://schemas.microsoft.com/office/drawing/2014/main" id="{473A1728-E858-4135-B587-93770D6D9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33650"/>
            <a:ext cx="449580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691" name="Text Box 1027">
            <a:extLst>
              <a:ext uri="{FF2B5EF4-FFF2-40B4-BE49-F238E27FC236}">
                <a16:creationId xmlns:a16="http://schemas.microsoft.com/office/drawing/2014/main" id="{4693F79A-B1D5-45F7-9C34-04EC70361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09600"/>
            <a:ext cx="7543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O FUMO É UMA ARMA CARREGADA. O TEMPO APERTA O GATILHO!</a:t>
            </a:r>
            <a:endParaRPr lang="pt-BR" altLang="pt-BR" sz="3600" b="1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>
            <a:extLst>
              <a:ext uri="{FF2B5EF4-FFF2-40B4-BE49-F238E27FC236}">
                <a16:creationId xmlns:a16="http://schemas.microsoft.com/office/drawing/2014/main" id="{30E5FE39-88AF-4C9F-B4D4-5AA9F0D17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715" name="WordArt 3">
            <a:extLst>
              <a:ext uri="{FF2B5EF4-FFF2-40B4-BE49-F238E27FC236}">
                <a16:creationId xmlns:a16="http://schemas.microsoft.com/office/drawing/2014/main" id="{B6BEB1B9-1880-4252-92E6-11C0DB2EB7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0"/>
            <a:ext cx="7372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50000">
                      <a:srgbClr val="FF0000"/>
                    </a:gs>
                    <a:gs pos="100000">
                      <a:srgbClr val="FF0000"/>
                    </a:gs>
                  </a:gsLst>
                  <a:lin ang="1890000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NÓS ESTAMOS DO SEU LADO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A3F6628F-C6B6-43E6-9C9B-7BA554F22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57200"/>
            <a:ext cx="5410200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400" b="1">
                <a:latin typeface="Arial" panose="020B0604020202020204" pitchFamily="34" charset="0"/>
              </a:rPr>
              <a:t>BEBIDA CRUEL</a:t>
            </a:r>
            <a:endParaRPr lang="en-US" altLang="pt-BR" sz="28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pt-BR" sz="2800" b="1">
              <a:latin typeface="Arial" panose="020B0604020202020204" pitchFamily="34" charset="0"/>
            </a:endParaRPr>
          </a:p>
        </p:txBody>
      </p:sp>
      <p:pic>
        <p:nvPicPr>
          <p:cNvPr id="108547" name="Picture 3">
            <a:extLst>
              <a:ext uri="{FF2B5EF4-FFF2-40B4-BE49-F238E27FC236}">
                <a16:creationId xmlns:a16="http://schemas.microsoft.com/office/drawing/2014/main" id="{0670FCE0-A50C-4C5B-8AA1-2CC5365FD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1752600"/>
            <a:ext cx="322262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>
            <a:extLst>
              <a:ext uri="{FF2B5EF4-FFF2-40B4-BE49-F238E27FC236}">
                <a16:creationId xmlns:a16="http://schemas.microsoft.com/office/drawing/2014/main" id="{A41913C4-E1DC-4A6A-815A-85614CFCC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638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667" name="Text Box 3">
            <a:extLst>
              <a:ext uri="{FF2B5EF4-FFF2-40B4-BE49-F238E27FC236}">
                <a16:creationId xmlns:a16="http://schemas.microsoft.com/office/drawing/2014/main" id="{ECB0CDA4-8E49-4CDF-B8EE-385796502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>
                <a:latin typeface="Arial Black" panose="020B0A04020102020204" pitchFamily="34" charset="0"/>
              </a:rPr>
              <a:t>DESCULPE AMIGO, EU DESTRUI UMA PARTE DO MEU CÉREBRO</a:t>
            </a:r>
            <a:endParaRPr lang="en-US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>
            <a:extLst>
              <a:ext uri="{FF2B5EF4-FFF2-40B4-BE49-F238E27FC236}">
                <a16:creationId xmlns:a16="http://schemas.microsoft.com/office/drawing/2014/main" id="{43822039-682A-4D5E-B1A4-041C77F6F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62100"/>
            <a:ext cx="655320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526" name="Text Box 6">
            <a:extLst>
              <a:ext uri="{FF2B5EF4-FFF2-40B4-BE49-F238E27FC236}">
                <a16:creationId xmlns:a16="http://schemas.microsoft.com/office/drawing/2014/main" id="{74A996E4-AE7B-40BD-AB4B-C1B35EE33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0" y="258763"/>
            <a:ext cx="68897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5400" b="1">
                <a:latin typeface="Arial" panose="020B0604020202020204" pitchFamily="34" charset="0"/>
              </a:rPr>
              <a:t>A AUSÊNCIA FATAL</a:t>
            </a:r>
            <a:endParaRPr lang="en-US" altLang="pt-BR" sz="28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pt-BR" sz="28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1026">
            <a:extLst>
              <a:ext uri="{FF2B5EF4-FFF2-40B4-BE49-F238E27FC236}">
                <a16:creationId xmlns:a16="http://schemas.microsoft.com/office/drawing/2014/main" id="{B4217FE2-B000-42A8-9F4F-4C17A294F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9056687" cy="67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6" name="WordArt 1028">
            <a:extLst>
              <a:ext uri="{FF2B5EF4-FFF2-40B4-BE49-F238E27FC236}">
                <a16:creationId xmlns:a16="http://schemas.microsoft.com/office/drawing/2014/main" id="{456F4D4F-001A-47D3-8ABC-8113AD7A64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685800"/>
            <a:ext cx="73914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>
                <a:gradFill rotWithShape="0">
                  <a:gsLst>
                    <a:gs pos="0">
                      <a:schemeClr val="accent2"/>
                    </a:gs>
                    <a:gs pos="50000">
                      <a:schemeClr val="accent2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OLÁ , SOMOS UMA FAMÍLIA FELIZ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1" name="Text Box 5">
            <a:extLst>
              <a:ext uri="{FF2B5EF4-FFF2-40B4-BE49-F238E27FC236}">
                <a16:creationId xmlns:a16="http://schemas.microsoft.com/office/drawing/2014/main" id="{1856DEB2-AC5B-45A5-9A75-D6654FCB4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>
                <a:latin typeface="Arial Black" panose="020B0A04020102020204" pitchFamily="34" charset="0"/>
              </a:rPr>
              <a:t>NUNCA DEIXE O OUTRO SOFRER POR FALTA DE AMOR</a:t>
            </a:r>
            <a:endParaRPr lang="en-US" altLang="pt-BR"/>
          </a:p>
        </p:txBody>
      </p:sp>
      <p:grpSp>
        <p:nvGrpSpPr>
          <p:cNvPr id="116746" name="Group 10">
            <a:extLst>
              <a:ext uri="{FF2B5EF4-FFF2-40B4-BE49-F238E27FC236}">
                <a16:creationId xmlns:a16="http://schemas.microsoft.com/office/drawing/2014/main" id="{438A4C5A-4B39-4950-ABBA-2EAEF4C7471D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1420813"/>
            <a:ext cx="5867400" cy="5411787"/>
            <a:chOff x="1008" y="895"/>
            <a:chExt cx="3696" cy="3409"/>
          </a:xfrm>
        </p:grpSpPr>
        <p:pic>
          <p:nvPicPr>
            <p:cNvPr id="116742" name="Picture 6">
              <a:extLst>
                <a:ext uri="{FF2B5EF4-FFF2-40B4-BE49-F238E27FC236}">
                  <a16:creationId xmlns:a16="http://schemas.microsoft.com/office/drawing/2014/main" id="{2890FB12-4D70-4814-9D34-14DD056D91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895"/>
              <a:ext cx="3648" cy="3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6743" name="Rectangle 7">
              <a:extLst>
                <a:ext uri="{FF2B5EF4-FFF2-40B4-BE49-F238E27FC236}">
                  <a16:creationId xmlns:a16="http://schemas.microsoft.com/office/drawing/2014/main" id="{EAAF659E-928A-4C0B-80EA-573BCA074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912"/>
              <a:ext cx="3648" cy="4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6744" name="Oval 8">
              <a:extLst>
                <a:ext uri="{FF2B5EF4-FFF2-40B4-BE49-F238E27FC236}">
                  <a16:creationId xmlns:a16="http://schemas.microsoft.com/office/drawing/2014/main" id="{86AC8434-E23B-4963-BCC6-73611D296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392"/>
              <a:ext cx="336" cy="288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6745" name="Oval 9">
              <a:extLst>
                <a:ext uri="{FF2B5EF4-FFF2-40B4-BE49-F238E27FC236}">
                  <a16:creationId xmlns:a16="http://schemas.microsoft.com/office/drawing/2014/main" id="{19A369D1-986F-4D15-9C92-A0C92C4B4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1392"/>
              <a:ext cx="336" cy="288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>
            <a:extLst>
              <a:ext uri="{FF2B5EF4-FFF2-40B4-BE49-F238E27FC236}">
                <a16:creationId xmlns:a16="http://schemas.microsoft.com/office/drawing/2014/main" id="{28728CD3-E147-489C-8DF1-7E008BCCD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400" b="1">
                <a:latin typeface="Arial Black" panose="020B0A04020102020204" pitchFamily="34" charset="0"/>
              </a:rPr>
              <a:t>QUANDO NÃO ENTRA PELA PORTA, O AMOR SAI PELA JANELA</a:t>
            </a:r>
            <a:endParaRPr lang="en-US" altLang="pt-BR" sz="2800" b="1">
              <a:latin typeface="Arial" panose="020B0604020202020204" pitchFamily="34" charset="0"/>
            </a:endParaRPr>
          </a:p>
        </p:txBody>
      </p:sp>
      <p:pic>
        <p:nvPicPr>
          <p:cNvPr id="109571" name="Picture 3">
            <a:extLst>
              <a:ext uri="{FF2B5EF4-FFF2-40B4-BE49-F238E27FC236}">
                <a16:creationId xmlns:a16="http://schemas.microsoft.com/office/drawing/2014/main" id="{1C7AF935-4A01-4AE5-9C4D-1B08C4B34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6990"/>
              </a:clrFrom>
              <a:clrTo>
                <a:srgbClr val="0069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49413"/>
            <a:ext cx="7162800" cy="520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7" name="Group 7">
            <a:extLst>
              <a:ext uri="{FF2B5EF4-FFF2-40B4-BE49-F238E27FC236}">
                <a16:creationId xmlns:a16="http://schemas.microsoft.com/office/drawing/2014/main" id="{ABB21C4E-2FF7-4588-B947-F13746E7397E}"/>
              </a:ext>
            </a:extLst>
          </p:cNvPr>
          <p:cNvGrpSpPr>
            <a:grpSpLocks/>
          </p:cNvGrpSpPr>
          <p:nvPr/>
        </p:nvGrpSpPr>
        <p:grpSpPr bwMode="auto">
          <a:xfrm>
            <a:off x="0" y="28575"/>
            <a:ext cx="9144000" cy="6829425"/>
            <a:chOff x="0" y="18"/>
            <a:chExt cx="5760" cy="4302"/>
          </a:xfrm>
        </p:grpSpPr>
        <p:pic>
          <p:nvPicPr>
            <p:cNvPr id="117765" name="Picture 5">
              <a:extLst>
                <a:ext uri="{FF2B5EF4-FFF2-40B4-BE49-F238E27FC236}">
                  <a16:creationId xmlns:a16="http://schemas.microsoft.com/office/drawing/2014/main" id="{EA0BEAC1-9B5D-4C7F-B837-2D8EB32418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"/>
              <a:ext cx="5760" cy="4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7766" name="Rectangle 6">
              <a:extLst>
                <a:ext uri="{FF2B5EF4-FFF2-40B4-BE49-F238E27FC236}">
                  <a16:creationId xmlns:a16="http://schemas.microsoft.com/office/drawing/2014/main" id="{93BE273F-8DB1-4A0F-812E-5781670C3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648"/>
              <a:ext cx="5760" cy="672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17768" name="Text Box 8">
            <a:extLst>
              <a:ext uri="{FF2B5EF4-FFF2-40B4-BE49-F238E27FC236}">
                <a16:creationId xmlns:a16="http://schemas.microsoft.com/office/drawing/2014/main" id="{D2E2AD74-DD38-441B-93C2-6E0D5E600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62600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b="1"/>
              <a:t>CASEI COM PÃO E HOJE MORRO DE FOME</a:t>
            </a:r>
            <a:endParaRPr lang="en-US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>
            <a:extLst>
              <a:ext uri="{FF2B5EF4-FFF2-40B4-BE49-F238E27FC236}">
                <a16:creationId xmlns:a16="http://schemas.microsoft.com/office/drawing/2014/main" id="{BED426DE-8B65-443C-BDCC-3691E0A6C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138" y="76200"/>
            <a:ext cx="6481762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pt-BR" sz="4800" b="1">
                <a:latin typeface="Arial" panose="020B0604020202020204" pitchFamily="34" charset="0"/>
              </a:rPr>
              <a:t>MUITA ADRENALINA </a:t>
            </a:r>
          </a:p>
          <a:p>
            <a:pPr algn="ctr"/>
            <a:r>
              <a:rPr lang="en-US" altLang="pt-BR" sz="4800" b="1">
                <a:latin typeface="Arial" panose="020B0604020202020204" pitchFamily="34" charset="0"/>
              </a:rPr>
              <a:t>POUCA ENDORFINA</a:t>
            </a:r>
            <a:endParaRPr lang="en-US" altLang="pt-BR" sz="2800" b="1">
              <a:latin typeface="Arial" panose="020B0604020202020204" pitchFamily="34" charset="0"/>
            </a:endParaRPr>
          </a:p>
        </p:txBody>
      </p:sp>
      <p:grpSp>
        <p:nvGrpSpPr>
          <p:cNvPr id="110605" name="Group 13">
            <a:extLst>
              <a:ext uri="{FF2B5EF4-FFF2-40B4-BE49-F238E27FC236}">
                <a16:creationId xmlns:a16="http://schemas.microsoft.com/office/drawing/2014/main" id="{C7B2CD29-43AC-421F-BB61-3669E77E76D3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622425"/>
            <a:ext cx="7467600" cy="5235575"/>
            <a:chOff x="576" y="1022"/>
            <a:chExt cx="4704" cy="3298"/>
          </a:xfrm>
        </p:grpSpPr>
        <p:pic>
          <p:nvPicPr>
            <p:cNvPr id="110599" name="Picture 7">
              <a:extLst>
                <a:ext uri="{FF2B5EF4-FFF2-40B4-BE49-F238E27FC236}">
                  <a16:creationId xmlns:a16="http://schemas.microsoft.com/office/drawing/2014/main" id="{072FFF62-7C77-4A8A-91FE-FE1506F167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022"/>
              <a:ext cx="4704" cy="3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0604" name="Group 12">
              <a:extLst>
                <a:ext uri="{FF2B5EF4-FFF2-40B4-BE49-F238E27FC236}">
                  <a16:creationId xmlns:a16="http://schemas.microsoft.com/office/drawing/2014/main" id="{5E4F4DA0-90C8-4BC6-AB8A-BD672F9F2E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3408"/>
              <a:ext cx="1248" cy="720"/>
              <a:chOff x="1200" y="3408"/>
              <a:chExt cx="1248" cy="720"/>
            </a:xfrm>
          </p:grpSpPr>
          <p:sp>
            <p:nvSpPr>
              <p:cNvPr id="110600" name="Rectangle 8">
                <a:extLst>
                  <a:ext uri="{FF2B5EF4-FFF2-40B4-BE49-F238E27FC236}">
                    <a16:creationId xmlns:a16="http://schemas.microsoft.com/office/drawing/2014/main" id="{B263BC11-6C60-4CE6-9CCB-636FF56BD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3552"/>
                <a:ext cx="1056" cy="288"/>
              </a:xfrm>
              <a:prstGeom prst="rect">
                <a:avLst/>
              </a:prstGeom>
              <a:solidFill>
                <a:srgbClr val="F2F1B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0601" name="Oval 9">
                <a:extLst>
                  <a:ext uri="{FF2B5EF4-FFF2-40B4-BE49-F238E27FC236}">
                    <a16:creationId xmlns:a16="http://schemas.microsoft.com/office/drawing/2014/main" id="{27444AC9-9348-4BBD-AFD1-CD7BED32DA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3408"/>
                <a:ext cx="480" cy="288"/>
              </a:xfrm>
              <a:prstGeom prst="ellipse">
                <a:avLst/>
              </a:prstGeom>
              <a:solidFill>
                <a:srgbClr val="F2F1B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0602" name="Oval 10">
                <a:extLst>
                  <a:ext uri="{FF2B5EF4-FFF2-40B4-BE49-F238E27FC236}">
                    <a16:creationId xmlns:a16="http://schemas.microsoft.com/office/drawing/2014/main" id="{006F285D-E9BA-48F7-B819-2C9B8A3B62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3744"/>
                <a:ext cx="576" cy="384"/>
              </a:xfrm>
              <a:prstGeom prst="ellipse">
                <a:avLst/>
              </a:prstGeom>
              <a:solidFill>
                <a:srgbClr val="F2F1B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0603" name="Oval 11">
                <a:extLst>
                  <a:ext uri="{FF2B5EF4-FFF2-40B4-BE49-F238E27FC236}">
                    <a16:creationId xmlns:a16="http://schemas.microsoft.com/office/drawing/2014/main" id="{828FE490-E8BF-4724-A7EC-0CD2782972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3600"/>
                <a:ext cx="240" cy="192"/>
              </a:xfrm>
              <a:prstGeom prst="ellipse">
                <a:avLst/>
              </a:prstGeom>
              <a:solidFill>
                <a:srgbClr val="F2F1B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WordArt 2">
            <a:extLst>
              <a:ext uri="{FF2B5EF4-FFF2-40B4-BE49-F238E27FC236}">
                <a16:creationId xmlns:a16="http://schemas.microsoft.com/office/drawing/2014/main" id="{51EDCF96-4A72-4C28-8201-D3DA1D1A7C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1066800"/>
            <a:ext cx="67818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controle suas emoções</a:t>
            </a:r>
          </a:p>
        </p:txBody>
      </p:sp>
      <p:sp>
        <p:nvSpPr>
          <p:cNvPr id="128003" name="WordArt 3">
            <a:extLst>
              <a:ext uri="{FF2B5EF4-FFF2-40B4-BE49-F238E27FC236}">
                <a16:creationId xmlns:a16="http://schemas.microsoft.com/office/drawing/2014/main" id="{9F119CCA-D9D0-41CF-82FE-290139335E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63700" y="2819400"/>
            <a:ext cx="6261100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e produza no seu corpo</a:t>
            </a:r>
          </a:p>
        </p:txBody>
      </p:sp>
      <p:sp>
        <p:nvSpPr>
          <p:cNvPr id="128004" name="WordArt 4">
            <a:extLst>
              <a:ext uri="{FF2B5EF4-FFF2-40B4-BE49-F238E27FC236}">
                <a16:creationId xmlns:a16="http://schemas.microsoft.com/office/drawing/2014/main" id="{82118B06-5757-46FF-A0A7-D643A7360C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4724400"/>
            <a:ext cx="6553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os hormônios da felicidade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839" name="Group 7">
            <a:extLst>
              <a:ext uri="{FF2B5EF4-FFF2-40B4-BE49-F238E27FC236}">
                <a16:creationId xmlns:a16="http://schemas.microsoft.com/office/drawing/2014/main" id="{D2C6F4C6-1A5E-4AA0-A250-E7DC3F414B4E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0"/>
            <a:ext cx="4038600" cy="6858000"/>
            <a:chOff x="3216" y="0"/>
            <a:chExt cx="2544" cy="4320"/>
          </a:xfrm>
        </p:grpSpPr>
        <p:sp>
          <p:nvSpPr>
            <p:cNvPr id="120838" name="Rectangle 6">
              <a:extLst>
                <a:ext uri="{FF2B5EF4-FFF2-40B4-BE49-F238E27FC236}">
                  <a16:creationId xmlns:a16="http://schemas.microsoft.com/office/drawing/2014/main" id="{16C43306-C9A5-47FD-91D5-12E84D07F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0"/>
              <a:ext cx="2544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pic>
          <p:nvPicPr>
            <p:cNvPr id="120837" name="Picture 5">
              <a:extLst>
                <a:ext uri="{FF2B5EF4-FFF2-40B4-BE49-F238E27FC236}">
                  <a16:creationId xmlns:a16="http://schemas.microsoft.com/office/drawing/2014/main" id="{F6521159-583E-41EF-B150-470B3D1140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48"/>
              <a:ext cx="1410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835" name="Picture 3">
              <a:extLst>
                <a:ext uri="{FF2B5EF4-FFF2-40B4-BE49-F238E27FC236}">
                  <a16:creationId xmlns:a16="http://schemas.microsoft.com/office/drawing/2014/main" id="{0244153E-2AED-4DCA-BFDB-33B16FF933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188"/>
              <a:ext cx="2459" cy="3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0840" name="Text Box 8">
            <a:extLst>
              <a:ext uri="{FF2B5EF4-FFF2-40B4-BE49-F238E27FC236}">
                <a16:creationId xmlns:a16="http://schemas.microsoft.com/office/drawing/2014/main" id="{8D79EEA9-6C43-4AF5-9966-086AA9949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124200"/>
            <a:ext cx="4800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/>
              <a:t>NORADRENALINA</a:t>
            </a:r>
          </a:p>
          <a:p>
            <a:pPr algn="ctr">
              <a:spcBef>
                <a:spcPct val="50000"/>
              </a:spcBef>
            </a:pPr>
            <a:r>
              <a:rPr lang="en-US" altLang="pt-BR"/>
              <a:t>SEROTONINA</a:t>
            </a:r>
            <a:endParaRPr lang="en-US" altLang="pt-BR" sz="2800"/>
          </a:p>
        </p:txBody>
      </p:sp>
      <p:sp>
        <p:nvSpPr>
          <p:cNvPr id="120842" name="Text Box 10">
            <a:extLst>
              <a:ext uri="{FF2B5EF4-FFF2-40B4-BE49-F238E27FC236}">
                <a16:creationId xmlns:a16="http://schemas.microsoft.com/office/drawing/2014/main" id="{4BD6B458-10EA-4143-97BF-3D2A1EBE2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057400"/>
            <a:ext cx="434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/>
              <a:t>ENDORFINA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0" grpId="0" autoUpdateAnimBg="0"/>
      <p:bldP spid="12084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9" name="Picture 5">
            <a:extLst>
              <a:ext uri="{FF2B5EF4-FFF2-40B4-BE49-F238E27FC236}">
                <a16:creationId xmlns:a16="http://schemas.microsoft.com/office/drawing/2014/main" id="{3E2435D5-C527-47A0-8408-3E3C5D89B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4478338" cy="556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26" name="Text Box 2">
            <a:extLst>
              <a:ext uri="{FF2B5EF4-FFF2-40B4-BE49-F238E27FC236}">
                <a16:creationId xmlns:a16="http://schemas.microsoft.com/office/drawing/2014/main" id="{845E587E-2ED5-4E4D-A3D2-BAF534515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/>
              <a:t>FATOR SUPREMO DA VERDADEIRA FELICIDADE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>
            <a:extLst>
              <a:ext uri="{FF2B5EF4-FFF2-40B4-BE49-F238E27FC236}">
                <a16:creationId xmlns:a16="http://schemas.microsoft.com/office/drawing/2014/main" id="{813C1866-63F0-401F-98FB-854CB339B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87" name="WordArt 3">
            <a:extLst>
              <a:ext uri="{FF2B5EF4-FFF2-40B4-BE49-F238E27FC236}">
                <a16:creationId xmlns:a16="http://schemas.microsoft.com/office/drawing/2014/main" id="{BE32F46A-F292-4C96-9471-70DCF5698A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5715000"/>
            <a:ext cx="1752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SAÚDE</a:t>
            </a:r>
          </a:p>
        </p:txBody>
      </p:sp>
      <p:sp>
        <p:nvSpPr>
          <p:cNvPr id="118788" name="WordArt 4">
            <a:extLst>
              <a:ext uri="{FF2B5EF4-FFF2-40B4-BE49-F238E27FC236}">
                <a16:creationId xmlns:a16="http://schemas.microsoft.com/office/drawing/2014/main" id="{077CAA9D-D3CF-42FD-87E0-06D74FDB77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1981200"/>
            <a:ext cx="1995488" cy="476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SORRISO</a:t>
            </a:r>
          </a:p>
        </p:txBody>
      </p:sp>
      <p:sp>
        <p:nvSpPr>
          <p:cNvPr id="118789" name="WordArt 5">
            <a:extLst>
              <a:ext uri="{FF2B5EF4-FFF2-40B4-BE49-F238E27FC236}">
                <a16:creationId xmlns:a16="http://schemas.microsoft.com/office/drawing/2014/main" id="{9C464F10-C2AA-4788-AEA6-3BDC83D3FC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3657600"/>
            <a:ext cx="22860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PROBLEMAS</a:t>
            </a:r>
          </a:p>
        </p:txBody>
      </p:sp>
      <p:sp>
        <p:nvSpPr>
          <p:cNvPr id="118790" name="WordArt 6">
            <a:extLst>
              <a:ext uri="{FF2B5EF4-FFF2-40B4-BE49-F238E27FC236}">
                <a16:creationId xmlns:a16="http://schemas.microsoft.com/office/drawing/2014/main" id="{3922909D-BB62-4B15-B7A6-222444F67BD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91000" y="5410200"/>
            <a:ext cx="1438275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AMOR</a:t>
            </a:r>
          </a:p>
        </p:txBody>
      </p:sp>
      <p:sp>
        <p:nvSpPr>
          <p:cNvPr id="118791" name="WordArt 7">
            <a:extLst>
              <a:ext uri="{FF2B5EF4-FFF2-40B4-BE49-F238E27FC236}">
                <a16:creationId xmlns:a16="http://schemas.microsoft.com/office/drawing/2014/main" id="{B21F138A-A3B7-48D9-B7EC-F3A108AF6B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62400" y="2057400"/>
            <a:ext cx="19812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NUTRIDO</a:t>
            </a:r>
          </a:p>
        </p:txBody>
      </p:sp>
      <p:sp>
        <p:nvSpPr>
          <p:cNvPr id="118792" name="WordArt 8">
            <a:extLst>
              <a:ext uri="{FF2B5EF4-FFF2-40B4-BE49-F238E27FC236}">
                <a16:creationId xmlns:a16="http://schemas.microsoft.com/office/drawing/2014/main" id="{BA54080B-3F7A-44DF-BF2E-8213B092B5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3600" y="5943600"/>
            <a:ext cx="25146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PAPAI DO</a:t>
            </a:r>
          </a:p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CÉU</a:t>
            </a:r>
          </a:p>
        </p:txBody>
      </p:sp>
      <p:sp>
        <p:nvSpPr>
          <p:cNvPr id="118793" name="WordArt 9">
            <a:extLst>
              <a:ext uri="{FF2B5EF4-FFF2-40B4-BE49-F238E27FC236}">
                <a16:creationId xmlns:a16="http://schemas.microsoft.com/office/drawing/2014/main" id="{32CA3328-AF09-4EF4-BA05-97F45E4888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15000" y="3657600"/>
            <a:ext cx="2971800" cy="990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NÃO QUERO</a:t>
            </a:r>
          </a:p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CRESCER</a:t>
            </a:r>
          </a:p>
        </p:txBody>
      </p:sp>
      <p:sp>
        <p:nvSpPr>
          <p:cNvPr id="118794" name="WordArt 10">
            <a:extLst>
              <a:ext uri="{FF2B5EF4-FFF2-40B4-BE49-F238E27FC236}">
                <a16:creationId xmlns:a16="http://schemas.microsoft.com/office/drawing/2014/main" id="{D0DFF323-13C5-43CA-A0A9-980ABBFA84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553200" y="1981200"/>
            <a:ext cx="18288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DROGAS</a:t>
            </a:r>
          </a:p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JAMAIS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15" name="Group 11">
            <a:extLst>
              <a:ext uri="{FF2B5EF4-FFF2-40B4-BE49-F238E27FC236}">
                <a16:creationId xmlns:a16="http://schemas.microsoft.com/office/drawing/2014/main" id="{4322704B-15FD-485D-8453-532C2061EDB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23908" name="Picture 4">
              <a:extLst>
                <a:ext uri="{FF2B5EF4-FFF2-40B4-BE49-F238E27FC236}">
                  <a16:creationId xmlns:a16="http://schemas.microsoft.com/office/drawing/2014/main" id="{E3A1EE62-0FC9-4629-B22A-C99CB24CBC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3910" name="Rectangle 6">
              <a:extLst>
                <a:ext uri="{FF2B5EF4-FFF2-40B4-BE49-F238E27FC236}">
                  <a16:creationId xmlns:a16="http://schemas.microsoft.com/office/drawing/2014/main" id="{DDE88C69-47FD-407C-8695-CABCA78A5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4" cy="38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11" name="Rectangle 7">
              <a:extLst>
                <a:ext uri="{FF2B5EF4-FFF2-40B4-BE49-F238E27FC236}">
                  <a16:creationId xmlns:a16="http://schemas.microsoft.com/office/drawing/2014/main" id="{54D01B73-0C62-48D6-BBAC-15DC8FAB2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6" y="0"/>
              <a:ext cx="144" cy="38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12" name="Rectangle 8">
              <a:extLst>
                <a:ext uri="{FF2B5EF4-FFF2-40B4-BE49-F238E27FC236}">
                  <a16:creationId xmlns:a16="http://schemas.microsoft.com/office/drawing/2014/main" id="{9F853BC5-AE23-49F6-9336-7597D2CFA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0"/>
              <a:ext cx="5472" cy="6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13" name="Rectangle 9">
              <a:extLst>
                <a:ext uri="{FF2B5EF4-FFF2-40B4-BE49-F238E27FC236}">
                  <a16:creationId xmlns:a16="http://schemas.microsoft.com/office/drawing/2014/main" id="{FA362ECA-9A29-431E-BBB3-D73716CB1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744"/>
              <a:ext cx="5760" cy="5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23916" name="WordArt 12">
            <a:extLst>
              <a:ext uri="{FF2B5EF4-FFF2-40B4-BE49-F238E27FC236}">
                <a16:creationId xmlns:a16="http://schemas.microsoft.com/office/drawing/2014/main" id="{42FA3455-13C5-46AD-B7AA-84DFBA3991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76200"/>
            <a:ext cx="64008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NÓS TEMOS FILHOS, E AGORA?</a:t>
            </a:r>
          </a:p>
        </p:txBody>
      </p:sp>
      <p:sp>
        <p:nvSpPr>
          <p:cNvPr id="123917" name="Text Box 13">
            <a:extLst>
              <a:ext uri="{FF2B5EF4-FFF2-40B4-BE49-F238E27FC236}">
                <a16:creationId xmlns:a16="http://schemas.microsoft.com/office/drawing/2014/main" id="{D4CEB684-A6AD-46B6-A38D-EDA1A2431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003925"/>
            <a:ext cx="6858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/>
              <a:t>CHEGA, EU QUERO PAZ</a:t>
            </a:r>
          </a:p>
        </p:txBody>
      </p:sp>
      <p:sp>
        <p:nvSpPr>
          <p:cNvPr id="123918" name="WordArt 14">
            <a:extLst>
              <a:ext uri="{FF2B5EF4-FFF2-40B4-BE49-F238E27FC236}">
                <a16:creationId xmlns:a16="http://schemas.microsoft.com/office/drawing/2014/main" id="{29789863-656F-4805-B992-EB9C263B5E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3200" y="4991100"/>
            <a:ext cx="3733800" cy="800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spc="720">
                <a:solidFill>
                  <a:srgbClr val="FF00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EDUQUEM-ME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WordArt 1026">
            <a:extLst>
              <a:ext uri="{FF2B5EF4-FFF2-40B4-BE49-F238E27FC236}">
                <a16:creationId xmlns:a16="http://schemas.microsoft.com/office/drawing/2014/main" id="{E6C09486-87E5-4072-9132-BD765601A5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381000"/>
            <a:ext cx="75438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A GRANDE PERGUNTA É:</a:t>
            </a:r>
          </a:p>
        </p:txBody>
      </p:sp>
      <p:graphicFrame>
        <p:nvGraphicFramePr>
          <p:cNvPr id="96260" name="Object 1028">
            <a:extLst>
              <a:ext uri="{FF2B5EF4-FFF2-40B4-BE49-F238E27FC236}">
                <a16:creationId xmlns:a16="http://schemas.microsoft.com/office/drawing/2014/main" id="{7A0EEBA6-645F-4360-A947-B0A31F44EB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3557588"/>
          <a:ext cx="3276600" cy="299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24" name="Clip" r:id="rId3" imgW="1874880" imgH="2288160" progId="MS_ClipArt_Gallery.2">
                  <p:embed/>
                </p:oleObj>
              </mc:Choice>
              <mc:Fallback>
                <p:oleObj name="Clip" r:id="rId3" imgW="1874880" imgH="2288160" progId="MS_ClipArt_Gallery.2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557588"/>
                        <a:ext cx="3276600" cy="299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1" name="Object 1029">
            <a:extLst>
              <a:ext uri="{FF2B5EF4-FFF2-40B4-BE49-F238E27FC236}">
                <a16:creationId xmlns:a16="http://schemas.microsoft.com/office/drawing/2014/main" id="{0DF44F8C-76E1-42C5-ACFF-822A691DFA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16675" y="3810000"/>
          <a:ext cx="1763713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25" name="Clip" r:id="rId5" imgW="1092960" imgH="2287440" progId="MS_ClipArt_Gallery.2">
                  <p:embed/>
                </p:oleObj>
              </mc:Choice>
              <mc:Fallback>
                <p:oleObj name="Clip" r:id="rId5" imgW="1092960" imgH="2287440" progId="MS_ClipArt_Gallery.2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6675" y="3810000"/>
                        <a:ext cx="1763713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2" name="WordArt 1030">
            <a:extLst>
              <a:ext uri="{FF2B5EF4-FFF2-40B4-BE49-F238E27FC236}">
                <a16:creationId xmlns:a16="http://schemas.microsoft.com/office/drawing/2014/main" id="{C363A84C-BDCD-4CAB-8181-75CBF957D4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1638300"/>
            <a:ext cx="5732463" cy="952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COMO SER FELIZ?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WordArt 1026">
            <a:extLst>
              <a:ext uri="{FF2B5EF4-FFF2-40B4-BE49-F238E27FC236}">
                <a16:creationId xmlns:a16="http://schemas.microsoft.com/office/drawing/2014/main" id="{75D3DEA1-F92A-45D6-9BF6-F08031E619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8763000" cy="2209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 spc="800">
                <a:solidFill>
                  <a:srgbClr val="FF00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A família não precisa ser</a:t>
            </a:r>
          </a:p>
          <a:p>
            <a:pPr algn="ctr"/>
            <a:r>
              <a:rPr lang="pt-BR" kern="10" spc="800">
                <a:solidFill>
                  <a:srgbClr val="FF00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perfeita, mas pode ser feliz</a:t>
            </a:r>
          </a:p>
        </p:txBody>
      </p:sp>
      <p:pic>
        <p:nvPicPr>
          <p:cNvPr id="97283" name="Picture 1027">
            <a:extLst>
              <a:ext uri="{FF2B5EF4-FFF2-40B4-BE49-F238E27FC236}">
                <a16:creationId xmlns:a16="http://schemas.microsoft.com/office/drawing/2014/main" id="{5A437A44-7B1C-4BC0-8142-AF35B6948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2722563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4" name="Picture 1028">
            <a:extLst>
              <a:ext uri="{FF2B5EF4-FFF2-40B4-BE49-F238E27FC236}">
                <a16:creationId xmlns:a16="http://schemas.microsoft.com/office/drawing/2014/main" id="{FCFBC199-706A-40A4-99C2-5DBB1C921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14600"/>
            <a:ext cx="2209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Text Box 1027">
            <a:extLst>
              <a:ext uri="{FF2B5EF4-FFF2-40B4-BE49-F238E27FC236}">
                <a16:creationId xmlns:a16="http://schemas.microsoft.com/office/drawing/2014/main" id="{ADC859CC-F98F-4989-9663-DBE3A1C7E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09600"/>
            <a:ext cx="7696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6000" b="1">
                <a:latin typeface="Arial Black" panose="020B0A04020102020204" pitchFamily="34" charset="0"/>
              </a:rPr>
              <a:t>SEGREDOS PARA UM LAR FELIZ</a:t>
            </a:r>
            <a:endParaRPr lang="en-US" altLang="pt-BR"/>
          </a:p>
        </p:txBody>
      </p:sp>
      <p:sp>
        <p:nvSpPr>
          <p:cNvPr id="98308" name="Text Box 1028">
            <a:extLst>
              <a:ext uri="{FF2B5EF4-FFF2-40B4-BE49-F238E27FC236}">
                <a16:creationId xmlns:a16="http://schemas.microsoft.com/office/drawing/2014/main" id="{F451C359-37C3-4188-B34D-7DE613274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766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/>
              <a:t>COMPARTILHANDO SEGREDOS</a:t>
            </a:r>
          </a:p>
        </p:txBody>
      </p:sp>
      <p:graphicFrame>
        <p:nvGraphicFramePr>
          <p:cNvPr id="98311" name="Object 1031">
            <a:extLst>
              <a:ext uri="{FF2B5EF4-FFF2-40B4-BE49-F238E27FC236}">
                <a16:creationId xmlns:a16="http://schemas.microsoft.com/office/drawing/2014/main" id="{B703CCD9-F1A6-48F5-8E29-0F5B3A035F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4119563"/>
          <a:ext cx="4648200" cy="273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48" name="Microsoft ClipArt Gallery" r:id="rId3" imgW="2286720" imgH="1347120" progId="MS_ClipArt_Gallery">
                  <p:embed/>
                </p:oleObj>
              </mc:Choice>
              <mc:Fallback>
                <p:oleObj name="Microsoft ClipArt Gallery" r:id="rId3" imgW="2286720" imgH="1347120" progId="MS_ClipArt_Gallery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119563"/>
                        <a:ext cx="4648200" cy="273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autoUpdateAnimBg="0"/>
      <p:bldP spid="9830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3">
            <a:extLst>
              <a:ext uri="{FF2B5EF4-FFF2-40B4-BE49-F238E27FC236}">
                <a16:creationId xmlns:a16="http://schemas.microsoft.com/office/drawing/2014/main" id="{811CCD88-0353-4FAC-8827-AB4D7D2C5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330" name="Text Box 2">
            <a:extLst>
              <a:ext uri="{FF2B5EF4-FFF2-40B4-BE49-F238E27FC236}">
                <a16:creationId xmlns:a16="http://schemas.microsoft.com/office/drawing/2014/main" id="{37681A53-4AFE-440C-9EDD-5450E2A3C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0"/>
            <a:ext cx="7480300" cy="914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pt-BR" sz="5400" b="1">
                <a:solidFill>
                  <a:schemeClr val="bg1"/>
                </a:solidFill>
                <a:latin typeface="Arial" panose="020B0604020202020204" pitchFamily="34" charset="0"/>
              </a:rPr>
              <a:t>SAÚDE = FELICIDADE</a:t>
            </a:r>
            <a:endParaRPr lang="en-US" altLang="pt-BR"/>
          </a:p>
        </p:txBody>
      </p:sp>
      <p:sp>
        <p:nvSpPr>
          <p:cNvPr id="99332" name="Text Box 4">
            <a:extLst>
              <a:ext uri="{FF2B5EF4-FFF2-40B4-BE49-F238E27FC236}">
                <a16:creationId xmlns:a16="http://schemas.microsoft.com/office/drawing/2014/main" id="{E08A7E21-CB0D-4D3D-8A8B-0D9DD888F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0" y="6156325"/>
            <a:ext cx="4997450" cy="701675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CCFFFF">
                  <a:gamma/>
                  <a:tint val="84706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pt-BR"/>
              <a:t>SAÚDE TEM PREÇO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animBg="1" autoUpdateAnimBg="0"/>
      <p:bldP spid="99332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050">
            <a:extLst>
              <a:ext uri="{FF2B5EF4-FFF2-40B4-BE49-F238E27FC236}">
                <a16:creationId xmlns:a16="http://schemas.microsoft.com/office/drawing/2014/main" id="{24DAFD3D-90F6-431E-9E20-1AEA17B36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7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Text Box 4">
            <a:extLst>
              <a:ext uri="{FF2B5EF4-FFF2-40B4-BE49-F238E27FC236}">
                <a16:creationId xmlns:a16="http://schemas.microsoft.com/office/drawing/2014/main" id="{FDF6B599-73FC-4CE5-A3E0-76EDBDF72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5400" b="1">
                <a:latin typeface="Glowworm" pitchFamily="34" charset="0"/>
              </a:rPr>
              <a:t>COMO EVITAR A DOENÇA</a:t>
            </a:r>
            <a:endParaRPr lang="en-US" altLang="pt-BR" sz="5400"/>
          </a:p>
        </p:txBody>
      </p:sp>
      <p:graphicFrame>
        <p:nvGraphicFramePr>
          <p:cNvPr id="100358" name="Object 6">
            <a:extLst>
              <a:ext uri="{FF2B5EF4-FFF2-40B4-BE49-F238E27FC236}">
                <a16:creationId xmlns:a16="http://schemas.microsoft.com/office/drawing/2014/main" id="{D7BB5B74-C128-48A8-94B1-525F55B603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33550" y="1371600"/>
          <a:ext cx="57912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2" name="Imagem de Bitmap" r:id="rId3" imgW="4229032" imgH="4200000" progId="Paint.Picture">
                  <p:embed/>
                </p:oleObj>
              </mc:Choice>
              <mc:Fallback>
                <p:oleObj name="Imagem de Bitmap" r:id="rId3" imgW="4229032" imgH="4200000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1371600"/>
                        <a:ext cx="579120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9" name="WordArt 7">
            <a:extLst>
              <a:ext uri="{FF2B5EF4-FFF2-40B4-BE49-F238E27FC236}">
                <a16:creationId xmlns:a16="http://schemas.microsoft.com/office/drawing/2014/main" id="{6640C161-A267-4941-A69C-C6A025B167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6200000">
            <a:off x="4346575" y="2430463"/>
            <a:ext cx="542925" cy="2381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 panose="020B0A04020102020204" pitchFamily="34" charset="0"/>
              </a:rPr>
              <a:t>AR</a:t>
            </a:r>
          </a:p>
        </p:txBody>
      </p:sp>
      <p:sp>
        <p:nvSpPr>
          <p:cNvPr id="100360" name="WordArt 8">
            <a:extLst>
              <a:ext uri="{FF2B5EF4-FFF2-40B4-BE49-F238E27FC236}">
                <a16:creationId xmlns:a16="http://schemas.microsoft.com/office/drawing/2014/main" id="{CF10F541-C2F4-4C97-8E34-2866E7F6FA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57089">
            <a:off x="2673350" y="3108325"/>
            <a:ext cx="1466850" cy="2349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 panose="020B0A04020102020204" pitchFamily="34" charset="0"/>
              </a:rPr>
              <a:t>LUZ SOLAR</a:t>
            </a:r>
          </a:p>
        </p:txBody>
      </p:sp>
      <p:sp>
        <p:nvSpPr>
          <p:cNvPr id="100361" name="WordArt 9">
            <a:extLst>
              <a:ext uri="{FF2B5EF4-FFF2-40B4-BE49-F238E27FC236}">
                <a16:creationId xmlns:a16="http://schemas.microsoft.com/office/drawing/2014/main" id="{5511A277-7163-46DB-8915-45E19E1361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2196099">
            <a:off x="5060950" y="3146425"/>
            <a:ext cx="1604963" cy="2619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 Black" panose="020B0A04020102020204" pitchFamily="34" charset="0"/>
              </a:rPr>
              <a:t>TEMPERANÇA</a:t>
            </a:r>
          </a:p>
        </p:txBody>
      </p:sp>
      <p:sp>
        <p:nvSpPr>
          <p:cNvPr id="100362" name="WordArt 10">
            <a:extLst>
              <a:ext uri="{FF2B5EF4-FFF2-40B4-BE49-F238E27FC236}">
                <a16:creationId xmlns:a16="http://schemas.microsoft.com/office/drawing/2014/main" id="{9E76F567-0901-4692-AB84-0AAB00B49F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607518">
            <a:off x="2657475" y="4195763"/>
            <a:ext cx="1001713" cy="2349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CC"/>
                </a:solidFill>
                <a:latin typeface="Arial Black" panose="020B0A04020102020204" pitchFamily="34" charset="0"/>
              </a:rPr>
              <a:t>ÁGUA</a:t>
            </a:r>
          </a:p>
        </p:txBody>
      </p:sp>
      <p:sp>
        <p:nvSpPr>
          <p:cNvPr id="100363" name="WordArt 11">
            <a:extLst>
              <a:ext uri="{FF2B5EF4-FFF2-40B4-BE49-F238E27FC236}">
                <a16:creationId xmlns:a16="http://schemas.microsoft.com/office/drawing/2014/main" id="{66AF0582-67B0-46A4-BD4B-78885A776B4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614534">
            <a:off x="5283200" y="4206875"/>
            <a:ext cx="1631950" cy="300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CC"/>
                </a:solidFill>
                <a:latin typeface="Arial Black" panose="020B0A04020102020204" pitchFamily="34" charset="0"/>
              </a:rPr>
              <a:t>ALIMENTAÇÃO</a:t>
            </a:r>
          </a:p>
        </p:txBody>
      </p:sp>
      <p:sp>
        <p:nvSpPr>
          <p:cNvPr id="100364" name="WordArt 12">
            <a:extLst>
              <a:ext uri="{FF2B5EF4-FFF2-40B4-BE49-F238E27FC236}">
                <a16:creationId xmlns:a16="http://schemas.microsoft.com/office/drawing/2014/main" id="{28D31301-DC6E-4228-801B-D918C7A3E4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3540067">
            <a:off x="3170238" y="5159375"/>
            <a:ext cx="1411287" cy="2206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 panose="020B0A04020102020204" pitchFamily="34" charset="0"/>
              </a:rPr>
              <a:t>REPOUSO</a:t>
            </a:r>
          </a:p>
        </p:txBody>
      </p:sp>
      <p:sp>
        <p:nvSpPr>
          <p:cNvPr id="100365" name="WordArt 13">
            <a:extLst>
              <a:ext uri="{FF2B5EF4-FFF2-40B4-BE49-F238E27FC236}">
                <a16:creationId xmlns:a16="http://schemas.microsoft.com/office/drawing/2014/main" id="{33B5642B-C2CF-4B5E-933C-EE3BDA3C34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3554583">
            <a:off x="4651376" y="5170487"/>
            <a:ext cx="1433512" cy="2460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 Black" panose="020B0A04020102020204" pitchFamily="34" charset="0"/>
              </a:rPr>
              <a:t>EXERCÍCIO</a:t>
            </a:r>
          </a:p>
        </p:txBody>
      </p:sp>
      <p:sp>
        <p:nvSpPr>
          <p:cNvPr id="100377" name="Oval 25">
            <a:extLst>
              <a:ext uri="{FF2B5EF4-FFF2-40B4-BE49-F238E27FC236}">
                <a16:creationId xmlns:a16="http://schemas.microsoft.com/office/drawing/2014/main" id="{B27C725A-435D-4561-972F-7C4C4579E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138" y="3497263"/>
            <a:ext cx="1231900" cy="1171575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0378" name="Oval 26">
            <a:extLst>
              <a:ext uri="{FF2B5EF4-FFF2-40B4-BE49-F238E27FC236}">
                <a16:creationId xmlns:a16="http://schemas.microsoft.com/office/drawing/2014/main" id="{77B5D6CE-2E59-4806-83B0-7C1102B22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3500438"/>
            <a:ext cx="1233488" cy="117633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0380" name="WordArt 28">
            <a:extLst>
              <a:ext uri="{FF2B5EF4-FFF2-40B4-BE49-F238E27FC236}">
                <a16:creationId xmlns:a16="http://schemas.microsoft.com/office/drawing/2014/main" id="{68F5751A-4B2F-46A7-9362-EA5C064B3C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24338" y="3738563"/>
            <a:ext cx="830262" cy="7350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993300"/>
                </a:solidFill>
                <a:latin typeface="Arial Black" panose="020B0A04020102020204" pitchFamily="34" charset="0"/>
              </a:rPr>
              <a:t>PODER</a:t>
            </a:r>
          </a:p>
          <a:p>
            <a:pPr algn="ctr"/>
            <a:r>
              <a:rPr lang="pt-BR" sz="3600" kern="10">
                <a:solidFill>
                  <a:srgbClr val="993300"/>
                </a:solidFill>
                <a:latin typeface="Arial Black" panose="020B0A04020102020204" pitchFamily="34" charset="0"/>
              </a:rPr>
              <a:t>DE</a:t>
            </a:r>
          </a:p>
          <a:p>
            <a:pPr algn="ctr"/>
            <a:r>
              <a:rPr lang="pt-BR" sz="3600" kern="10">
                <a:solidFill>
                  <a:srgbClr val="993300"/>
                </a:solidFill>
                <a:latin typeface="Arial Black" panose="020B0A04020102020204" pitchFamily="34" charset="0"/>
              </a:rPr>
              <a:t>DEUS</a:t>
            </a:r>
          </a:p>
        </p:txBody>
      </p:sp>
      <p:sp>
        <p:nvSpPr>
          <p:cNvPr id="100381" name="WordArt 29">
            <a:extLst>
              <a:ext uri="{FF2B5EF4-FFF2-40B4-BE49-F238E27FC236}">
                <a16:creationId xmlns:a16="http://schemas.microsoft.com/office/drawing/2014/main" id="{030CF4C9-D092-4ED0-BB76-1958D8FC55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351872">
            <a:off x="4921250" y="2155825"/>
            <a:ext cx="2189163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pt-BR" sz="4400" kern="10">
                <a:solidFill>
                  <a:srgbClr val="E05B00"/>
                </a:solidFill>
                <a:latin typeface="Arial Black" panose="020B0A04020102020204" pitchFamily="34" charset="0"/>
              </a:rPr>
              <a:t>MAIS SAÚDE</a:t>
            </a:r>
          </a:p>
        </p:txBody>
      </p:sp>
      <p:sp>
        <p:nvSpPr>
          <p:cNvPr id="100383" name="WordArt 31">
            <a:extLst>
              <a:ext uri="{FF2B5EF4-FFF2-40B4-BE49-F238E27FC236}">
                <a16:creationId xmlns:a16="http://schemas.microsoft.com/office/drawing/2014/main" id="{EC903E67-B8CC-4284-9422-DE3DFF0959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89626">
            <a:off x="4955382" y="1489869"/>
            <a:ext cx="63500" cy="1222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0000FF"/>
                </a:solidFill>
                <a:latin typeface="Arial Black" panose="020B0A04020102020204" pitchFamily="34" charset="0"/>
              </a:rPr>
              <a:t>-</a:t>
            </a:r>
          </a:p>
        </p:txBody>
      </p:sp>
      <p:sp>
        <p:nvSpPr>
          <p:cNvPr id="100384" name="WordArt 32">
            <a:extLst>
              <a:ext uri="{FF2B5EF4-FFF2-40B4-BE49-F238E27FC236}">
                <a16:creationId xmlns:a16="http://schemas.microsoft.com/office/drawing/2014/main" id="{B8D86644-73A9-4E69-ADB5-5AA03A5670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89626">
            <a:off x="4947444" y="1605756"/>
            <a:ext cx="65088" cy="123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0000FF"/>
                </a:solidFill>
                <a:latin typeface="Arial Black" panose="020B0A04020102020204" pitchFamily="34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>
            <a:extLst>
              <a:ext uri="{FF2B5EF4-FFF2-40B4-BE49-F238E27FC236}">
                <a16:creationId xmlns:a16="http://schemas.microsoft.com/office/drawing/2014/main" id="{AD481EB7-0C2C-41C4-A6CE-DF7D01B38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057400"/>
            <a:ext cx="79248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5400" b="1">
                <a:latin typeface="Arial Narrow" panose="020B0606020202030204" pitchFamily="34" charset="0"/>
              </a:rPr>
              <a:t>SEGREDOS PARA UM BOM DIÁLOGO</a:t>
            </a:r>
            <a:endParaRPr lang="en-US" altLang="pt-BR" sz="3600" b="1"/>
          </a:p>
        </p:txBody>
      </p:sp>
      <p:pic>
        <p:nvPicPr>
          <p:cNvPr id="101379" name="Picture 3">
            <a:extLst>
              <a:ext uri="{FF2B5EF4-FFF2-40B4-BE49-F238E27FC236}">
                <a16:creationId xmlns:a16="http://schemas.microsoft.com/office/drawing/2014/main" id="{5F70F929-19E2-42DA-B012-4C8E704E1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23622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80" name="Picture 4">
            <a:extLst>
              <a:ext uri="{FF2B5EF4-FFF2-40B4-BE49-F238E27FC236}">
                <a16:creationId xmlns:a16="http://schemas.microsoft.com/office/drawing/2014/main" id="{53833FC9-9DA7-4AC0-A1E1-12C1226B2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657600"/>
            <a:ext cx="2924175" cy="289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382" name="Text Box 6">
            <a:extLst>
              <a:ext uri="{FF2B5EF4-FFF2-40B4-BE49-F238E27FC236}">
                <a16:creationId xmlns:a16="http://schemas.microsoft.com/office/drawing/2014/main" id="{6E16F09E-6231-418F-8C73-C849891E0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8305800" cy="6413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600">
                <a:solidFill>
                  <a:srgbClr val="FF0000"/>
                </a:solidFill>
              </a:rPr>
              <a:t>NESTA SEMANA DESCOBRIREMOS</a:t>
            </a:r>
            <a:endParaRPr lang="en-US" altLang="pt-BR"/>
          </a:p>
        </p:txBody>
      </p:sp>
      <p:sp>
        <p:nvSpPr>
          <p:cNvPr id="101384" name="WordArt 8">
            <a:extLst>
              <a:ext uri="{FF2B5EF4-FFF2-40B4-BE49-F238E27FC236}">
                <a16:creationId xmlns:a16="http://schemas.microsoft.com/office/drawing/2014/main" id="{249AC117-2EF0-4411-8178-82F5780F03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62400" y="1143000"/>
            <a:ext cx="1066800" cy="809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utoUpdateAnimBg="0"/>
    </p:bldLst>
  </p:timing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5686</TotalTime>
  <Words>210</Words>
  <Application>Microsoft Office PowerPoint</Application>
  <PresentationFormat>Apresentação na tela (4:3)</PresentationFormat>
  <Paragraphs>67</Paragraphs>
  <Slides>28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3</vt:i4>
      </vt:variant>
      <vt:variant>
        <vt:lpstr>Títulos de slides</vt:lpstr>
      </vt:variant>
      <vt:variant>
        <vt:i4>28</vt:i4>
      </vt:variant>
    </vt:vector>
  </HeadingPairs>
  <TitlesOfParts>
    <vt:vector size="40" baseType="lpstr">
      <vt:lpstr>Arial</vt:lpstr>
      <vt:lpstr>Comic Sans MS</vt:lpstr>
      <vt:lpstr>Times New Roman</vt:lpstr>
      <vt:lpstr>Bookman Old Style</vt:lpstr>
      <vt:lpstr>Impact</vt:lpstr>
      <vt:lpstr>Glowworm</vt:lpstr>
      <vt:lpstr>Arial Black</vt:lpstr>
      <vt:lpstr>Arial Narrow</vt:lpstr>
      <vt:lpstr>Estrutura padrão</vt:lpstr>
      <vt:lpstr>Microsoft Clip Gallery</vt:lpstr>
      <vt:lpstr>Microsoft ClipArt Gallery</vt:lpstr>
      <vt:lpstr>Imagem de Bitmap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 E FAMÍLIA</dc:title>
  <dc:subject>ENCONTRO DE CASAIS</dc:subject>
  <dc:creator>Pr. Marcelo Carvalho; Pr. Marcelo Augusto de Carvalho; Armando Setembrino Nascimento</dc:creator>
  <cp:keywords>www.4tons.com.br</cp:keywords>
  <dc:description>COMÉRCIO PROIBIDO. USO PESSOAL</dc:description>
  <cp:lastModifiedBy>Pr. Marcelo Carvalho</cp:lastModifiedBy>
  <cp:revision>73</cp:revision>
  <dcterms:created xsi:type="dcterms:W3CDTF">1999-01-29T23:34:56Z</dcterms:created>
  <dcterms:modified xsi:type="dcterms:W3CDTF">2019-10-28T11:14:26Z</dcterms:modified>
</cp:coreProperties>
</file>