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8" r:id="rId4"/>
    <p:sldId id="259" r:id="rId5"/>
    <p:sldId id="273" r:id="rId6"/>
    <p:sldId id="260" r:id="rId7"/>
    <p:sldId id="261" r:id="rId8"/>
    <p:sldId id="274" r:id="rId9"/>
    <p:sldId id="262" r:id="rId10"/>
    <p:sldId id="263" r:id="rId11"/>
    <p:sldId id="275" r:id="rId12"/>
    <p:sldId id="277" r:id="rId13"/>
    <p:sldId id="264" r:id="rId14"/>
    <p:sldId id="278" r:id="rId15"/>
    <p:sldId id="265" r:id="rId16"/>
    <p:sldId id="266" r:id="rId17"/>
    <p:sldId id="276" r:id="rId18"/>
    <p:sldId id="267" r:id="rId19"/>
    <p:sldId id="268" r:id="rId20"/>
    <p:sldId id="279" r:id="rId21"/>
    <p:sldId id="269" r:id="rId22"/>
    <p:sldId id="270" r:id="rId23"/>
    <p:sldId id="271" r:id="rId24"/>
    <p:sldId id="272" r:id="rId25"/>
    <p:sldId id="280" r:id="rId26"/>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D478F"/>
    <a:srgbClr val="336699"/>
    <a:srgbClr val="0066FF"/>
    <a:srgbClr val="6666FF"/>
    <a:srgbClr val="990000"/>
    <a:srgbClr val="CCCC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46" autoAdjust="0"/>
  </p:normalViewPr>
  <p:slideViewPr>
    <p:cSldViewPr>
      <p:cViewPr varScale="1">
        <p:scale>
          <a:sx n="63" d="100"/>
          <a:sy n="63" d="100"/>
        </p:scale>
        <p:origin x="13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F6C3182-62E8-4CA6-9029-CB38FA61D1A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ltLang="pt-BR"/>
          </a:p>
        </p:txBody>
      </p:sp>
      <p:sp>
        <p:nvSpPr>
          <p:cNvPr id="20483" name="Rectangle 3">
            <a:extLst>
              <a:ext uri="{FF2B5EF4-FFF2-40B4-BE49-F238E27FC236}">
                <a16:creationId xmlns:a16="http://schemas.microsoft.com/office/drawing/2014/main" id="{D37CAA29-CE06-44B5-A359-A7D51110BBD6}"/>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pt-BR" altLang="pt-BR"/>
          </a:p>
        </p:txBody>
      </p:sp>
      <p:sp>
        <p:nvSpPr>
          <p:cNvPr id="20484" name="Rectangle 4">
            <a:extLst>
              <a:ext uri="{FF2B5EF4-FFF2-40B4-BE49-F238E27FC236}">
                <a16:creationId xmlns:a16="http://schemas.microsoft.com/office/drawing/2014/main" id="{4A75F692-ED53-4DF2-8D8A-D58975760D7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
        <p:nvSpPr>
          <p:cNvPr id="20485" name="Rectangle 5">
            <a:extLst>
              <a:ext uri="{FF2B5EF4-FFF2-40B4-BE49-F238E27FC236}">
                <a16:creationId xmlns:a16="http://schemas.microsoft.com/office/drawing/2014/main" id="{B29958A4-08B0-481D-9764-509F34AD309C}"/>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E017589-8EBD-466F-AE6D-1D32049F627B}" type="slidenum">
              <a:rPr lang="pt-BR" altLang="pt-BR"/>
              <a:pPr/>
              <a:t>‹nº›</a:t>
            </a:fld>
            <a:endParaRPr lang="pt-BR" alt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D830D2-E3DF-47FD-BA87-13C3D19B0412}"/>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DC259BC-6FA2-466E-BBA6-98ACC9F76A2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09D4166-5558-4507-A2DA-A10FCB9A1875}"/>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C36654DB-BAB7-4080-8029-3627A94001E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6E2B2965-D706-4A78-A214-A23D78FFF803}"/>
              </a:ext>
            </a:extLst>
          </p:cNvPr>
          <p:cNvSpPr>
            <a:spLocks noGrp="1"/>
          </p:cNvSpPr>
          <p:nvPr>
            <p:ph type="sldNum" sz="quarter" idx="12"/>
          </p:nvPr>
        </p:nvSpPr>
        <p:spPr/>
        <p:txBody>
          <a:bodyPr/>
          <a:lstStyle>
            <a:lvl1pPr>
              <a:defRPr/>
            </a:lvl1pPr>
          </a:lstStyle>
          <a:p>
            <a:fld id="{6A68C7E3-D0EE-412F-860F-FFE1C804FE91}" type="slidenum">
              <a:rPr lang="pt-BR" altLang="pt-BR"/>
              <a:pPr/>
              <a:t>‹nº›</a:t>
            </a:fld>
            <a:endParaRPr lang="pt-BR" altLang="pt-BR"/>
          </a:p>
        </p:txBody>
      </p:sp>
    </p:spTree>
    <p:extLst>
      <p:ext uri="{BB962C8B-B14F-4D97-AF65-F5344CB8AC3E}">
        <p14:creationId xmlns:p14="http://schemas.microsoft.com/office/powerpoint/2010/main" val="3852311765"/>
      </p:ext>
    </p:extLst>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844C2E-2667-4797-A1B4-93AB5842CE8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F701901-CA38-4781-B73F-CE5821943DA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7D8776E-7E58-456B-A1EE-CF5C04E65166}"/>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C9ED61C8-6B11-4ABD-8CD6-C9A709AC032A}"/>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1D6BD00-A12F-4106-9C7A-E667E084DA4F}"/>
              </a:ext>
            </a:extLst>
          </p:cNvPr>
          <p:cNvSpPr>
            <a:spLocks noGrp="1"/>
          </p:cNvSpPr>
          <p:nvPr>
            <p:ph type="sldNum" sz="quarter" idx="12"/>
          </p:nvPr>
        </p:nvSpPr>
        <p:spPr/>
        <p:txBody>
          <a:bodyPr/>
          <a:lstStyle>
            <a:lvl1pPr>
              <a:defRPr/>
            </a:lvl1pPr>
          </a:lstStyle>
          <a:p>
            <a:fld id="{F42E8BC6-B7C2-4059-9974-7A1EA566E509}" type="slidenum">
              <a:rPr lang="pt-BR" altLang="pt-BR"/>
              <a:pPr/>
              <a:t>‹nº›</a:t>
            </a:fld>
            <a:endParaRPr lang="pt-BR" altLang="pt-BR"/>
          </a:p>
        </p:txBody>
      </p:sp>
    </p:spTree>
    <p:extLst>
      <p:ext uri="{BB962C8B-B14F-4D97-AF65-F5344CB8AC3E}">
        <p14:creationId xmlns:p14="http://schemas.microsoft.com/office/powerpoint/2010/main" val="4273907811"/>
      </p:ext>
    </p:extLst>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BB6F5BD-A035-4072-A352-C8FFFBD1CCDB}"/>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1723B75-236D-4E2A-BF95-464B3E7D53D2}"/>
              </a:ext>
            </a:extLst>
          </p:cNvPr>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1AF3942-AA5A-49CA-B325-6CF29541535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416FF9B5-FC96-462F-B669-CE1F28742899}"/>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B74CF637-1A25-4E2A-B236-7EE706FFC4CD}"/>
              </a:ext>
            </a:extLst>
          </p:cNvPr>
          <p:cNvSpPr>
            <a:spLocks noGrp="1"/>
          </p:cNvSpPr>
          <p:nvPr>
            <p:ph type="sldNum" sz="quarter" idx="12"/>
          </p:nvPr>
        </p:nvSpPr>
        <p:spPr/>
        <p:txBody>
          <a:bodyPr/>
          <a:lstStyle>
            <a:lvl1pPr>
              <a:defRPr/>
            </a:lvl1pPr>
          </a:lstStyle>
          <a:p>
            <a:fld id="{F9B76102-6396-4F3C-AAED-BDB38C094B1A}" type="slidenum">
              <a:rPr lang="pt-BR" altLang="pt-BR"/>
              <a:pPr/>
              <a:t>‹nº›</a:t>
            </a:fld>
            <a:endParaRPr lang="pt-BR" altLang="pt-BR"/>
          </a:p>
        </p:txBody>
      </p:sp>
    </p:spTree>
    <p:extLst>
      <p:ext uri="{BB962C8B-B14F-4D97-AF65-F5344CB8AC3E}">
        <p14:creationId xmlns:p14="http://schemas.microsoft.com/office/powerpoint/2010/main" val="3050388419"/>
      </p:ext>
    </p:extLst>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28F9DF-60D2-48F7-9F13-B064473D90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583DA9B-DEB2-4124-A04B-EEDFFBE7ECD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018F4FD-E3BD-434A-85C9-87DCC352F764}"/>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24B71AA-8EA8-4E29-94A8-00C139759554}"/>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B536FB5-66B7-4F86-863A-42137C6D7B93}"/>
              </a:ext>
            </a:extLst>
          </p:cNvPr>
          <p:cNvSpPr>
            <a:spLocks noGrp="1"/>
          </p:cNvSpPr>
          <p:nvPr>
            <p:ph type="sldNum" sz="quarter" idx="12"/>
          </p:nvPr>
        </p:nvSpPr>
        <p:spPr/>
        <p:txBody>
          <a:bodyPr/>
          <a:lstStyle>
            <a:lvl1pPr>
              <a:defRPr/>
            </a:lvl1pPr>
          </a:lstStyle>
          <a:p>
            <a:fld id="{1940B1B5-B51A-480D-B88E-5C2F89B79790}" type="slidenum">
              <a:rPr lang="pt-BR" altLang="pt-BR"/>
              <a:pPr/>
              <a:t>‹nº›</a:t>
            </a:fld>
            <a:endParaRPr lang="pt-BR" altLang="pt-BR"/>
          </a:p>
        </p:txBody>
      </p:sp>
    </p:spTree>
    <p:extLst>
      <p:ext uri="{BB962C8B-B14F-4D97-AF65-F5344CB8AC3E}">
        <p14:creationId xmlns:p14="http://schemas.microsoft.com/office/powerpoint/2010/main" val="2202774304"/>
      </p:ext>
    </p:extLst>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AA5C96-94E2-45B8-8360-6D9D32142430}"/>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B90B1AC-1611-47F2-875A-783AA6523C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122D9F73-89AB-42AB-9935-8A2E6DF7C024}"/>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CFED86FA-DCD3-4A9C-BF7A-14FDED5F384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DE14FAED-3A84-4ACB-8F98-E88B4C502895}"/>
              </a:ext>
            </a:extLst>
          </p:cNvPr>
          <p:cNvSpPr>
            <a:spLocks noGrp="1"/>
          </p:cNvSpPr>
          <p:nvPr>
            <p:ph type="sldNum" sz="quarter" idx="12"/>
          </p:nvPr>
        </p:nvSpPr>
        <p:spPr/>
        <p:txBody>
          <a:bodyPr/>
          <a:lstStyle>
            <a:lvl1pPr>
              <a:defRPr/>
            </a:lvl1pPr>
          </a:lstStyle>
          <a:p>
            <a:fld id="{33FC6A46-CF5B-444E-9334-83CC05013466}" type="slidenum">
              <a:rPr lang="pt-BR" altLang="pt-BR"/>
              <a:pPr/>
              <a:t>‹nº›</a:t>
            </a:fld>
            <a:endParaRPr lang="pt-BR" altLang="pt-BR"/>
          </a:p>
        </p:txBody>
      </p:sp>
    </p:spTree>
    <p:extLst>
      <p:ext uri="{BB962C8B-B14F-4D97-AF65-F5344CB8AC3E}">
        <p14:creationId xmlns:p14="http://schemas.microsoft.com/office/powerpoint/2010/main" val="645817198"/>
      </p:ext>
    </p:extLst>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01F257-EF78-4173-B84F-5DFC92D6F76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6BE7106-1880-43F6-86C0-0A8EB8DF9B58}"/>
              </a:ext>
            </a:extLst>
          </p:cNvPr>
          <p:cNvSpPr>
            <a:spLocks noGrp="1"/>
          </p:cNvSpPr>
          <p:nvPr>
            <p:ph sz="half" idx="1"/>
          </p:nvPr>
        </p:nvSpPr>
        <p:spPr>
          <a:xfrm>
            <a:off x="457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AE6E1EE-BD20-4B03-96B2-464B7E4F462B}"/>
              </a:ext>
            </a:extLst>
          </p:cNvPr>
          <p:cNvSpPr>
            <a:spLocks noGrp="1"/>
          </p:cNvSpPr>
          <p:nvPr>
            <p:ph sz="half" idx="2"/>
          </p:nvPr>
        </p:nvSpPr>
        <p:spPr>
          <a:xfrm>
            <a:off x="4648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A7CCA1F-6155-43AC-BC15-35402CAB720C}"/>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10A7107A-B282-46F8-9D0F-733EA2A0273E}"/>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53B5C6A8-C51D-4CC8-ACBC-DBF28E16546A}"/>
              </a:ext>
            </a:extLst>
          </p:cNvPr>
          <p:cNvSpPr>
            <a:spLocks noGrp="1"/>
          </p:cNvSpPr>
          <p:nvPr>
            <p:ph type="sldNum" sz="quarter" idx="12"/>
          </p:nvPr>
        </p:nvSpPr>
        <p:spPr/>
        <p:txBody>
          <a:bodyPr/>
          <a:lstStyle>
            <a:lvl1pPr>
              <a:defRPr/>
            </a:lvl1pPr>
          </a:lstStyle>
          <a:p>
            <a:fld id="{A1D36819-4D51-47C4-9B47-43EB4C202512}" type="slidenum">
              <a:rPr lang="pt-BR" altLang="pt-BR"/>
              <a:pPr/>
              <a:t>‹nº›</a:t>
            </a:fld>
            <a:endParaRPr lang="pt-BR" altLang="pt-BR"/>
          </a:p>
        </p:txBody>
      </p:sp>
    </p:spTree>
    <p:extLst>
      <p:ext uri="{BB962C8B-B14F-4D97-AF65-F5344CB8AC3E}">
        <p14:creationId xmlns:p14="http://schemas.microsoft.com/office/powerpoint/2010/main" val="435831630"/>
      </p:ext>
    </p:extLst>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2CC71-3C98-43C7-8930-12473E37ADA7}"/>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B90E5C3-49A0-4B8E-A82D-64E3444ABD5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46F412A-729E-4525-8925-87426CE8343A}"/>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D21F694-A336-4608-B499-D9DEA12E665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75CF261-13EB-4FF3-8D12-999EA8311C18}"/>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A901F43-BFD9-4AF3-884D-1A39B5566353}"/>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3153280C-2E80-4935-8754-FA58FF00E84D}"/>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89727147-4EC5-46A8-8524-E00EF32D9B78}"/>
              </a:ext>
            </a:extLst>
          </p:cNvPr>
          <p:cNvSpPr>
            <a:spLocks noGrp="1"/>
          </p:cNvSpPr>
          <p:nvPr>
            <p:ph type="sldNum" sz="quarter" idx="12"/>
          </p:nvPr>
        </p:nvSpPr>
        <p:spPr/>
        <p:txBody>
          <a:bodyPr/>
          <a:lstStyle>
            <a:lvl1pPr>
              <a:defRPr/>
            </a:lvl1pPr>
          </a:lstStyle>
          <a:p>
            <a:fld id="{D89EBC7A-BBCA-4275-AB9A-851F7C28F0A5}" type="slidenum">
              <a:rPr lang="pt-BR" altLang="pt-BR"/>
              <a:pPr/>
              <a:t>‹nº›</a:t>
            </a:fld>
            <a:endParaRPr lang="pt-BR" altLang="pt-BR"/>
          </a:p>
        </p:txBody>
      </p:sp>
    </p:spTree>
    <p:extLst>
      <p:ext uri="{BB962C8B-B14F-4D97-AF65-F5344CB8AC3E}">
        <p14:creationId xmlns:p14="http://schemas.microsoft.com/office/powerpoint/2010/main" val="1811439956"/>
      </p:ext>
    </p:extLst>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1DBDC8-7247-406E-87B8-4E1B207D892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BE5AB2C-C48E-441D-8F82-A84DEA42302E}"/>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DF8270DA-5A05-45C7-ADAB-9259A2360FF7}"/>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57581789-F880-4FAB-9795-1474BD90E6F9}"/>
              </a:ext>
            </a:extLst>
          </p:cNvPr>
          <p:cNvSpPr>
            <a:spLocks noGrp="1"/>
          </p:cNvSpPr>
          <p:nvPr>
            <p:ph type="sldNum" sz="quarter" idx="12"/>
          </p:nvPr>
        </p:nvSpPr>
        <p:spPr/>
        <p:txBody>
          <a:bodyPr/>
          <a:lstStyle>
            <a:lvl1pPr>
              <a:defRPr/>
            </a:lvl1pPr>
          </a:lstStyle>
          <a:p>
            <a:fld id="{A5BB7A1B-9886-4B6B-8D58-78511A10F850}" type="slidenum">
              <a:rPr lang="pt-BR" altLang="pt-BR"/>
              <a:pPr/>
              <a:t>‹nº›</a:t>
            </a:fld>
            <a:endParaRPr lang="pt-BR" altLang="pt-BR"/>
          </a:p>
        </p:txBody>
      </p:sp>
    </p:spTree>
    <p:extLst>
      <p:ext uri="{BB962C8B-B14F-4D97-AF65-F5344CB8AC3E}">
        <p14:creationId xmlns:p14="http://schemas.microsoft.com/office/powerpoint/2010/main" val="3349066497"/>
      </p:ext>
    </p:extLst>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18E8D83-8A64-49C2-82C5-6C49A58CAEEF}"/>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E07EA06A-A12C-4FEB-BED2-28952DF8129B}"/>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7057474C-EE92-4F43-8C74-7A7D818C7070}"/>
              </a:ext>
            </a:extLst>
          </p:cNvPr>
          <p:cNvSpPr>
            <a:spLocks noGrp="1"/>
          </p:cNvSpPr>
          <p:nvPr>
            <p:ph type="sldNum" sz="quarter" idx="12"/>
          </p:nvPr>
        </p:nvSpPr>
        <p:spPr/>
        <p:txBody>
          <a:bodyPr/>
          <a:lstStyle>
            <a:lvl1pPr>
              <a:defRPr/>
            </a:lvl1pPr>
          </a:lstStyle>
          <a:p>
            <a:fld id="{4CC87888-6194-4F7B-8D3F-EC7D1E05D1A9}" type="slidenum">
              <a:rPr lang="pt-BR" altLang="pt-BR"/>
              <a:pPr/>
              <a:t>‹nº›</a:t>
            </a:fld>
            <a:endParaRPr lang="pt-BR" altLang="pt-BR"/>
          </a:p>
        </p:txBody>
      </p:sp>
    </p:spTree>
    <p:extLst>
      <p:ext uri="{BB962C8B-B14F-4D97-AF65-F5344CB8AC3E}">
        <p14:creationId xmlns:p14="http://schemas.microsoft.com/office/powerpoint/2010/main" val="924546337"/>
      </p:ext>
    </p:extLst>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AB1F7A-9C16-4A0B-97B3-DC5E6B381C2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DF7EF65-06C2-4174-A66D-97B7860EFE9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C1ACD99-85D6-424B-8A79-4BCCBC944E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57DF0D2-1A1E-44D8-BFA0-27E27F5731FB}"/>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617125EE-C8B8-4446-BC9C-55B19232086C}"/>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7A37F6AB-1299-4FC4-BC5A-676EBBA961D1}"/>
              </a:ext>
            </a:extLst>
          </p:cNvPr>
          <p:cNvSpPr>
            <a:spLocks noGrp="1"/>
          </p:cNvSpPr>
          <p:nvPr>
            <p:ph type="sldNum" sz="quarter" idx="12"/>
          </p:nvPr>
        </p:nvSpPr>
        <p:spPr/>
        <p:txBody>
          <a:bodyPr/>
          <a:lstStyle>
            <a:lvl1pPr>
              <a:defRPr/>
            </a:lvl1pPr>
          </a:lstStyle>
          <a:p>
            <a:fld id="{D4A47230-0DF5-4D3A-BC5A-A43FE8236917}" type="slidenum">
              <a:rPr lang="pt-BR" altLang="pt-BR"/>
              <a:pPr/>
              <a:t>‹nº›</a:t>
            </a:fld>
            <a:endParaRPr lang="pt-BR" altLang="pt-BR"/>
          </a:p>
        </p:txBody>
      </p:sp>
    </p:spTree>
    <p:extLst>
      <p:ext uri="{BB962C8B-B14F-4D97-AF65-F5344CB8AC3E}">
        <p14:creationId xmlns:p14="http://schemas.microsoft.com/office/powerpoint/2010/main" val="1796746792"/>
      </p:ext>
    </p:extLst>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52E96-5932-4DA7-9FF0-1BF99A318A1C}"/>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B0B6317-776F-48FA-B893-C6DF5814AF2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6A7B128-79D5-47BF-B7CE-137A168D0C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1AF7155-E70B-4A58-911F-E3C8539440C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D3AC3DEC-56B4-4BA5-AB2C-5D9C5D99A7F8}"/>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EEC60878-7911-4165-8661-CBC813E3211E}"/>
              </a:ext>
            </a:extLst>
          </p:cNvPr>
          <p:cNvSpPr>
            <a:spLocks noGrp="1"/>
          </p:cNvSpPr>
          <p:nvPr>
            <p:ph type="sldNum" sz="quarter" idx="12"/>
          </p:nvPr>
        </p:nvSpPr>
        <p:spPr/>
        <p:txBody>
          <a:bodyPr/>
          <a:lstStyle>
            <a:lvl1pPr>
              <a:defRPr/>
            </a:lvl1pPr>
          </a:lstStyle>
          <a:p>
            <a:fld id="{4F032B1B-710F-4218-9614-DE736DE94C01}" type="slidenum">
              <a:rPr lang="pt-BR" altLang="pt-BR"/>
              <a:pPr/>
              <a:t>‹nº›</a:t>
            </a:fld>
            <a:endParaRPr lang="pt-BR" altLang="pt-BR"/>
          </a:p>
        </p:txBody>
      </p:sp>
    </p:spTree>
    <p:extLst>
      <p:ext uri="{BB962C8B-B14F-4D97-AF65-F5344CB8AC3E}">
        <p14:creationId xmlns:p14="http://schemas.microsoft.com/office/powerpoint/2010/main" val="3333368756"/>
      </p:ext>
    </p:extLst>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CC00"/>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83CB13-185F-4C9A-AAAD-76168249DBB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F837352F-CF8C-4866-9826-1BD1D3DA9EA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174C839D-C8EC-4931-A686-79A7F6740C1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29" name="Rectangle 5">
            <a:extLst>
              <a:ext uri="{FF2B5EF4-FFF2-40B4-BE49-F238E27FC236}">
                <a16:creationId xmlns:a16="http://schemas.microsoft.com/office/drawing/2014/main" id="{7063DE8C-7CEB-4D32-9353-1A1AAB44743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1030" name="Rectangle 6">
            <a:extLst>
              <a:ext uri="{FF2B5EF4-FFF2-40B4-BE49-F238E27FC236}">
                <a16:creationId xmlns:a16="http://schemas.microsoft.com/office/drawing/2014/main" id="{B066E26F-6E07-496C-8244-E049595776B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CAFE353-A6CE-4E06-A91D-9008FB9F58B2}" type="slidenum">
              <a:rPr lang="pt-BR" altLang="pt-BR"/>
              <a:pPr/>
              <a:t>‹nº›</a:t>
            </a:fld>
            <a:endParaRPr lang="pt-BR" altLang="pt-BR"/>
          </a:p>
        </p:txBody>
      </p:sp>
      <p:pic>
        <p:nvPicPr>
          <p:cNvPr id="1031" name="Picture 7" descr="chorando">
            <a:extLst>
              <a:ext uri="{FF2B5EF4-FFF2-40B4-BE49-F238E27FC236}">
                <a16:creationId xmlns:a16="http://schemas.microsoft.com/office/drawing/2014/main" id="{1CE98CEE-573A-4AF1-B398-CD48E03945B7}"/>
              </a:ext>
            </a:extLst>
          </p:cNvPr>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t="12949" r="365"/>
          <a:stretch>
            <a:fillRect/>
          </a:stretch>
        </p:blipFill>
        <p:spPr bwMode="auto">
          <a:xfrm>
            <a:off x="7947025" y="5300663"/>
            <a:ext cx="1196975" cy="15573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blinds dir="vert"/>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chorando">
            <a:extLst>
              <a:ext uri="{FF2B5EF4-FFF2-40B4-BE49-F238E27FC236}">
                <a16:creationId xmlns:a16="http://schemas.microsoft.com/office/drawing/2014/main" id="{B6D5DF58-D050-4656-ADC2-5C07172D41C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12949" r="365"/>
          <a:stretch>
            <a:fillRect/>
          </a:stretch>
        </p:blipFill>
        <p:spPr bwMode="auto">
          <a:xfrm>
            <a:off x="4737100" y="1125538"/>
            <a:ext cx="4406900" cy="5732462"/>
          </a:xfrm>
          <a:prstGeom prst="rect">
            <a:avLst/>
          </a:prstGeom>
          <a:noFill/>
          <a:extLst>
            <a:ext uri="{909E8E84-426E-40DD-AFC4-6F175D3DCCD1}">
              <a14:hiddenFill xmlns:a14="http://schemas.microsoft.com/office/drawing/2010/main">
                <a:solidFill>
                  <a:srgbClr val="FFFFFF"/>
                </a:solidFill>
              </a14:hiddenFill>
            </a:ext>
          </a:extLst>
        </p:spPr>
      </p:pic>
      <p:sp>
        <p:nvSpPr>
          <p:cNvPr id="2056" name="WordArt 8">
            <a:extLst>
              <a:ext uri="{FF2B5EF4-FFF2-40B4-BE49-F238E27FC236}">
                <a16:creationId xmlns:a16="http://schemas.microsoft.com/office/drawing/2014/main" id="{ABDD7DA3-1DB5-4BDE-8C8B-50D046DEC53D}"/>
              </a:ext>
            </a:extLst>
          </p:cNvPr>
          <p:cNvSpPr>
            <a:spLocks noChangeArrowheads="1" noChangeShapeType="1" noTextEdit="1"/>
          </p:cNvSpPr>
          <p:nvPr/>
        </p:nvSpPr>
        <p:spPr bwMode="auto">
          <a:xfrm>
            <a:off x="395288" y="1268413"/>
            <a:ext cx="4751387" cy="4968875"/>
          </a:xfrm>
          <a:prstGeom prst="rect">
            <a:avLst/>
          </a:prstGeom>
        </p:spPr>
        <p:txBody>
          <a:bodyPr wrap="none" fromWordArt="1">
            <a:prstTxWarp prst="textPlain">
              <a:avLst>
                <a:gd name="adj" fmla="val 50000"/>
              </a:avLst>
            </a:prstTxWarp>
          </a:bodyPr>
          <a:lstStyle/>
          <a:p>
            <a:pPr algn="ctr"/>
            <a:r>
              <a:rPr lang="pt-BR" sz="4400" kern="10">
                <a:ln w="9525">
                  <a:solidFill>
                    <a:srgbClr val="000000"/>
                  </a:solidFill>
                  <a:round/>
                  <a:headEnd/>
                  <a:tailEnd/>
                </a:ln>
                <a:solidFill>
                  <a:schemeClr val="bg1"/>
                </a:solidFill>
                <a:effectLst>
                  <a:outerShdw dist="107763" dir="13500000" algn="ctr" rotWithShape="0">
                    <a:schemeClr val="accent2">
                      <a:alpha val="50000"/>
                    </a:schemeClr>
                  </a:outerShdw>
                </a:effectLst>
                <a:latin typeface="Arial Black" panose="020B0A04020102020204" pitchFamily="34" charset="0"/>
              </a:rPr>
              <a:t>Curando</a:t>
            </a:r>
          </a:p>
          <a:p>
            <a:pPr algn="ctr"/>
            <a:r>
              <a:rPr lang="pt-BR" sz="4400" kern="10">
                <a:ln w="9525">
                  <a:solidFill>
                    <a:srgbClr val="000000"/>
                  </a:solidFill>
                  <a:round/>
                  <a:headEnd/>
                  <a:tailEnd/>
                </a:ln>
                <a:solidFill>
                  <a:schemeClr val="bg1"/>
                </a:solidFill>
                <a:effectLst>
                  <a:outerShdw dist="107763" dir="13500000" algn="ctr" rotWithShape="0">
                    <a:schemeClr val="accent2">
                      <a:alpha val="50000"/>
                    </a:schemeClr>
                  </a:outerShdw>
                </a:effectLst>
                <a:latin typeface="Arial Black" panose="020B0A04020102020204" pitchFamily="34" charset="0"/>
              </a:rPr>
              <a:t>suas</a:t>
            </a:r>
          </a:p>
          <a:p>
            <a:pPr algn="ctr"/>
            <a:r>
              <a:rPr lang="pt-BR" sz="4400" kern="10">
                <a:ln w="9525">
                  <a:solidFill>
                    <a:srgbClr val="000000"/>
                  </a:solidFill>
                  <a:round/>
                  <a:headEnd/>
                  <a:tailEnd/>
                </a:ln>
                <a:solidFill>
                  <a:schemeClr val="bg1"/>
                </a:solidFill>
                <a:effectLst>
                  <a:outerShdw dist="107763" dir="13500000" algn="ctr" rotWithShape="0">
                    <a:schemeClr val="accent2">
                      <a:alpha val="50000"/>
                    </a:schemeClr>
                  </a:outerShdw>
                </a:effectLst>
                <a:latin typeface="Arial Black" panose="020B0A04020102020204" pitchFamily="34" charset="0"/>
              </a:rPr>
              <a:t>Mágoas</a:t>
            </a:r>
          </a:p>
          <a:p>
            <a:pPr algn="ctr"/>
            <a:r>
              <a:rPr lang="pt-BR" sz="4400" kern="10">
                <a:ln w="9525">
                  <a:solidFill>
                    <a:srgbClr val="000000"/>
                  </a:solidFill>
                  <a:round/>
                  <a:headEnd/>
                  <a:tailEnd/>
                </a:ln>
                <a:solidFill>
                  <a:schemeClr val="bg1"/>
                </a:solidFill>
                <a:effectLst>
                  <a:outerShdw dist="107763" dir="13500000" algn="ctr" rotWithShape="0">
                    <a:schemeClr val="accent2">
                      <a:alpha val="50000"/>
                    </a:schemeClr>
                  </a:outerShdw>
                </a:effectLst>
                <a:latin typeface="Arial Black" panose="020B0A04020102020204" pitchFamily="34" charset="0"/>
              </a:rPr>
              <a:t>ocultas</a:t>
            </a:r>
          </a:p>
        </p:txBody>
      </p:sp>
    </p:spTree>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BC407B6E-B084-47F2-ABB9-86FA11ADDD88}"/>
              </a:ext>
            </a:extLst>
          </p:cNvPr>
          <p:cNvSpPr>
            <a:spLocks noGrp="1" noChangeArrowheads="1"/>
          </p:cNvSpPr>
          <p:nvPr>
            <p:ph type="body" idx="1"/>
          </p:nvPr>
        </p:nvSpPr>
        <p:spPr>
          <a:xfrm>
            <a:off x="522288" y="1916113"/>
            <a:ext cx="8099425" cy="3816350"/>
          </a:xfrm>
          <a:effectLst>
            <a:outerShdw dist="35921" dir="2700000" algn="ctr" rotWithShape="0">
              <a:srgbClr val="3D478F"/>
            </a:outerShdw>
          </a:effectLst>
        </p:spPr>
        <p:txBody>
          <a:bodyPr/>
          <a:lstStyle/>
          <a:p>
            <a:pPr marL="0" indent="0">
              <a:spcBef>
                <a:spcPct val="25000"/>
              </a:spcBef>
              <a:spcAft>
                <a:spcPct val="25000"/>
              </a:spcAft>
              <a:buFontTx/>
              <a:buNone/>
            </a:pPr>
            <a:r>
              <a:rPr lang="pt-BR" altLang="pt-BR" sz="3600" b="1">
                <a:solidFill>
                  <a:schemeClr val="bg1"/>
                </a:solidFill>
              </a:rPr>
              <a:t>Deixe de lado o desejo ou direito de vingança.</a:t>
            </a:r>
          </a:p>
          <a:p>
            <a:pPr marL="0" indent="0">
              <a:spcBef>
                <a:spcPct val="25000"/>
              </a:spcBef>
              <a:spcAft>
                <a:spcPct val="25000"/>
              </a:spcAft>
              <a:buFontTx/>
              <a:buNone/>
            </a:pPr>
            <a:r>
              <a:rPr lang="pt-BR" altLang="pt-BR" sz="3600" b="1">
                <a:solidFill>
                  <a:schemeClr val="bg1"/>
                </a:solidFill>
              </a:rPr>
              <a:t>Uma das mais importantes  perguntas é:</a:t>
            </a:r>
          </a:p>
          <a:p>
            <a:pPr marL="0" indent="0">
              <a:spcBef>
                <a:spcPct val="25000"/>
              </a:spcBef>
              <a:spcAft>
                <a:spcPct val="25000"/>
              </a:spcAft>
              <a:buFontTx/>
              <a:buNone/>
            </a:pPr>
            <a:r>
              <a:rPr lang="pt-BR" altLang="pt-BR" sz="3600" b="1">
                <a:solidFill>
                  <a:schemeClr val="bg1"/>
                </a:solidFill>
              </a:rPr>
              <a:t> “Eu quero me curar ou eu quero me vingar?” </a:t>
            </a:r>
          </a:p>
        </p:txBody>
      </p:sp>
      <p:sp>
        <p:nvSpPr>
          <p:cNvPr id="9220" name="Rectangle 4">
            <a:extLst>
              <a:ext uri="{FF2B5EF4-FFF2-40B4-BE49-F238E27FC236}">
                <a16:creationId xmlns:a16="http://schemas.microsoft.com/office/drawing/2014/main" id="{B4C6035E-A602-4EDF-9EB1-D06F3A564B37}"/>
              </a:ext>
            </a:extLst>
          </p:cNvPr>
          <p:cNvSpPr>
            <a:spLocks noChangeArrowheads="1"/>
          </p:cNvSpPr>
          <p:nvPr/>
        </p:nvSpPr>
        <p:spPr bwMode="auto">
          <a:xfrm>
            <a:off x="1042988" y="476250"/>
            <a:ext cx="7947025" cy="83185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pt-BR" altLang="pt-BR" b="1">
                <a:solidFill>
                  <a:schemeClr val="bg1"/>
                </a:solidFill>
              </a:rPr>
              <a:t>Precisamos LIBERTAR OS QUE NOS MAGOARAM</a:t>
            </a:r>
            <a:endParaRPr lang="pt-BR" altLang="pt-BR" i="1">
              <a:solidFill>
                <a:schemeClr val="bg1"/>
              </a:solidFill>
            </a:endParaRPr>
          </a:p>
        </p:txBody>
      </p:sp>
      <p:sp>
        <p:nvSpPr>
          <p:cNvPr id="9221" name="Text Box 5">
            <a:extLst>
              <a:ext uri="{FF2B5EF4-FFF2-40B4-BE49-F238E27FC236}">
                <a16:creationId xmlns:a16="http://schemas.microsoft.com/office/drawing/2014/main" id="{3DB521F5-5C5F-4A06-B812-0E58450BAF9A}"/>
              </a:ext>
            </a:extLst>
          </p:cNvPr>
          <p:cNvSpPr txBox="1">
            <a:spLocks noChangeArrowheads="1"/>
          </p:cNvSpPr>
          <p:nvPr/>
        </p:nvSpPr>
        <p:spPr bwMode="auto">
          <a:xfrm>
            <a:off x="179388" y="549275"/>
            <a:ext cx="755650" cy="91440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pt-BR" altLang="pt-BR" sz="5400" b="1">
                <a:solidFill>
                  <a:schemeClr val="bg1"/>
                </a:solidFill>
              </a:rPr>
              <a:t>2.</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770" decel="100000"/>
                                        <p:tgtEl>
                                          <p:spTgt spid="9221"/>
                                        </p:tgtEl>
                                      </p:cBhvr>
                                    </p:animEffect>
                                    <p:animScale>
                                      <p:cBhvr>
                                        <p:cTn id="8" dur="770" decel="100000"/>
                                        <p:tgtEl>
                                          <p:spTgt spid="9221"/>
                                        </p:tgtEl>
                                      </p:cBhvr>
                                      <p:from x="10000" y="10000"/>
                                      <p:to x="200000" y="450000"/>
                                    </p:animScale>
                                    <p:animScale>
                                      <p:cBhvr>
                                        <p:cTn id="9" dur="1230" accel="100000" fill="hold">
                                          <p:stCondLst>
                                            <p:cond delay="770"/>
                                          </p:stCondLst>
                                        </p:cTn>
                                        <p:tgtEl>
                                          <p:spTgt spid="9221"/>
                                        </p:tgtEl>
                                      </p:cBhvr>
                                      <p:from x="200000" y="450000"/>
                                      <p:to x="100000" y="100000"/>
                                    </p:animScale>
                                    <p:set>
                                      <p:cBhvr>
                                        <p:cTn id="10" dur="770" fill="hold"/>
                                        <p:tgtEl>
                                          <p:spTgt spid="9221"/>
                                        </p:tgtEl>
                                        <p:attrNameLst>
                                          <p:attrName>ppt_x</p:attrName>
                                        </p:attrNameLst>
                                      </p:cBhvr>
                                      <p:to>
                                        <p:strVal val="(0.5)"/>
                                      </p:to>
                                    </p:set>
                                    <p:anim from="(0.5)" to="(#ppt_x)" calcmode="lin" valueType="num">
                                      <p:cBhvr>
                                        <p:cTn id="11" dur="1230" accel="100000" fill="hold">
                                          <p:stCondLst>
                                            <p:cond delay="770"/>
                                          </p:stCondLst>
                                        </p:cTn>
                                        <p:tgtEl>
                                          <p:spTgt spid="9221"/>
                                        </p:tgtEl>
                                        <p:attrNameLst>
                                          <p:attrName>ppt_x</p:attrName>
                                        </p:attrNameLst>
                                      </p:cBhvr>
                                    </p:anim>
                                    <p:set>
                                      <p:cBhvr>
                                        <p:cTn id="12" dur="770" fill="hold"/>
                                        <p:tgtEl>
                                          <p:spTgt spid="9221"/>
                                        </p:tgtEl>
                                        <p:attrNameLst>
                                          <p:attrName>ppt_y</p:attrName>
                                        </p:attrNameLst>
                                      </p:cBhvr>
                                      <p:to>
                                        <p:strVal val="(#ppt_y+0.4)"/>
                                      </p:to>
                                    </p:set>
                                    <p:anim from="(#ppt_y+0.4)" to="(#ppt_y)" calcmode="lin" valueType="num">
                                      <p:cBhvr>
                                        <p:cTn id="13" dur="1230" accel="100000" fill="hold">
                                          <p:stCondLst>
                                            <p:cond delay="770"/>
                                          </p:stCondLst>
                                        </p:cTn>
                                        <p:tgtEl>
                                          <p:spTgt spid="9221"/>
                                        </p:tgtEl>
                                        <p:attrNameLst>
                                          <p:attrName>ppt_y</p:attrName>
                                        </p:attrNameLst>
                                      </p:cBhvr>
                                    </p:anim>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9220"/>
                                        </p:tgtEl>
                                        <p:attrNameLst>
                                          <p:attrName>style.visibility</p:attrName>
                                        </p:attrNameLst>
                                      </p:cBhvr>
                                      <p:to>
                                        <p:strVal val="visible"/>
                                      </p:to>
                                    </p:set>
                                    <p:anim calcmode="lin" valueType="num">
                                      <p:cBhvr>
                                        <p:cTn id="17" dur="500" fill="hold"/>
                                        <p:tgtEl>
                                          <p:spTgt spid="9220"/>
                                        </p:tgtEl>
                                        <p:attrNameLst>
                                          <p:attrName>ppt_w</p:attrName>
                                        </p:attrNameLst>
                                      </p:cBhvr>
                                      <p:tavLst>
                                        <p:tav tm="0">
                                          <p:val>
                                            <p:fltVal val="0"/>
                                          </p:val>
                                        </p:tav>
                                        <p:tav tm="100000">
                                          <p:val>
                                            <p:strVal val="#ppt_w"/>
                                          </p:val>
                                        </p:tav>
                                      </p:tavLst>
                                    </p:anim>
                                    <p:anim calcmode="lin" valueType="num">
                                      <p:cBhvr>
                                        <p:cTn id="18" dur="500" fill="hold"/>
                                        <p:tgtEl>
                                          <p:spTgt spid="9220"/>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219">
                                            <p:txEl>
                                              <p:pRg st="0" end="0"/>
                                            </p:txEl>
                                          </p:spTgt>
                                        </p:tgtEl>
                                        <p:attrNameLst>
                                          <p:attrName>style.visibility</p:attrName>
                                        </p:attrNameLst>
                                      </p:cBhvr>
                                      <p:to>
                                        <p:strVal val="visible"/>
                                      </p:to>
                                    </p:set>
                                    <p:animEffect transition="in" filter="dissolve">
                                      <p:cBhvr>
                                        <p:cTn id="23" dur="500"/>
                                        <p:tgtEl>
                                          <p:spTgt spid="9219">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219">
                                            <p:txEl>
                                              <p:pRg st="1" end="1"/>
                                            </p:txEl>
                                          </p:spTgt>
                                        </p:tgtEl>
                                        <p:attrNameLst>
                                          <p:attrName>style.visibility</p:attrName>
                                        </p:attrNameLst>
                                      </p:cBhvr>
                                      <p:to>
                                        <p:strVal val="visible"/>
                                      </p:to>
                                    </p:set>
                                    <p:animEffect transition="in" filter="dissolve">
                                      <p:cBhvr>
                                        <p:cTn id="28" dur="500"/>
                                        <p:tgtEl>
                                          <p:spTgt spid="9219">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219">
                                            <p:txEl>
                                              <p:pRg st="2" end="2"/>
                                            </p:txEl>
                                          </p:spTgt>
                                        </p:tgtEl>
                                        <p:attrNameLst>
                                          <p:attrName>style.visibility</p:attrName>
                                        </p:attrNameLst>
                                      </p:cBhvr>
                                      <p:to>
                                        <p:strVal val="visible"/>
                                      </p:to>
                                    </p:set>
                                    <p:animEffect transition="in" filter="dissolve">
                                      <p:cBhvr>
                                        <p:cTn id="33"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20" grpId="0"/>
      <p:bldP spid="92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49BFA65-A3C0-407C-ADCB-0DB6E023CE80}"/>
              </a:ext>
            </a:extLst>
          </p:cNvPr>
          <p:cNvSpPr>
            <a:spLocks noGrp="1" noChangeArrowheads="1"/>
          </p:cNvSpPr>
          <p:nvPr>
            <p:ph type="body" idx="1"/>
          </p:nvPr>
        </p:nvSpPr>
        <p:spPr>
          <a:xfrm>
            <a:off x="539750" y="549275"/>
            <a:ext cx="7446963" cy="5767388"/>
          </a:xfrm>
          <a:effectLst>
            <a:outerShdw dist="35921" dir="2700000" algn="ctr" rotWithShape="0">
              <a:srgbClr val="3D478F"/>
            </a:outerShdw>
          </a:effectLst>
        </p:spPr>
        <p:txBody>
          <a:bodyPr/>
          <a:lstStyle/>
          <a:p>
            <a:pPr marL="0" indent="0">
              <a:spcAft>
                <a:spcPct val="20000"/>
              </a:spcAft>
              <a:buFontTx/>
              <a:buNone/>
            </a:pPr>
            <a:r>
              <a:rPr lang="pt-BR" altLang="pt-BR" sz="4000" b="1">
                <a:solidFill>
                  <a:schemeClr val="bg1"/>
                </a:solidFill>
              </a:rPr>
              <a:t>Nós não perdoamos as pessoas porque elas merecem ser perdoadas. Nós as perdoamos porque esse ressentimento nos mantém presas ao passado. A pessoa que você se ressente continua controlando sua vida. </a:t>
            </a:r>
          </a:p>
        </p:txBody>
      </p:sp>
    </p:spTree>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2BF8078-00C6-4237-8B1B-0E61F454047D}"/>
              </a:ext>
            </a:extLst>
          </p:cNvPr>
          <p:cNvSpPr>
            <a:spLocks noGrp="1" noChangeArrowheads="1"/>
          </p:cNvSpPr>
          <p:nvPr>
            <p:ph type="body" idx="1"/>
          </p:nvPr>
        </p:nvSpPr>
        <p:spPr>
          <a:xfrm>
            <a:off x="358775" y="368300"/>
            <a:ext cx="8424863" cy="6119813"/>
          </a:xfrm>
          <a:effectLst>
            <a:outerShdw dist="35921" dir="2700000" algn="ctr" rotWithShape="0">
              <a:srgbClr val="3D478F"/>
            </a:outerShdw>
          </a:effectLst>
        </p:spPr>
        <p:txBody>
          <a:bodyPr/>
          <a:lstStyle/>
          <a:p>
            <a:pPr marL="0" indent="0">
              <a:lnSpc>
                <a:spcPct val="90000"/>
              </a:lnSpc>
              <a:spcAft>
                <a:spcPct val="30000"/>
              </a:spcAft>
              <a:buFontTx/>
              <a:buNone/>
            </a:pPr>
            <a:r>
              <a:rPr lang="pt-BR" altLang="pt-BR" sz="4000" b="1">
                <a:solidFill>
                  <a:schemeClr val="bg1"/>
                </a:solidFill>
              </a:rPr>
              <a:t>“</a:t>
            </a:r>
            <a:r>
              <a:rPr lang="pt-BR" altLang="pt-BR" sz="4000" b="1" i="1">
                <a:solidFill>
                  <a:schemeClr val="bg1"/>
                </a:solidFill>
              </a:rPr>
              <a:t>A ninguém torneis mal por mal.</a:t>
            </a:r>
            <a:r>
              <a:rPr lang="pt-BR" altLang="pt-BR" sz="4000" b="1">
                <a:solidFill>
                  <a:schemeClr val="bg1"/>
                </a:solidFill>
              </a:rPr>
              <a:t>” </a:t>
            </a:r>
            <a:r>
              <a:rPr lang="pt-BR" altLang="pt-BR" sz="2800" b="1">
                <a:solidFill>
                  <a:schemeClr val="bg1"/>
                </a:solidFill>
              </a:rPr>
              <a:t>Rom. 12:17-19 </a:t>
            </a:r>
          </a:p>
          <a:p>
            <a:pPr marL="0" indent="0">
              <a:lnSpc>
                <a:spcPct val="90000"/>
              </a:lnSpc>
              <a:spcAft>
                <a:spcPct val="30000"/>
              </a:spcAft>
              <a:buFontTx/>
              <a:buNone/>
            </a:pPr>
            <a:r>
              <a:rPr lang="pt-BR" altLang="pt-BR" sz="4000" b="1">
                <a:solidFill>
                  <a:schemeClr val="bg1"/>
                </a:solidFill>
              </a:rPr>
              <a:t>Não busque vingança.  Deixe isso para Deus, pois “Minha é a vingança; eu recompensarei, diz o Senhor.” </a:t>
            </a:r>
          </a:p>
          <a:p>
            <a:pPr marL="0" indent="0">
              <a:lnSpc>
                <a:spcPct val="90000"/>
              </a:lnSpc>
              <a:spcAft>
                <a:spcPct val="30000"/>
              </a:spcAft>
              <a:buFontTx/>
              <a:buNone/>
            </a:pPr>
            <a:r>
              <a:rPr lang="pt-BR" altLang="pt-BR" sz="4000" b="1">
                <a:solidFill>
                  <a:schemeClr val="bg1"/>
                </a:solidFill>
              </a:rPr>
              <a:t>Por isso nossas vidas se complicam. Nós nos esquecemos do que diz esse texto.</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animEffect transition="in" filter="dissolve">
                                      <p:cBhvr>
                                        <p:cTn id="7" dur="500"/>
                                        <p:tgtEl>
                                          <p:spTgt spid="2662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6">
                                            <p:txEl>
                                              <p:pRg st="2" end="2"/>
                                            </p:txEl>
                                          </p:spTgt>
                                        </p:tgtEl>
                                        <p:attrNameLst>
                                          <p:attrName>style.visibility</p:attrName>
                                        </p:attrNameLst>
                                      </p:cBhvr>
                                      <p:to>
                                        <p:strVal val="visible"/>
                                      </p:to>
                                    </p:set>
                                    <p:animEffect transition="in" filter="dissolve">
                                      <p:cBhvr>
                                        <p:cTn id="12" dur="500"/>
                                        <p:tgtEl>
                                          <p:spTgt spid="266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3019486-0BA9-4DFC-8E7B-686777CCE70C}"/>
              </a:ext>
            </a:extLst>
          </p:cNvPr>
          <p:cNvSpPr>
            <a:spLocks noGrp="1" noChangeArrowheads="1"/>
          </p:cNvSpPr>
          <p:nvPr>
            <p:ph type="title"/>
          </p:nvPr>
        </p:nvSpPr>
        <p:spPr>
          <a:xfrm>
            <a:off x="250825" y="476250"/>
            <a:ext cx="8642350" cy="1157288"/>
          </a:xfrm>
          <a:effectLst>
            <a:outerShdw dist="107763" dir="13500000" algn="ctr" rotWithShape="0">
              <a:srgbClr val="3D478F">
                <a:alpha val="50000"/>
              </a:srgbClr>
            </a:outerShdw>
          </a:effectLst>
        </p:spPr>
        <p:txBody>
          <a:bodyPr/>
          <a:lstStyle/>
          <a:p>
            <a:r>
              <a:rPr lang="pt-BR" altLang="pt-BR" sz="4000" b="1">
                <a:solidFill>
                  <a:schemeClr val="bg1"/>
                </a:solidFill>
              </a:rPr>
              <a:t> “</a:t>
            </a:r>
            <a:r>
              <a:rPr lang="pt-BR" altLang="pt-BR" sz="4000" b="1" i="1">
                <a:solidFill>
                  <a:schemeClr val="bg1"/>
                </a:solidFill>
              </a:rPr>
              <a:t>Tu contas . . .as minhas lágrimas!”. </a:t>
            </a:r>
            <a:r>
              <a:rPr lang="pt-BR" altLang="pt-BR" sz="2800" b="1">
                <a:solidFill>
                  <a:schemeClr val="bg1"/>
                </a:solidFill>
              </a:rPr>
              <a:t>Salmos 56:8</a:t>
            </a:r>
            <a:r>
              <a:rPr lang="pt-BR" altLang="pt-BR" sz="4000" b="1">
                <a:solidFill>
                  <a:schemeClr val="bg1"/>
                </a:solidFill>
              </a:rPr>
              <a:t> </a:t>
            </a:r>
          </a:p>
        </p:txBody>
      </p:sp>
      <p:sp>
        <p:nvSpPr>
          <p:cNvPr id="10243" name="Rectangle 3">
            <a:extLst>
              <a:ext uri="{FF2B5EF4-FFF2-40B4-BE49-F238E27FC236}">
                <a16:creationId xmlns:a16="http://schemas.microsoft.com/office/drawing/2014/main" id="{7E4DE505-C113-4AA0-B1BE-76E957C8B452}"/>
              </a:ext>
            </a:extLst>
          </p:cNvPr>
          <p:cNvSpPr>
            <a:spLocks noGrp="1" noChangeArrowheads="1"/>
          </p:cNvSpPr>
          <p:nvPr>
            <p:ph type="body" idx="1"/>
          </p:nvPr>
        </p:nvSpPr>
        <p:spPr>
          <a:xfrm>
            <a:off x="684213" y="2133600"/>
            <a:ext cx="7416800" cy="3313113"/>
          </a:xfrm>
          <a:effectLst>
            <a:outerShdw dist="35921" dir="2700000" algn="ctr" rotWithShape="0">
              <a:srgbClr val="3D478F"/>
            </a:outerShdw>
          </a:effectLst>
        </p:spPr>
        <p:txBody>
          <a:bodyPr/>
          <a:lstStyle/>
          <a:p>
            <a:pPr marL="0" indent="0">
              <a:lnSpc>
                <a:spcPct val="110000"/>
              </a:lnSpc>
              <a:buFontTx/>
              <a:buNone/>
            </a:pPr>
            <a:r>
              <a:rPr lang="pt-BR" altLang="pt-BR" sz="3600" b="1">
                <a:solidFill>
                  <a:schemeClr val="bg1"/>
                </a:solidFill>
              </a:rPr>
              <a:t>Aqueles momentos de abuso, injustiça, preconceito, nada disso passou desapercebido por Deus. Ele conta nossas lágrimas.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C6258C6F-5FD1-491F-B6B5-DEE53C911EFF}"/>
              </a:ext>
            </a:extLst>
          </p:cNvPr>
          <p:cNvSpPr>
            <a:spLocks noGrp="1" noChangeArrowheads="1"/>
          </p:cNvSpPr>
          <p:nvPr>
            <p:ph type="body" idx="1"/>
          </p:nvPr>
        </p:nvSpPr>
        <p:spPr>
          <a:xfrm>
            <a:off x="539750" y="908050"/>
            <a:ext cx="8064500" cy="4445000"/>
          </a:xfrm>
          <a:effectLst>
            <a:outerShdw dist="35921" dir="2700000" algn="ctr" rotWithShape="0">
              <a:srgbClr val="3D478F"/>
            </a:outerShdw>
          </a:effectLst>
        </p:spPr>
        <p:txBody>
          <a:bodyPr/>
          <a:lstStyle/>
          <a:p>
            <a:pPr marL="0" indent="0">
              <a:spcBef>
                <a:spcPct val="30000"/>
              </a:spcBef>
              <a:spcAft>
                <a:spcPct val="30000"/>
              </a:spcAft>
              <a:buFontTx/>
              <a:buNone/>
            </a:pPr>
            <a:r>
              <a:rPr lang="pt-BR" altLang="pt-BR" sz="3600" b="1">
                <a:solidFill>
                  <a:schemeClr val="bg1"/>
                </a:solidFill>
              </a:rPr>
              <a:t>Quando Jesus sofreu, ele não ameaçou se vingar. Ele deixou seu caso nas mãos de Deus. </a:t>
            </a:r>
            <a:r>
              <a:rPr lang="pt-BR" altLang="pt-BR" sz="2400" b="1">
                <a:solidFill>
                  <a:schemeClr val="bg1"/>
                </a:solidFill>
              </a:rPr>
              <a:t>1 Pedro 2:3 </a:t>
            </a:r>
          </a:p>
          <a:p>
            <a:pPr marL="0" indent="0">
              <a:spcBef>
                <a:spcPct val="30000"/>
              </a:spcBef>
              <a:spcAft>
                <a:spcPct val="30000"/>
              </a:spcAft>
              <a:buFontTx/>
              <a:buNone/>
            </a:pPr>
            <a:r>
              <a:rPr lang="pt-BR" altLang="pt-BR" sz="3600" b="1">
                <a:solidFill>
                  <a:schemeClr val="bg1"/>
                </a:solidFill>
              </a:rPr>
              <a:t>Qual foi sua resposta?</a:t>
            </a:r>
            <a:endParaRPr lang="pt-BR" altLang="pt-BR" sz="3600" b="1" i="1">
              <a:solidFill>
                <a:schemeClr val="bg1"/>
              </a:solidFill>
            </a:endParaRPr>
          </a:p>
          <a:p>
            <a:pPr marL="0" indent="0">
              <a:spcBef>
                <a:spcPct val="30000"/>
              </a:spcBef>
              <a:spcAft>
                <a:spcPct val="30000"/>
              </a:spcAft>
              <a:buFontTx/>
              <a:buNone/>
            </a:pPr>
            <a:r>
              <a:rPr lang="pt-BR" altLang="pt-BR" sz="3600" b="1" i="1">
                <a:solidFill>
                  <a:schemeClr val="bg1"/>
                </a:solidFill>
              </a:rPr>
              <a:t>“Pai perdoa-os. Pois não sabem o que fazem.”</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dissolve">
                                      <p:cBhvr>
                                        <p:cTn id="7" dur="500"/>
                                        <p:tgtEl>
                                          <p:spTgt spid="276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dissolve">
                                      <p:cBhvr>
                                        <p:cTn id="12"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3E004C6B-52AB-4D5E-BFC8-0428C4CCA870}"/>
              </a:ext>
            </a:extLst>
          </p:cNvPr>
          <p:cNvSpPr>
            <a:spLocks noGrp="1" noChangeArrowheads="1"/>
          </p:cNvSpPr>
          <p:nvPr>
            <p:ph type="body" idx="1"/>
          </p:nvPr>
        </p:nvSpPr>
        <p:spPr>
          <a:xfrm>
            <a:off x="457200" y="765175"/>
            <a:ext cx="8507413" cy="4926013"/>
          </a:xfrm>
          <a:effectLst>
            <a:outerShdw dist="35921" dir="2700000" algn="ctr" rotWithShape="0">
              <a:srgbClr val="3D478F"/>
            </a:outerShdw>
          </a:effectLst>
        </p:spPr>
        <p:txBody>
          <a:bodyPr/>
          <a:lstStyle/>
          <a:p>
            <a:pPr marL="0" indent="0">
              <a:spcBef>
                <a:spcPct val="25000"/>
              </a:spcBef>
              <a:spcAft>
                <a:spcPct val="25000"/>
              </a:spcAft>
              <a:buFontTx/>
              <a:buNone/>
            </a:pPr>
            <a:r>
              <a:rPr lang="pt-BR" altLang="pt-BR" sz="3600" b="1">
                <a:solidFill>
                  <a:schemeClr val="bg1"/>
                </a:solidFill>
              </a:rPr>
              <a:t>Um espírito amargo não só é ruim por si mas, pode também contaminar a vida de muitos outros. </a:t>
            </a:r>
            <a:r>
              <a:rPr lang="pt-BR" altLang="pt-BR" sz="2800" b="1">
                <a:solidFill>
                  <a:schemeClr val="bg1"/>
                </a:solidFill>
              </a:rPr>
              <a:t>Hebreus 12:15</a:t>
            </a:r>
            <a:r>
              <a:rPr lang="pt-BR" altLang="pt-BR" sz="3600" b="1">
                <a:solidFill>
                  <a:schemeClr val="bg1"/>
                </a:solidFill>
              </a:rPr>
              <a:t> </a:t>
            </a:r>
          </a:p>
          <a:p>
            <a:pPr marL="0" indent="0">
              <a:spcBef>
                <a:spcPct val="25000"/>
              </a:spcBef>
              <a:spcAft>
                <a:spcPct val="25000"/>
              </a:spcAft>
              <a:buFontTx/>
              <a:buNone/>
            </a:pPr>
            <a:r>
              <a:rPr lang="pt-BR" altLang="pt-BR" sz="3600" b="1">
                <a:solidFill>
                  <a:schemeClr val="bg1"/>
                </a:solidFill>
              </a:rPr>
              <a:t>Pessoas inocentes podem ser magoadas pela nossa amargura. Seremos como a pessoa da qual temos ressentimentos.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dissolve">
                                      <p:cBhvr>
                                        <p:cTn id="7"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48A804EC-CE8A-4199-9D25-7B362448E3EB}"/>
              </a:ext>
            </a:extLst>
          </p:cNvPr>
          <p:cNvSpPr>
            <a:spLocks noGrp="1" noChangeArrowheads="1"/>
          </p:cNvSpPr>
          <p:nvPr>
            <p:ph type="body" idx="1"/>
          </p:nvPr>
        </p:nvSpPr>
        <p:spPr>
          <a:xfrm>
            <a:off x="390525" y="1844675"/>
            <a:ext cx="8362950" cy="4713288"/>
          </a:xfrm>
          <a:effectLst>
            <a:outerShdw dist="35921" dir="2700000" algn="ctr" rotWithShape="0">
              <a:srgbClr val="3D478F"/>
            </a:outerShdw>
          </a:effectLst>
        </p:spPr>
        <p:txBody>
          <a:bodyPr/>
          <a:lstStyle/>
          <a:p>
            <a:pPr marL="0" indent="0">
              <a:lnSpc>
                <a:spcPct val="90000"/>
              </a:lnSpc>
              <a:buFontTx/>
              <a:buNone/>
            </a:pPr>
            <a:r>
              <a:rPr lang="pt-BR" altLang="pt-BR" b="1">
                <a:solidFill>
                  <a:schemeClr val="bg1"/>
                </a:solidFill>
              </a:rPr>
              <a:t>Nossa mente grava toda experiência dos nossos cinco sentidos. Nossa mente é um gravador sofisticado. Ela é melhor do que fita magnética, superior e mais confiável do que o computador.  Nossa mente arquiva TUDO. Está tudo lá. As coisas boas e as ruins, o certo e o errado, o verdadeiro e o falso, o bonito e o feio. Tudo arquivado. </a:t>
            </a:r>
          </a:p>
        </p:txBody>
      </p:sp>
      <p:sp>
        <p:nvSpPr>
          <p:cNvPr id="12292" name="Rectangle 4">
            <a:extLst>
              <a:ext uri="{FF2B5EF4-FFF2-40B4-BE49-F238E27FC236}">
                <a16:creationId xmlns:a16="http://schemas.microsoft.com/office/drawing/2014/main" id="{A9B106EE-19F4-4C97-8051-09436F5B0C12}"/>
              </a:ext>
            </a:extLst>
          </p:cNvPr>
          <p:cNvSpPr>
            <a:spLocks noChangeArrowheads="1"/>
          </p:cNvSpPr>
          <p:nvPr/>
        </p:nvSpPr>
        <p:spPr bwMode="auto">
          <a:xfrm>
            <a:off x="971550" y="476250"/>
            <a:ext cx="7777163" cy="1081088"/>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830263" indent="-285750">
              <a:spcBef>
                <a:spcPct val="20000"/>
              </a:spcBef>
              <a:buChar char="–"/>
              <a:defRPr sz="2800">
                <a:solidFill>
                  <a:schemeClr val="tx1"/>
                </a:solidFill>
                <a:latin typeface="Arial" panose="020B0604020202020204" pitchFamily="34" charset="0"/>
              </a:defRPr>
            </a:lvl2pPr>
            <a:lvl3pPr marL="1238250" indent="-228600">
              <a:spcBef>
                <a:spcPct val="20000"/>
              </a:spcBef>
              <a:buChar char="•"/>
              <a:defRPr sz="2400">
                <a:solidFill>
                  <a:schemeClr val="tx1"/>
                </a:solidFill>
                <a:latin typeface="Arial" panose="020B0604020202020204" pitchFamily="34" charset="0"/>
              </a:defRPr>
            </a:lvl3pPr>
            <a:lvl4pPr marL="1646238"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pt-BR" altLang="pt-BR" b="1">
                <a:solidFill>
                  <a:schemeClr val="bg1"/>
                </a:solidFill>
              </a:rPr>
              <a:t>Devemos SUBSTITUIR AS VELHAS FITAS PELAS VERDADES DE DEUS.</a:t>
            </a:r>
          </a:p>
        </p:txBody>
      </p:sp>
      <p:sp>
        <p:nvSpPr>
          <p:cNvPr id="12293" name="Text Box 5">
            <a:extLst>
              <a:ext uri="{FF2B5EF4-FFF2-40B4-BE49-F238E27FC236}">
                <a16:creationId xmlns:a16="http://schemas.microsoft.com/office/drawing/2014/main" id="{C2B15DC5-F622-42FC-847A-FB32DB61CBCB}"/>
              </a:ext>
            </a:extLst>
          </p:cNvPr>
          <p:cNvSpPr txBox="1">
            <a:spLocks noChangeArrowheads="1"/>
          </p:cNvSpPr>
          <p:nvPr/>
        </p:nvSpPr>
        <p:spPr bwMode="auto">
          <a:xfrm>
            <a:off x="231775" y="341313"/>
            <a:ext cx="755650" cy="91440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pt-BR" altLang="pt-BR" sz="5400" b="1">
                <a:solidFill>
                  <a:schemeClr val="bg1"/>
                </a:solidFill>
              </a:rPr>
              <a:t>3.</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770" decel="100000"/>
                                        <p:tgtEl>
                                          <p:spTgt spid="12293"/>
                                        </p:tgtEl>
                                      </p:cBhvr>
                                    </p:animEffect>
                                    <p:animScale>
                                      <p:cBhvr>
                                        <p:cTn id="8" dur="770" decel="100000"/>
                                        <p:tgtEl>
                                          <p:spTgt spid="12293"/>
                                        </p:tgtEl>
                                      </p:cBhvr>
                                      <p:from x="10000" y="10000"/>
                                      <p:to x="200000" y="450000"/>
                                    </p:animScale>
                                    <p:animScale>
                                      <p:cBhvr>
                                        <p:cTn id="9" dur="1230" accel="100000" fill="hold">
                                          <p:stCondLst>
                                            <p:cond delay="770"/>
                                          </p:stCondLst>
                                        </p:cTn>
                                        <p:tgtEl>
                                          <p:spTgt spid="12293"/>
                                        </p:tgtEl>
                                      </p:cBhvr>
                                      <p:from x="200000" y="450000"/>
                                      <p:to x="100000" y="100000"/>
                                    </p:animScale>
                                    <p:set>
                                      <p:cBhvr>
                                        <p:cTn id="10" dur="770" fill="hold"/>
                                        <p:tgtEl>
                                          <p:spTgt spid="12293"/>
                                        </p:tgtEl>
                                        <p:attrNameLst>
                                          <p:attrName>ppt_x</p:attrName>
                                        </p:attrNameLst>
                                      </p:cBhvr>
                                      <p:to>
                                        <p:strVal val="(0.5)"/>
                                      </p:to>
                                    </p:set>
                                    <p:anim from="(0.5)" to="(#ppt_x)" calcmode="lin" valueType="num">
                                      <p:cBhvr>
                                        <p:cTn id="11" dur="1230" accel="100000" fill="hold">
                                          <p:stCondLst>
                                            <p:cond delay="770"/>
                                          </p:stCondLst>
                                        </p:cTn>
                                        <p:tgtEl>
                                          <p:spTgt spid="12293"/>
                                        </p:tgtEl>
                                        <p:attrNameLst>
                                          <p:attrName>ppt_x</p:attrName>
                                        </p:attrNameLst>
                                      </p:cBhvr>
                                    </p:anim>
                                    <p:set>
                                      <p:cBhvr>
                                        <p:cTn id="12" dur="770" fill="hold"/>
                                        <p:tgtEl>
                                          <p:spTgt spid="12293"/>
                                        </p:tgtEl>
                                        <p:attrNameLst>
                                          <p:attrName>ppt_y</p:attrName>
                                        </p:attrNameLst>
                                      </p:cBhvr>
                                      <p:to>
                                        <p:strVal val="(#ppt_y+0.4)"/>
                                      </p:to>
                                    </p:set>
                                    <p:anim from="(#ppt_y+0.4)" to="(#ppt_y)" calcmode="lin" valueType="num">
                                      <p:cBhvr>
                                        <p:cTn id="13" dur="1230" accel="100000" fill="hold">
                                          <p:stCondLst>
                                            <p:cond delay="770"/>
                                          </p:stCondLst>
                                        </p:cTn>
                                        <p:tgtEl>
                                          <p:spTgt spid="12293"/>
                                        </p:tgtEl>
                                        <p:attrNameLst>
                                          <p:attrName>ppt_y</p:attrName>
                                        </p:attrNameLst>
                                      </p:cBhvr>
                                    </p:anim>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2292"/>
                                        </p:tgtEl>
                                        <p:attrNameLst>
                                          <p:attrName>style.visibility</p:attrName>
                                        </p:attrNameLst>
                                      </p:cBhvr>
                                      <p:to>
                                        <p:strVal val="visible"/>
                                      </p:to>
                                    </p:set>
                                    <p:anim calcmode="lin" valueType="num">
                                      <p:cBhvr>
                                        <p:cTn id="17" dur="500" fill="hold"/>
                                        <p:tgtEl>
                                          <p:spTgt spid="12292"/>
                                        </p:tgtEl>
                                        <p:attrNameLst>
                                          <p:attrName>ppt_w</p:attrName>
                                        </p:attrNameLst>
                                      </p:cBhvr>
                                      <p:tavLst>
                                        <p:tav tm="0">
                                          <p:val>
                                            <p:fltVal val="0"/>
                                          </p:val>
                                        </p:tav>
                                        <p:tav tm="100000">
                                          <p:val>
                                            <p:strVal val="#ppt_w"/>
                                          </p:val>
                                        </p:tav>
                                      </p:tavLst>
                                    </p:anim>
                                    <p:anim calcmode="lin" valueType="num">
                                      <p:cBhvr>
                                        <p:cTn id="18" dur="500" fill="hold"/>
                                        <p:tgtEl>
                                          <p:spTgt spid="12292"/>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291">
                                            <p:txEl>
                                              <p:pRg st="0" end="0"/>
                                            </p:txEl>
                                          </p:spTgt>
                                        </p:tgtEl>
                                        <p:attrNameLst>
                                          <p:attrName>style.visibility</p:attrName>
                                        </p:attrNameLst>
                                      </p:cBhvr>
                                      <p:to>
                                        <p:strVal val="visible"/>
                                      </p:to>
                                    </p:set>
                                    <p:animEffect transition="in" filter="dissolve">
                                      <p:cBhvr>
                                        <p:cTn id="23"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p:bldP spid="122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9009EF82-60EA-4B73-9B60-A9E489CC5A32}"/>
              </a:ext>
            </a:extLst>
          </p:cNvPr>
          <p:cNvSpPr>
            <a:spLocks noGrp="1" noChangeArrowheads="1"/>
          </p:cNvSpPr>
          <p:nvPr>
            <p:ph type="body" idx="1"/>
          </p:nvPr>
        </p:nvSpPr>
        <p:spPr>
          <a:xfrm>
            <a:off x="390525" y="836613"/>
            <a:ext cx="8362950" cy="4713287"/>
          </a:xfrm>
          <a:effectLst>
            <a:outerShdw dist="35921" dir="2700000" algn="ctr" rotWithShape="0">
              <a:srgbClr val="3D478F"/>
            </a:outerShdw>
          </a:effectLst>
        </p:spPr>
        <p:txBody>
          <a:bodyPr/>
          <a:lstStyle/>
          <a:p>
            <a:pPr marL="0" indent="0">
              <a:buFontTx/>
              <a:buNone/>
            </a:pPr>
            <a:r>
              <a:rPr lang="pt-BR" altLang="pt-BR" sz="3600" b="1">
                <a:solidFill>
                  <a:schemeClr val="bg1"/>
                </a:solidFill>
              </a:rPr>
              <a:t>Essas mensagens passam pelo nosso cérebro quando temos 20, 30, 40, 50, 60 anos ou mais. Nossas vidas estão sendo direcionadas por velhas fitas cheias de mentiras. Está na hora de substituir essas fitas pela verdade de Deus sobre quem realmente somos!</a:t>
            </a:r>
          </a:p>
        </p:txBody>
      </p:sp>
    </p:spTree>
  </p:cSld>
  <p:clrMapOvr>
    <a:masterClrMapping/>
  </p:clrMapOvr>
  <p:transition>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C9652F3-4C91-4569-AA0E-BF17497EA6C3}"/>
              </a:ext>
            </a:extLst>
          </p:cNvPr>
          <p:cNvSpPr>
            <a:spLocks noGrp="1" noChangeArrowheads="1"/>
          </p:cNvSpPr>
          <p:nvPr>
            <p:ph type="title"/>
          </p:nvPr>
        </p:nvSpPr>
        <p:spPr>
          <a:xfrm>
            <a:off x="250825" y="465138"/>
            <a:ext cx="8751888" cy="1509712"/>
          </a:xfrm>
          <a:effectLst>
            <a:outerShdw dist="35921" dir="2700000" algn="ctr" rotWithShape="0">
              <a:srgbClr val="3D478F"/>
            </a:outerShdw>
          </a:effectLst>
        </p:spPr>
        <p:txBody>
          <a:bodyPr/>
          <a:lstStyle/>
          <a:p>
            <a:pPr algn="l"/>
            <a:r>
              <a:rPr lang="pt-BR" altLang="pt-BR" sz="3200" b="1">
                <a:solidFill>
                  <a:schemeClr val="bg1"/>
                </a:solidFill>
              </a:rPr>
              <a:t>Deixe Deus transformá-la em uma pessoa nova, mudando sua maneira de pensar.  </a:t>
            </a:r>
            <a:r>
              <a:rPr lang="pt-BR" altLang="pt-BR" sz="2400" b="1">
                <a:solidFill>
                  <a:schemeClr val="bg1"/>
                </a:solidFill>
              </a:rPr>
              <a:t>Rom. 12:2</a:t>
            </a:r>
            <a:r>
              <a:rPr lang="pt-BR" altLang="pt-BR" sz="3200" b="1">
                <a:solidFill>
                  <a:schemeClr val="bg1"/>
                </a:solidFill>
              </a:rPr>
              <a:t> </a:t>
            </a:r>
          </a:p>
        </p:txBody>
      </p:sp>
      <p:sp>
        <p:nvSpPr>
          <p:cNvPr id="13315" name="Rectangle 3">
            <a:extLst>
              <a:ext uri="{FF2B5EF4-FFF2-40B4-BE49-F238E27FC236}">
                <a16:creationId xmlns:a16="http://schemas.microsoft.com/office/drawing/2014/main" id="{6A579D83-2E95-4AE8-B611-C5C56DCCE6FF}"/>
              </a:ext>
            </a:extLst>
          </p:cNvPr>
          <p:cNvSpPr>
            <a:spLocks noGrp="1" noChangeArrowheads="1"/>
          </p:cNvSpPr>
          <p:nvPr>
            <p:ph type="body" idx="1"/>
          </p:nvPr>
        </p:nvSpPr>
        <p:spPr>
          <a:xfrm>
            <a:off x="214313" y="2147888"/>
            <a:ext cx="8432800" cy="3943350"/>
          </a:xfrm>
          <a:effectLst>
            <a:outerShdw dist="35921" dir="2700000" algn="ctr" rotWithShape="0">
              <a:srgbClr val="3D478F"/>
            </a:outerShdw>
          </a:effectLst>
        </p:spPr>
        <p:txBody>
          <a:bodyPr/>
          <a:lstStyle/>
          <a:p>
            <a:pPr marL="0" indent="0">
              <a:spcAft>
                <a:spcPct val="20000"/>
              </a:spcAft>
              <a:buFontTx/>
              <a:buNone/>
            </a:pPr>
            <a:r>
              <a:rPr lang="pt-BR" altLang="pt-BR" b="1">
                <a:solidFill>
                  <a:schemeClr val="bg1"/>
                </a:solidFill>
              </a:rPr>
              <a:t>Os psiquiatras hoje nos dizem que em geral enxergamos nosso valor com base no que achamos que a pessoa mais importante de nossa vida pensa de nós. </a:t>
            </a:r>
          </a:p>
          <a:p>
            <a:pPr marL="0" indent="0">
              <a:spcAft>
                <a:spcPct val="20000"/>
              </a:spcAft>
              <a:buFontTx/>
              <a:buNone/>
            </a:pPr>
            <a:r>
              <a:rPr lang="pt-BR" altLang="pt-BR" b="1">
                <a:solidFill>
                  <a:schemeClr val="bg1"/>
                </a:solidFill>
              </a:rPr>
              <a:t>Façamos de Jesus a pessoa mais importante de nossa vida. Ele nos dirá a verdade. Pare de dar ouvidos à mentiras. Ouça a Deus.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9585413F-D03C-4DC5-8202-D6C8E55BD82F}"/>
              </a:ext>
            </a:extLst>
          </p:cNvPr>
          <p:cNvSpPr>
            <a:spLocks noGrp="1" noChangeArrowheads="1"/>
          </p:cNvSpPr>
          <p:nvPr>
            <p:ph type="body" idx="1"/>
          </p:nvPr>
        </p:nvSpPr>
        <p:spPr>
          <a:xfrm>
            <a:off x="250825" y="1341438"/>
            <a:ext cx="8066088" cy="5183187"/>
          </a:xfrm>
          <a:effectLst>
            <a:outerShdw dist="35921" dir="2700000" algn="ctr" rotWithShape="0">
              <a:srgbClr val="3D478F"/>
            </a:outerShdw>
          </a:effectLst>
        </p:spPr>
        <p:txBody>
          <a:bodyPr/>
          <a:lstStyle/>
          <a:p>
            <a:pPr marL="0" indent="0">
              <a:spcBef>
                <a:spcPct val="25000"/>
              </a:spcBef>
              <a:spcAft>
                <a:spcPct val="25000"/>
              </a:spcAft>
              <a:buFontTx/>
              <a:buNone/>
            </a:pPr>
            <a:r>
              <a:rPr lang="pt-BR" altLang="pt-BR" b="1">
                <a:solidFill>
                  <a:schemeClr val="bg1"/>
                </a:solidFill>
              </a:rPr>
              <a:t>Há um grande perigo em se viver no passado. Lembrem-se que contemplando somos transformados. </a:t>
            </a:r>
          </a:p>
          <a:p>
            <a:pPr marL="0" indent="0">
              <a:spcBef>
                <a:spcPct val="25000"/>
              </a:spcBef>
              <a:spcAft>
                <a:spcPct val="25000"/>
              </a:spcAft>
              <a:buFontTx/>
              <a:buNone/>
            </a:pPr>
            <a:r>
              <a:rPr lang="pt-BR" altLang="pt-BR" b="1" i="1">
                <a:solidFill>
                  <a:schemeClr val="bg1"/>
                </a:solidFill>
              </a:rPr>
              <a:t>“. . .esquecendo-me das coisas que atrás ficam, e avançando para as que estão diante de mim, prossigo para o alvo, pelo prêmio da soberana vocação de Deus em Cristo Jesus.” </a:t>
            </a:r>
            <a:r>
              <a:rPr lang="pt-BR" altLang="pt-BR" b="1">
                <a:solidFill>
                  <a:schemeClr val="bg1"/>
                </a:solidFill>
              </a:rPr>
              <a:t>Filip. 3:13,14.</a:t>
            </a:r>
            <a:endParaRPr lang="pt-BR" altLang="pt-BR" b="1" i="1">
              <a:solidFill>
                <a:schemeClr val="bg1"/>
              </a:solidFill>
            </a:endParaRPr>
          </a:p>
        </p:txBody>
      </p:sp>
      <p:sp>
        <p:nvSpPr>
          <p:cNvPr id="14340" name="Rectangle 4">
            <a:extLst>
              <a:ext uri="{FF2B5EF4-FFF2-40B4-BE49-F238E27FC236}">
                <a16:creationId xmlns:a16="http://schemas.microsoft.com/office/drawing/2014/main" id="{CE59E1BE-3105-469F-BF03-6BB948E494FC}"/>
              </a:ext>
            </a:extLst>
          </p:cNvPr>
          <p:cNvSpPr>
            <a:spLocks noChangeArrowheads="1"/>
          </p:cNvSpPr>
          <p:nvPr/>
        </p:nvSpPr>
        <p:spPr bwMode="auto">
          <a:xfrm>
            <a:off x="971550" y="476250"/>
            <a:ext cx="7777163" cy="1081088"/>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830263" indent="-285750">
              <a:spcBef>
                <a:spcPct val="20000"/>
              </a:spcBef>
              <a:buChar char="–"/>
              <a:defRPr sz="2800">
                <a:solidFill>
                  <a:schemeClr val="tx1"/>
                </a:solidFill>
                <a:latin typeface="Arial" panose="020B0604020202020204" pitchFamily="34" charset="0"/>
              </a:defRPr>
            </a:lvl2pPr>
            <a:lvl3pPr marL="1238250" indent="-228600">
              <a:spcBef>
                <a:spcPct val="20000"/>
              </a:spcBef>
              <a:buChar char="•"/>
              <a:defRPr sz="2400">
                <a:solidFill>
                  <a:schemeClr val="tx1"/>
                </a:solidFill>
                <a:latin typeface="Arial" panose="020B0604020202020204" pitchFamily="34" charset="0"/>
              </a:defRPr>
            </a:lvl3pPr>
            <a:lvl4pPr marL="1646238"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pt-BR" altLang="pt-BR" b="1">
                <a:solidFill>
                  <a:schemeClr val="bg1"/>
                </a:solidFill>
              </a:rPr>
              <a:t>Devemos FOCALIZAR NO FUTURO.</a:t>
            </a:r>
          </a:p>
        </p:txBody>
      </p:sp>
      <p:sp>
        <p:nvSpPr>
          <p:cNvPr id="14341" name="Text Box 5">
            <a:extLst>
              <a:ext uri="{FF2B5EF4-FFF2-40B4-BE49-F238E27FC236}">
                <a16:creationId xmlns:a16="http://schemas.microsoft.com/office/drawing/2014/main" id="{8F8D3B99-5087-4988-BC31-8E1DBA378328}"/>
              </a:ext>
            </a:extLst>
          </p:cNvPr>
          <p:cNvSpPr txBox="1">
            <a:spLocks noChangeArrowheads="1"/>
          </p:cNvSpPr>
          <p:nvPr/>
        </p:nvSpPr>
        <p:spPr bwMode="auto">
          <a:xfrm>
            <a:off x="231775" y="341313"/>
            <a:ext cx="755650" cy="91440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pt-BR" altLang="pt-BR" sz="5400" b="1">
                <a:solidFill>
                  <a:schemeClr val="bg1"/>
                </a:solidFill>
              </a:rPr>
              <a:t>4.</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770" decel="100000"/>
                                        <p:tgtEl>
                                          <p:spTgt spid="14341"/>
                                        </p:tgtEl>
                                      </p:cBhvr>
                                    </p:animEffect>
                                    <p:animScale>
                                      <p:cBhvr>
                                        <p:cTn id="8" dur="770" decel="100000"/>
                                        <p:tgtEl>
                                          <p:spTgt spid="14341"/>
                                        </p:tgtEl>
                                      </p:cBhvr>
                                      <p:from x="10000" y="10000"/>
                                      <p:to x="200000" y="450000"/>
                                    </p:animScale>
                                    <p:animScale>
                                      <p:cBhvr>
                                        <p:cTn id="9" dur="1230" accel="100000" fill="hold">
                                          <p:stCondLst>
                                            <p:cond delay="770"/>
                                          </p:stCondLst>
                                        </p:cTn>
                                        <p:tgtEl>
                                          <p:spTgt spid="14341"/>
                                        </p:tgtEl>
                                      </p:cBhvr>
                                      <p:from x="200000" y="450000"/>
                                      <p:to x="100000" y="100000"/>
                                    </p:animScale>
                                    <p:set>
                                      <p:cBhvr>
                                        <p:cTn id="10" dur="770" fill="hold"/>
                                        <p:tgtEl>
                                          <p:spTgt spid="14341"/>
                                        </p:tgtEl>
                                        <p:attrNameLst>
                                          <p:attrName>ppt_x</p:attrName>
                                        </p:attrNameLst>
                                      </p:cBhvr>
                                      <p:to>
                                        <p:strVal val="(0.5)"/>
                                      </p:to>
                                    </p:set>
                                    <p:anim from="(0.5)" to="(#ppt_x)" calcmode="lin" valueType="num">
                                      <p:cBhvr>
                                        <p:cTn id="11" dur="1230" accel="100000" fill="hold">
                                          <p:stCondLst>
                                            <p:cond delay="770"/>
                                          </p:stCondLst>
                                        </p:cTn>
                                        <p:tgtEl>
                                          <p:spTgt spid="14341"/>
                                        </p:tgtEl>
                                        <p:attrNameLst>
                                          <p:attrName>ppt_x</p:attrName>
                                        </p:attrNameLst>
                                      </p:cBhvr>
                                    </p:anim>
                                    <p:set>
                                      <p:cBhvr>
                                        <p:cTn id="12" dur="770" fill="hold"/>
                                        <p:tgtEl>
                                          <p:spTgt spid="14341"/>
                                        </p:tgtEl>
                                        <p:attrNameLst>
                                          <p:attrName>ppt_y</p:attrName>
                                        </p:attrNameLst>
                                      </p:cBhvr>
                                      <p:to>
                                        <p:strVal val="(#ppt_y+0.4)"/>
                                      </p:to>
                                    </p:set>
                                    <p:anim from="(#ppt_y+0.4)" to="(#ppt_y)" calcmode="lin" valueType="num">
                                      <p:cBhvr>
                                        <p:cTn id="13" dur="1230" accel="100000" fill="hold">
                                          <p:stCondLst>
                                            <p:cond delay="770"/>
                                          </p:stCondLst>
                                        </p:cTn>
                                        <p:tgtEl>
                                          <p:spTgt spid="14341"/>
                                        </p:tgtEl>
                                        <p:attrNameLst>
                                          <p:attrName>ppt_y</p:attrName>
                                        </p:attrNameLst>
                                      </p:cBhvr>
                                    </p:anim>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4340"/>
                                        </p:tgtEl>
                                        <p:attrNameLst>
                                          <p:attrName>style.visibility</p:attrName>
                                        </p:attrNameLst>
                                      </p:cBhvr>
                                      <p:to>
                                        <p:strVal val="visible"/>
                                      </p:to>
                                    </p:set>
                                    <p:anim calcmode="lin" valueType="num">
                                      <p:cBhvr>
                                        <p:cTn id="17" dur="500" fill="hold"/>
                                        <p:tgtEl>
                                          <p:spTgt spid="14340"/>
                                        </p:tgtEl>
                                        <p:attrNameLst>
                                          <p:attrName>ppt_w</p:attrName>
                                        </p:attrNameLst>
                                      </p:cBhvr>
                                      <p:tavLst>
                                        <p:tav tm="0">
                                          <p:val>
                                            <p:fltVal val="0"/>
                                          </p:val>
                                        </p:tav>
                                        <p:tav tm="100000">
                                          <p:val>
                                            <p:strVal val="#ppt_w"/>
                                          </p:val>
                                        </p:tav>
                                      </p:tavLst>
                                    </p:anim>
                                    <p:anim calcmode="lin" valueType="num">
                                      <p:cBhvr>
                                        <p:cTn id="18" dur="500" fill="hold"/>
                                        <p:tgtEl>
                                          <p:spTgt spid="14340"/>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339">
                                            <p:txEl>
                                              <p:pRg st="0" end="0"/>
                                            </p:txEl>
                                          </p:spTgt>
                                        </p:tgtEl>
                                        <p:attrNameLst>
                                          <p:attrName>style.visibility</p:attrName>
                                        </p:attrNameLst>
                                      </p:cBhvr>
                                      <p:to>
                                        <p:strVal val="visible"/>
                                      </p:to>
                                    </p:set>
                                    <p:animEffect transition="in" filter="dissolve">
                                      <p:cBhvr>
                                        <p:cTn id="23" dur="500"/>
                                        <p:tgtEl>
                                          <p:spTgt spid="14339">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4339">
                                            <p:txEl>
                                              <p:pRg st="1" end="1"/>
                                            </p:txEl>
                                          </p:spTgt>
                                        </p:tgtEl>
                                        <p:attrNameLst>
                                          <p:attrName>style.visibility</p:attrName>
                                        </p:attrNameLst>
                                      </p:cBhvr>
                                      <p:to>
                                        <p:strVal val="visible"/>
                                      </p:to>
                                    </p:set>
                                    <p:animEffect transition="in" filter="dissolve">
                                      <p:cBhvr>
                                        <p:cTn id="28"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p:bldP spid="143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E83F1A09-876D-4BEB-8E79-C2CE170A129F}"/>
              </a:ext>
            </a:extLst>
          </p:cNvPr>
          <p:cNvSpPr>
            <a:spLocks noGrp="1" noChangeArrowheads="1"/>
          </p:cNvSpPr>
          <p:nvPr>
            <p:ph type="body" idx="1"/>
          </p:nvPr>
        </p:nvSpPr>
        <p:spPr>
          <a:xfrm>
            <a:off x="425450" y="692150"/>
            <a:ext cx="8291513" cy="4565650"/>
          </a:xfrm>
          <a:effectLst>
            <a:outerShdw dist="35921" dir="2700000" algn="ctr" rotWithShape="0">
              <a:srgbClr val="6666FF"/>
            </a:outerShdw>
          </a:effectLst>
        </p:spPr>
        <p:txBody>
          <a:bodyPr/>
          <a:lstStyle/>
          <a:p>
            <a:pPr marL="0" indent="0" algn="ctr">
              <a:buFontTx/>
              <a:buNone/>
            </a:pPr>
            <a:r>
              <a:rPr lang="pt-BR" altLang="pt-BR" sz="4800" b="1">
                <a:solidFill>
                  <a:schemeClr val="bg1"/>
                </a:solidFill>
              </a:rPr>
              <a:t>Essas mágoas ocultas vêm de todos os lugares: onde trabalhamos, da escola,  da igreja e seus membros, de nossos familiares; estas são as que mais magoam.</a:t>
            </a:r>
          </a:p>
        </p:txBody>
      </p:sp>
    </p:spTree>
  </p:cSld>
  <p:clrMapOvr>
    <a:masterClrMapping/>
  </p:clrMapOvr>
  <p:transition>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F9EB3A8-9D08-4650-8E4C-5FF07E1A80E1}"/>
              </a:ext>
            </a:extLst>
          </p:cNvPr>
          <p:cNvSpPr>
            <a:spLocks noGrp="1" noChangeArrowheads="1"/>
          </p:cNvSpPr>
          <p:nvPr>
            <p:ph type="body" idx="1"/>
          </p:nvPr>
        </p:nvSpPr>
        <p:spPr>
          <a:xfrm>
            <a:off x="611188" y="908050"/>
            <a:ext cx="7561262" cy="4392613"/>
          </a:xfrm>
          <a:effectLst>
            <a:outerShdw dist="35921" dir="2700000" algn="ctr" rotWithShape="0">
              <a:srgbClr val="3D478F"/>
            </a:outerShdw>
          </a:effectLst>
        </p:spPr>
        <p:txBody>
          <a:bodyPr/>
          <a:lstStyle/>
          <a:p>
            <a:pPr marL="0" indent="0">
              <a:lnSpc>
                <a:spcPct val="130000"/>
              </a:lnSpc>
              <a:buFontTx/>
              <a:buNone/>
            </a:pPr>
            <a:r>
              <a:rPr lang="pt-BR" altLang="pt-BR" sz="3600" b="1" i="1">
                <a:solidFill>
                  <a:schemeClr val="bg1"/>
                </a:solidFill>
              </a:rPr>
              <a:t>“Porque eu bem sei os pensamentos que tenho a vosso respeito, diz o Senhor; pensamentos de paz, e não de mal, para vos dar o fim que esperais.” </a:t>
            </a:r>
            <a:r>
              <a:rPr lang="pt-BR" altLang="pt-BR" sz="2800" b="1">
                <a:solidFill>
                  <a:schemeClr val="bg1"/>
                </a:solidFill>
              </a:rPr>
              <a:t>Jer.29:11 </a:t>
            </a:r>
            <a:endParaRPr lang="pt-BR" altLang="pt-BR" sz="2800" b="1" i="1">
              <a:solidFill>
                <a:schemeClr val="bg1"/>
              </a:solidFill>
            </a:endParaRPr>
          </a:p>
          <a:p>
            <a:pPr marL="0" indent="0">
              <a:lnSpc>
                <a:spcPct val="130000"/>
              </a:lnSpc>
              <a:buFontTx/>
              <a:buNone/>
            </a:pPr>
            <a:endParaRPr lang="pt-BR" altLang="pt-BR" sz="3600" b="1" i="1">
              <a:solidFill>
                <a:schemeClr val="bg1"/>
              </a:solidFill>
            </a:endParaRPr>
          </a:p>
        </p:txBody>
      </p:sp>
    </p:spTree>
  </p:cSld>
  <p:clrMapOvr>
    <a:masterClrMapping/>
  </p:clrMapOvr>
  <p:transition>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61AA2139-9356-4107-AAEC-ECF25E59C155}"/>
              </a:ext>
            </a:extLst>
          </p:cNvPr>
          <p:cNvSpPr>
            <a:spLocks noGrp="1" noChangeArrowheads="1"/>
          </p:cNvSpPr>
          <p:nvPr>
            <p:ph type="body" idx="1"/>
          </p:nvPr>
        </p:nvSpPr>
        <p:spPr>
          <a:xfrm>
            <a:off x="395288" y="547688"/>
            <a:ext cx="7993062" cy="5761037"/>
          </a:xfrm>
          <a:effectLst>
            <a:outerShdw dist="35921" dir="2700000" algn="ctr" rotWithShape="0">
              <a:srgbClr val="3D478F"/>
            </a:outerShdw>
          </a:effectLst>
        </p:spPr>
        <p:txBody>
          <a:bodyPr/>
          <a:lstStyle/>
          <a:p>
            <a:pPr marL="0" indent="0">
              <a:spcBef>
                <a:spcPct val="35000"/>
              </a:spcBef>
              <a:spcAft>
                <a:spcPct val="35000"/>
              </a:spcAft>
              <a:buFontTx/>
              <a:buNone/>
            </a:pPr>
            <a:r>
              <a:rPr lang="pt-BR" altLang="pt-BR" sz="3600" b="1">
                <a:solidFill>
                  <a:schemeClr val="bg1"/>
                </a:solidFill>
              </a:rPr>
              <a:t>Você repetirá seu passado somente se escolher fazê-lo através de ressentimento. Se você se ligar a Deus e confiar seu futuro a Ele, você começará a se curar.</a:t>
            </a:r>
          </a:p>
          <a:p>
            <a:pPr marL="0" indent="0">
              <a:spcBef>
                <a:spcPct val="35000"/>
              </a:spcBef>
              <a:spcAft>
                <a:spcPct val="35000"/>
              </a:spcAft>
              <a:buFontTx/>
              <a:buNone/>
            </a:pPr>
            <a:r>
              <a:rPr lang="pt-BR" altLang="pt-BR" sz="3600" b="1">
                <a:solidFill>
                  <a:schemeClr val="bg1"/>
                </a:solidFill>
              </a:rPr>
              <a:t>A cura não acontece ao se criticar alguém, ou ao ferir alguém.</a:t>
            </a:r>
          </a:p>
          <a:p>
            <a:pPr marL="0" indent="0">
              <a:spcBef>
                <a:spcPct val="35000"/>
              </a:spcBef>
              <a:spcAft>
                <a:spcPct val="35000"/>
              </a:spcAft>
              <a:buFontTx/>
              <a:buNone/>
            </a:pPr>
            <a:r>
              <a:rPr lang="pt-BR" altLang="pt-BR" sz="3600" b="1">
                <a:solidFill>
                  <a:schemeClr val="bg1"/>
                </a:solidFill>
              </a:rPr>
              <a:t>A cura é CONFIAR EM DEUS!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dissolve">
                                      <p:cBhvr>
                                        <p:cTn id="7" dur="500"/>
                                        <p:tgtEl>
                                          <p:spTgt spid="15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dissolve">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C959A8B3-03C7-4561-81DC-52FA4C60971E}"/>
              </a:ext>
            </a:extLst>
          </p:cNvPr>
          <p:cNvSpPr>
            <a:spLocks noGrp="1" noChangeArrowheads="1"/>
          </p:cNvSpPr>
          <p:nvPr>
            <p:ph type="body" idx="1"/>
          </p:nvPr>
        </p:nvSpPr>
        <p:spPr>
          <a:xfrm>
            <a:off x="444500" y="1676400"/>
            <a:ext cx="8413750" cy="4538663"/>
          </a:xfrm>
          <a:effectLst>
            <a:outerShdw dist="35921" dir="2700000" algn="ctr" rotWithShape="0">
              <a:srgbClr val="3D478F"/>
            </a:outerShdw>
          </a:effectLst>
        </p:spPr>
        <p:txBody>
          <a:bodyPr/>
          <a:lstStyle/>
          <a:p>
            <a:pPr marL="0" indent="0">
              <a:buFontTx/>
              <a:buNone/>
            </a:pPr>
            <a:r>
              <a:rPr lang="pt-BR" altLang="pt-BR" b="1">
                <a:solidFill>
                  <a:schemeClr val="bg1"/>
                </a:solidFill>
              </a:rPr>
              <a:t>Como  sabemos que estamos sendo curadas? Há um sintoma. Quando você começa estender a mão para ajudar os outros, isso é o verdadeiro ministério. Deus quer que nos ajudemos mutuamente. Por isso é tão vital se comunicar. Faz parte do processo de cura para completa restauração.</a:t>
            </a:r>
          </a:p>
        </p:txBody>
      </p:sp>
      <p:sp>
        <p:nvSpPr>
          <p:cNvPr id="16388" name="Rectangle 4">
            <a:extLst>
              <a:ext uri="{FF2B5EF4-FFF2-40B4-BE49-F238E27FC236}">
                <a16:creationId xmlns:a16="http://schemas.microsoft.com/office/drawing/2014/main" id="{FE6983F5-88AB-4963-8AC8-5C71827BDB60}"/>
              </a:ext>
            </a:extLst>
          </p:cNvPr>
          <p:cNvSpPr>
            <a:spLocks noChangeArrowheads="1"/>
          </p:cNvSpPr>
          <p:nvPr/>
        </p:nvSpPr>
        <p:spPr bwMode="auto">
          <a:xfrm>
            <a:off x="971550" y="476250"/>
            <a:ext cx="7777163" cy="1081088"/>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830263" indent="-285750">
              <a:spcBef>
                <a:spcPct val="20000"/>
              </a:spcBef>
              <a:buChar char="–"/>
              <a:defRPr sz="2800">
                <a:solidFill>
                  <a:schemeClr val="tx1"/>
                </a:solidFill>
                <a:latin typeface="Arial" panose="020B0604020202020204" pitchFamily="34" charset="0"/>
              </a:defRPr>
            </a:lvl2pPr>
            <a:lvl3pPr marL="1238250" indent="-228600">
              <a:spcBef>
                <a:spcPct val="20000"/>
              </a:spcBef>
              <a:buChar char="•"/>
              <a:defRPr sz="2400">
                <a:solidFill>
                  <a:schemeClr val="tx1"/>
                </a:solidFill>
                <a:latin typeface="Arial" panose="020B0604020202020204" pitchFamily="34" charset="0"/>
              </a:defRPr>
            </a:lvl3pPr>
            <a:lvl4pPr marL="1646238"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pt-BR" altLang="pt-BR" b="1">
                <a:solidFill>
                  <a:schemeClr val="bg1"/>
                </a:solidFill>
              </a:rPr>
              <a:t>ESTENDA A MÃO PARA AJUDAR OS OUTROS</a:t>
            </a:r>
          </a:p>
        </p:txBody>
      </p:sp>
      <p:sp>
        <p:nvSpPr>
          <p:cNvPr id="16389" name="Text Box 5">
            <a:extLst>
              <a:ext uri="{FF2B5EF4-FFF2-40B4-BE49-F238E27FC236}">
                <a16:creationId xmlns:a16="http://schemas.microsoft.com/office/drawing/2014/main" id="{284688F9-2742-4F8D-8433-D60A2BA70102}"/>
              </a:ext>
            </a:extLst>
          </p:cNvPr>
          <p:cNvSpPr txBox="1">
            <a:spLocks noChangeArrowheads="1"/>
          </p:cNvSpPr>
          <p:nvPr/>
        </p:nvSpPr>
        <p:spPr bwMode="auto">
          <a:xfrm>
            <a:off x="231775" y="341313"/>
            <a:ext cx="755650" cy="91440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pt-BR" altLang="pt-BR" sz="5400" b="1">
                <a:solidFill>
                  <a:schemeClr val="bg1"/>
                </a:solidFill>
              </a:rPr>
              <a:t>5.</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fade">
                                      <p:cBhvr>
                                        <p:cTn id="7" dur="770" decel="100000"/>
                                        <p:tgtEl>
                                          <p:spTgt spid="16389"/>
                                        </p:tgtEl>
                                      </p:cBhvr>
                                    </p:animEffect>
                                    <p:animScale>
                                      <p:cBhvr>
                                        <p:cTn id="8" dur="770" decel="100000"/>
                                        <p:tgtEl>
                                          <p:spTgt spid="16389"/>
                                        </p:tgtEl>
                                      </p:cBhvr>
                                      <p:from x="10000" y="10000"/>
                                      <p:to x="200000" y="450000"/>
                                    </p:animScale>
                                    <p:animScale>
                                      <p:cBhvr>
                                        <p:cTn id="9" dur="1230" accel="100000" fill="hold">
                                          <p:stCondLst>
                                            <p:cond delay="770"/>
                                          </p:stCondLst>
                                        </p:cTn>
                                        <p:tgtEl>
                                          <p:spTgt spid="16389"/>
                                        </p:tgtEl>
                                      </p:cBhvr>
                                      <p:from x="200000" y="450000"/>
                                      <p:to x="100000" y="100000"/>
                                    </p:animScale>
                                    <p:set>
                                      <p:cBhvr>
                                        <p:cTn id="10" dur="770" fill="hold"/>
                                        <p:tgtEl>
                                          <p:spTgt spid="16389"/>
                                        </p:tgtEl>
                                        <p:attrNameLst>
                                          <p:attrName>ppt_x</p:attrName>
                                        </p:attrNameLst>
                                      </p:cBhvr>
                                      <p:to>
                                        <p:strVal val="(0.5)"/>
                                      </p:to>
                                    </p:set>
                                    <p:anim from="(0.5)" to="(#ppt_x)" calcmode="lin" valueType="num">
                                      <p:cBhvr>
                                        <p:cTn id="11" dur="1230" accel="100000" fill="hold">
                                          <p:stCondLst>
                                            <p:cond delay="770"/>
                                          </p:stCondLst>
                                        </p:cTn>
                                        <p:tgtEl>
                                          <p:spTgt spid="16389"/>
                                        </p:tgtEl>
                                        <p:attrNameLst>
                                          <p:attrName>ppt_x</p:attrName>
                                        </p:attrNameLst>
                                      </p:cBhvr>
                                    </p:anim>
                                    <p:set>
                                      <p:cBhvr>
                                        <p:cTn id="12" dur="770" fill="hold"/>
                                        <p:tgtEl>
                                          <p:spTgt spid="16389"/>
                                        </p:tgtEl>
                                        <p:attrNameLst>
                                          <p:attrName>ppt_y</p:attrName>
                                        </p:attrNameLst>
                                      </p:cBhvr>
                                      <p:to>
                                        <p:strVal val="(#ppt_y+0.4)"/>
                                      </p:to>
                                    </p:set>
                                    <p:anim from="(#ppt_y+0.4)" to="(#ppt_y)" calcmode="lin" valueType="num">
                                      <p:cBhvr>
                                        <p:cTn id="13" dur="1230" accel="100000" fill="hold">
                                          <p:stCondLst>
                                            <p:cond delay="770"/>
                                          </p:stCondLst>
                                        </p:cTn>
                                        <p:tgtEl>
                                          <p:spTgt spid="16389"/>
                                        </p:tgtEl>
                                        <p:attrNameLst>
                                          <p:attrName>ppt_y</p:attrName>
                                        </p:attrNameLst>
                                      </p:cBhvr>
                                    </p:anim>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6388"/>
                                        </p:tgtEl>
                                        <p:attrNameLst>
                                          <p:attrName>style.visibility</p:attrName>
                                        </p:attrNameLst>
                                      </p:cBhvr>
                                      <p:to>
                                        <p:strVal val="visible"/>
                                      </p:to>
                                    </p:set>
                                    <p:anim calcmode="lin" valueType="num">
                                      <p:cBhvr>
                                        <p:cTn id="17" dur="500" fill="hold"/>
                                        <p:tgtEl>
                                          <p:spTgt spid="16388"/>
                                        </p:tgtEl>
                                        <p:attrNameLst>
                                          <p:attrName>ppt_w</p:attrName>
                                        </p:attrNameLst>
                                      </p:cBhvr>
                                      <p:tavLst>
                                        <p:tav tm="0">
                                          <p:val>
                                            <p:fltVal val="0"/>
                                          </p:val>
                                        </p:tav>
                                        <p:tav tm="100000">
                                          <p:val>
                                            <p:strVal val="#ppt_w"/>
                                          </p:val>
                                        </p:tav>
                                      </p:tavLst>
                                    </p:anim>
                                    <p:anim calcmode="lin" valueType="num">
                                      <p:cBhvr>
                                        <p:cTn id="18" dur="500" fill="hold"/>
                                        <p:tgtEl>
                                          <p:spTgt spid="16388"/>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6387">
                                            <p:txEl>
                                              <p:pRg st="0" end="0"/>
                                            </p:txEl>
                                          </p:spTgt>
                                        </p:tgtEl>
                                        <p:attrNameLst>
                                          <p:attrName>style.visibility</p:attrName>
                                        </p:attrNameLst>
                                      </p:cBhvr>
                                      <p:to>
                                        <p:strVal val="visible"/>
                                      </p:to>
                                    </p:set>
                                    <p:animEffect transition="in" filter="dissolve">
                                      <p:cBhvr>
                                        <p:cTn id="23"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8" grpId="0"/>
      <p:bldP spid="163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A33BEE72-06F6-45C7-96EA-C1D0027DDC96}"/>
              </a:ext>
            </a:extLst>
          </p:cNvPr>
          <p:cNvSpPr>
            <a:spLocks noGrp="1" noChangeArrowheads="1"/>
          </p:cNvSpPr>
          <p:nvPr>
            <p:ph type="body" idx="1"/>
          </p:nvPr>
        </p:nvSpPr>
        <p:spPr>
          <a:xfrm>
            <a:off x="176213" y="185738"/>
            <a:ext cx="8667750" cy="6164262"/>
          </a:xfrm>
          <a:effectLst>
            <a:outerShdw dist="35921" dir="2700000" algn="ctr" rotWithShape="0">
              <a:srgbClr val="3D478F"/>
            </a:outerShdw>
          </a:effectLst>
        </p:spPr>
        <p:txBody>
          <a:bodyPr/>
          <a:lstStyle/>
          <a:p>
            <a:pPr marL="0" indent="0">
              <a:spcAft>
                <a:spcPct val="20000"/>
              </a:spcAft>
              <a:buFontTx/>
              <a:buNone/>
            </a:pPr>
            <a:r>
              <a:rPr lang="pt-BR" altLang="pt-BR" b="1">
                <a:solidFill>
                  <a:schemeClr val="bg1"/>
                </a:solidFill>
              </a:rPr>
              <a:t>Deus nos conforta toda vez que temos problemas, assim quando outros estiverem em dificuldades nós poderemos confortá-los com o mesmo conforto que Deus nos deu. </a:t>
            </a:r>
            <a:r>
              <a:rPr lang="pt-BR" altLang="pt-BR" sz="2400" b="1">
                <a:solidFill>
                  <a:schemeClr val="bg1"/>
                </a:solidFill>
              </a:rPr>
              <a:t>II Cor. 1:4 </a:t>
            </a:r>
          </a:p>
          <a:p>
            <a:pPr marL="0" indent="0">
              <a:spcAft>
                <a:spcPct val="20000"/>
              </a:spcAft>
              <a:buFontTx/>
              <a:buNone/>
            </a:pPr>
            <a:r>
              <a:rPr lang="pt-BR" altLang="pt-BR" b="1">
                <a:solidFill>
                  <a:schemeClr val="bg1"/>
                </a:solidFill>
              </a:rPr>
              <a:t>Quando alguém se torna cristão, ela se transforma em uma nova pessoa por dentro. Não é mais a mesma. Uma nova vida começou.</a:t>
            </a:r>
          </a:p>
          <a:p>
            <a:pPr marL="0" indent="0">
              <a:spcAft>
                <a:spcPct val="20000"/>
              </a:spcAft>
              <a:buFontTx/>
              <a:buNone/>
            </a:pPr>
            <a:r>
              <a:rPr lang="pt-BR" altLang="pt-BR" b="1">
                <a:solidFill>
                  <a:schemeClr val="bg1"/>
                </a:solidFill>
              </a:rPr>
              <a:t>Só há uma maneira de vencer e finalmente deixar para trás as velhas mágoas e feridas. A resposta vem de Deus: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dissolve">
                                      <p:cBhvr>
                                        <p:cTn id="7" dur="500"/>
                                        <p:tgtEl>
                                          <p:spTgt spid="17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dissolve">
                                      <p:cBhvr>
                                        <p:cTn id="12"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a:extLst>
              <a:ext uri="{FF2B5EF4-FFF2-40B4-BE49-F238E27FC236}">
                <a16:creationId xmlns:a16="http://schemas.microsoft.com/office/drawing/2014/main" id="{1F2FB6A5-BC93-4B69-B5F9-5B0AEBF4C387}"/>
              </a:ext>
            </a:extLst>
          </p:cNvPr>
          <p:cNvSpPr txBox="1">
            <a:spLocks noChangeArrowheads="1"/>
          </p:cNvSpPr>
          <p:nvPr/>
        </p:nvSpPr>
        <p:spPr bwMode="auto">
          <a:xfrm>
            <a:off x="395288" y="620713"/>
            <a:ext cx="8353425" cy="5249862"/>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534988" indent="-534988" defTabSz="534988">
              <a:defRPr>
                <a:solidFill>
                  <a:schemeClr val="tx1"/>
                </a:solidFill>
                <a:latin typeface="Arial" panose="020B0604020202020204" pitchFamily="34" charset="0"/>
              </a:defRPr>
            </a:lvl1pPr>
            <a:lvl2pPr marL="714375" defTabSz="534988">
              <a:defRPr>
                <a:solidFill>
                  <a:schemeClr val="tx1"/>
                </a:solidFill>
                <a:latin typeface="Arial" panose="020B0604020202020204" pitchFamily="34" charset="0"/>
              </a:defRPr>
            </a:lvl2pPr>
            <a:lvl3pPr defTabSz="534988">
              <a:defRPr>
                <a:solidFill>
                  <a:schemeClr val="tx1"/>
                </a:solidFill>
                <a:latin typeface="Arial" panose="020B0604020202020204" pitchFamily="34" charset="0"/>
              </a:defRPr>
            </a:lvl3pPr>
            <a:lvl4pPr defTabSz="534988">
              <a:defRPr>
                <a:solidFill>
                  <a:schemeClr val="tx1"/>
                </a:solidFill>
                <a:latin typeface="Arial" panose="020B0604020202020204" pitchFamily="34" charset="0"/>
              </a:defRPr>
            </a:lvl4pPr>
            <a:lvl5pPr defTabSz="534988">
              <a:defRPr>
                <a:solidFill>
                  <a:schemeClr val="tx1"/>
                </a:solidFill>
                <a:latin typeface="Arial" panose="020B0604020202020204" pitchFamily="34" charset="0"/>
              </a:defRPr>
            </a:lvl5pPr>
            <a:lvl6pPr defTabSz="534988" fontAlgn="base">
              <a:spcBef>
                <a:spcPct val="0"/>
              </a:spcBef>
              <a:spcAft>
                <a:spcPct val="0"/>
              </a:spcAft>
              <a:defRPr>
                <a:solidFill>
                  <a:schemeClr val="tx1"/>
                </a:solidFill>
                <a:latin typeface="Arial" panose="020B0604020202020204" pitchFamily="34" charset="0"/>
              </a:defRPr>
            </a:lvl6pPr>
            <a:lvl7pPr defTabSz="534988" fontAlgn="base">
              <a:spcBef>
                <a:spcPct val="0"/>
              </a:spcBef>
              <a:spcAft>
                <a:spcPct val="0"/>
              </a:spcAft>
              <a:defRPr>
                <a:solidFill>
                  <a:schemeClr val="tx1"/>
                </a:solidFill>
                <a:latin typeface="Arial" panose="020B0604020202020204" pitchFamily="34" charset="0"/>
              </a:defRPr>
            </a:lvl7pPr>
            <a:lvl8pPr defTabSz="534988" fontAlgn="base">
              <a:spcBef>
                <a:spcPct val="0"/>
              </a:spcBef>
              <a:spcAft>
                <a:spcPct val="0"/>
              </a:spcAft>
              <a:defRPr>
                <a:solidFill>
                  <a:schemeClr val="tx1"/>
                </a:solidFill>
                <a:latin typeface="Arial" panose="020B0604020202020204" pitchFamily="34" charset="0"/>
              </a:defRPr>
            </a:lvl8pPr>
            <a:lvl9pPr defTabSz="534988" fontAlgn="base">
              <a:spcBef>
                <a:spcPct val="0"/>
              </a:spcBef>
              <a:spcAft>
                <a:spcPct val="0"/>
              </a:spcAft>
              <a:defRPr>
                <a:solidFill>
                  <a:schemeClr val="tx1"/>
                </a:solidFill>
                <a:latin typeface="Arial" panose="020B0604020202020204" pitchFamily="34" charset="0"/>
              </a:defRPr>
            </a:lvl9pPr>
          </a:lstStyle>
          <a:p>
            <a:pPr>
              <a:lnSpc>
                <a:spcPct val="120000"/>
              </a:lnSpc>
              <a:spcBef>
                <a:spcPct val="20000"/>
              </a:spcBef>
              <a:spcAft>
                <a:spcPct val="20000"/>
              </a:spcAft>
              <a:buFont typeface="Wingdings" panose="05000000000000000000" pitchFamily="2" charset="2"/>
              <a:buChar char="F"/>
            </a:pPr>
            <a:r>
              <a:rPr lang="pt-BR" altLang="pt-BR" sz="3200" b="1" u="sng">
                <a:solidFill>
                  <a:schemeClr val="bg1"/>
                </a:solidFill>
              </a:rPr>
              <a:t>Revele</a:t>
            </a:r>
            <a:r>
              <a:rPr lang="pt-BR" altLang="pt-BR" sz="3200" b="1">
                <a:solidFill>
                  <a:schemeClr val="bg1"/>
                </a:solidFill>
              </a:rPr>
              <a:t> sua mágoa;</a:t>
            </a:r>
          </a:p>
          <a:p>
            <a:pPr>
              <a:lnSpc>
                <a:spcPct val="120000"/>
              </a:lnSpc>
              <a:spcBef>
                <a:spcPct val="20000"/>
              </a:spcBef>
              <a:spcAft>
                <a:spcPct val="20000"/>
              </a:spcAft>
              <a:buFont typeface="Wingdings" panose="05000000000000000000" pitchFamily="2" charset="2"/>
              <a:buChar char="F"/>
            </a:pPr>
            <a:r>
              <a:rPr lang="pt-BR" altLang="pt-BR" sz="3200" b="1" u="sng">
                <a:solidFill>
                  <a:schemeClr val="bg1"/>
                </a:solidFill>
              </a:rPr>
              <a:t>Liberte</a:t>
            </a:r>
            <a:r>
              <a:rPr lang="pt-BR" altLang="pt-BR" sz="3200" b="1">
                <a:solidFill>
                  <a:schemeClr val="bg1"/>
                </a:solidFill>
              </a:rPr>
              <a:t> as pessoas que lhe  magoaram;</a:t>
            </a:r>
          </a:p>
          <a:p>
            <a:pPr>
              <a:lnSpc>
                <a:spcPct val="120000"/>
              </a:lnSpc>
              <a:spcBef>
                <a:spcPct val="20000"/>
              </a:spcBef>
              <a:spcAft>
                <a:spcPct val="20000"/>
              </a:spcAft>
              <a:buFont typeface="Wingdings" panose="05000000000000000000" pitchFamily="2" charset="2"/>
              <a:buChar char="F"/>
            </a:pPr>
            <a:r>
              <a:rPr lang="pt-BR" altLang="pt-BR" sz="3200" b="1" u="sng">
                <a:solidFill>
                  <a:schemeClr val="bg1"/>
                </a:solidFill>
              </a:rPr>
              <a:t>Substitua </a:t>
            </a:r>
            <a:r>
              <a:rPr lang="pt-BR" altLang="pt-BR" sz="3200" b="1">
                <a:solidFill>
                  <a:schemeClr val="bg1"/>
                </a:solidFill>
              </a:rPr>
              <a:t>as velhas fitas pelas verdades de Deus; </a:t>
            </a:r>
          </a:p>
          <a:p>
            <a:pPr>
              <a:lnSpc>
                <a:spcPct val="120000"/>
              </a:lnSpc>
              <a:spcBef>
                <a:spcPct val="20000"/>
              </a:spcBef>
              <a:spcAft>
                <a:spcPct val="20000"/>
              </a:spcAft>
              <a:buFont typeface="Wingdings" panose="05000000000000000000" pitchFamily="2" charset="2"/>
              <a:buChar char="F"/>
            </a:pPr>
            <a:r>
              <a:rPr lang="pt-BR" altLang="pt-BR" sz="3200" b="1" u="sng">
                <a:solidFill>
                  <a:schemeClr val="bg1"/>
                </a:solidFill>
              </a:rPr>
              <a:t>Focalize </a:t>
            </a:r>
            <a:r>
              <a:rPr lang="pt-BR" altLang="pt-BR" sz="3200" b="1">
                <a:solidFill>
                  <a:schemeClr val="bg1"/>
                </a:solidFill>
              </a:rPr>
              <a:t>no futuro;</a:t>
            </a:r>
          </a:p>
          <a:p>
            <a:pPr>
              <a:lnSpc>
                <a:spcPct val="120000"/>
              </a:lnSpc>
              <a:spcBef>
                <a:spcPct val="20000"/>
              </a:spcBef>
              <a:spcAft>
                <a:spcPct val="20000"/>
              </a:spcAft>
              <a:buFont typeface="Wingdings" panose="05000000000000000000" pitchFamily="2" charset="2"/>
              <a:buChar char="F"/>
            </a:pPr>
            <a:r>
              <a:rPr lang="pt-BR" altLang="pt-BR" sz="3200" b="1" u="sng">
                <a:solidFill>
                  <a:schemeClr val="bg1"/>
                </a:solidFill>
              </a:rPr>
              <a:t>Estenda a mão</a:t>
            </a:r>
            <a:r>
              <a:rPr lang="pt-BR" altLang="pt-BR" sz="3200" b="1">
                <a:solidFill>
                  <a:schemeClr val="bg1"/>
                </a:solidFill>
              </a:rPr>
              <a:t> para ajudar os outros.</a:t>
            </a:r>
            <a:br>
              <a:rPr lang="pt-BR" altLang="pt-BR" sz="3200" b="1">
                <a:solidFill>
                  <a:schemeClr val="bg1"/>
                </a:solidFill>
              </a:rPr>
            </a:br>
            <a:endParaRPr lang="pt-BR" altLang="pt-BR" sz="4800" b="1">
              <a:solidFill>
                <a:schemeClr val="bg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8">
                                            <p:txEl>
                                              <p:pRg st="1" end="1"/>
                                            </p:txEl>
                                          </p:spTgt>
                                        </p:tgtEl>
                                        <p:attrNameLst>
                                          <p:attrName>style.visibility</p:attrName>
                                        </p:attrNameLst>
                                      </p:cBhvr>
                                      <p:to>
                                        <p:strVal val="visible"/>
                                      </p:to>
                                    </p:set>
                                    <p:animEffect transition="in" filter="dissolve">
                                      <p:cBhvr>
                                        <p:cTn id="7" dur="500"/>
                                        <p:tgtEl>
                                          <p:spTgt spid="1843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8">
                                            <p:txEl>
                                              <p:pRg st="2" end="2"/>
                                            </p:txEl>
                                          </p:spTgt>
                                        </p:tgtEl>
                                        <p:attrNameLst>
                                          <p:attrName>style.visibility</p:attrName>
                                        </p:attrNameLst>
                                      </p:cBhvr>
                                      <p:to>
                                        <p:strVal val="visible"/>
                                      </p:to>
                                    </p:set>
                                    <p:animEffect transition="in" filter="dissolve">
                                      <p:cBhvr>
                                        <p:cTn id="12" dur="500"/>
                                        <p:tgtEl>
                                          <p:spTgt spid="1843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8">
                                            <p:txEl>
                                              <p:pRg st="3" end="3"/>
                                            </p:txEl>
                                          </p:spTgt>
                                        </p:tgtEl>
                                        <p:attrNameLst>
                                          <p:attrName>style.visibility</p:attrName>
                                        </p:attrNameLst>
                                      </p:cBhvr>
                                      <p:to>
                                        <p:strVal val="visible"/>
                                      </p:to>
                                    </p:set>
                                    <p:animEffect transition="in" filter="dissolve">
                                      <p:cBhvr>
                                        <p:cTn id="17" dur="500"/>
                                        <p:tgtEl>
                                          <p:spTgt spid="1843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8">
                                            <p:txEl>
                                              <p:pRg st="4" end="4"/>
                                            </p:txEl>
                                          </p:spTgt>
                                        </p:tgtEl>
                                        <p:attrNameLst>
                                          <p:attrName>style.visibility</p:attrName>
                                        </p:attrNameLst>
                                      </p:cBhvr>
                                      <p:to>
                                        <p:strVal val="visible"/>
                                      </p:to>
                                    </p:set>
                                    <p:animEffect transition="in" filter="dissolve">
                                      <p:cBhvr>
                                        <p:cTn id="22" dur="500"/>
                                        <p:tgtEl>
                                          <p:spTgt spid="184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5DA67101-3105-4058-936D-9124ED41CD50}"/>
              </a:ext>
            </a:extLst>
          </p:cNvPr>
          <p:cNvSpPr>
            <a:spLocks noGrp="1" noChangeArrowheads="1"/>
          </p:cNvSpPr>
          <p:nvPr>
            <p:ph type="body" idx="1"/>
          </p:nvPr>
        </p:nvSpPr>
        <p:spPr>
          <a:xfrm>
            <a:off x="304800" y="423863"/>
            <a:ext cx="8424863" cy="5832475"/>
          </a:xfrm>
          <a:effectLst>
            <a:outerShdw dist="35921" dir="2700000" algn="ctr" rotWithShape="0">
              <a:srgbClr val="3D478F"/>
            </a:outerShdw>
          </a:effectLst>
        </p:spPr>
        <p:txBody>
          <a:bodyPr/>
          <a:lstStyle/>
          <a:p>
            <a:pPr marL="0" indent="0">
              <a:lnSpc>
                <a:spcPct val="95000"/>
              </a:lnSpc>
              <a:spcAft>
                <a:spcPct val="20000"/>
              </a:spcAft>
              <a:buFontTx/>
              <a:buNone/>
            </a:pPr>
            <a:r>
              <a:rPr lang="pt-BR" altLang="pt-BR" b="1">
                <a:solidFill>
                  <a:schemeClr val="bg1"/>
                </a:solidFill>
              </a:rPr>
              <a:t>Você jamais estenderá a mão eficazmente para ajudar os outros a não ser que tenha se estruturado nessas quatro primeiras bases. Você pode aparentemente obter sucesso, mas sua raiz não estará em solo fértil. Estará enraizada em amargura e algum dia virá à tona para o detrimento do seu ministério e da glória de Deus.</a:t>
            </a:r>
          </a:p>
          <a:p>
            <a:pPr marL="0" indent="0">
              <a:lnSpc>
                <a:spcPct val="95000"/>
              </a:lnSpc>
              <a:spcAft>
                <a:spcPct val="20000"/>
              </a:spcAft>
              <a:buFontTx/>
              <a:buNone/>
            </a:pPr>
            <a:r>
              <a:rPr lang="pt-BR" altLang="pt-BR" b="1">
                <a:solidFill>
                  <a:schemeClr val="bg1"/>
                </a:solidFill>
              </a:rPr>
              <a:t>Oremos neste momento para podermos seguir esses cinco passos e curar as mágoas internas que continuam a controlar nossa vida.</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dissolve">
                                      <p:cBhvr>
                                        <p:cTn id="7"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FB714D34-05CC-408A-8B6B-2EC5E2E517DA}"/>
              </a:ext>
            </a:extLst>
          </p:cNvPr>
          <p:cNvSpPr>
            <a:spLocks noGrp="1" noChangeArrowheads="1"/>
          </p:cNvSpPr>
          <p:nvPr>
            <p:ph type="body" idx="1"/>
          </p:nvPr>
        </p:nvSpPr>
        <p:spPr>
          <a:xfrm>
            <a:off x="390525" y="657225"/>
            <a:ext cx="8362950" cy="5543550"/>
          </a:xfrm>
          <a:effectLst>
            <a:outerShdw dist="35921" dir="2700000" algn="ctr" rotWithShape="0">
              <a:srgbClr val="6666FF"/>
            </a:outerShdw>
          </a:effectLst>
        </p:spPr>
        <p:txBody>
          <a:bodyPr/>
          <a:lstStyle/>
          <a:p>
            <a:pPr marL="609600" indent="-609600">
              <a:lnSpc>
                <a:spcPct val="120000"/>
              </a:lnSpc>
              <a:spcAft>
                <a:spcPct val="20000"/>
              </a:spcAft>
              <a:buFontTx/>
              <a:buAutoNum type="arabicPeriod"/>
            </a:pPr>
            <a:r>
              <a:rPr lang="pt-BR" altLang="pt-BR" sz="4000" b="1">
                <a:solidFill>
                  <a:schemeClr val="bg1"/>
                </a:solidFill>
              </a:rPr>
              <a:t>Todos têm pelo menos uma mágoa oculta – podemos usar uma máscara para escondê-la.</a:t>
            </a:r>
          </a:p>
          <a:p>
            <a:pPr marL="609600" indent="-609600">
              <a:lnSpc>
                <a:spcPct val="120000"/>
              </a:lnSpc>
              <a:spcAft>
                <a:spcPct val="20000"/>
              </a:spcAft>
              <a:buFontTx/>
              <a:buAutoNum type="arabicPeriod"/>
            </a:pPr>
            <a:r>
              <a:rPr lang="pt-BR" altLang="pt-BR" sz="4000" b="1">
                <a:solidFill>
                  <a:schemeClr val="bg1"/>
                </a:solidFill>
              </a:rPr>
              <a:t>Mágoas emocionais (cicatrizes) demoram mais para sarar do que ferimentos físicos!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dissolve">
                                      <p:cBhvr>
                                        <p:cTn id="7"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DCB9F740-6427-41BA-A0CD-881A3EA690DC}"/>
              </a:ext>
            </a:extLst>
          </p:cNvPr>
          <p:cNvSpPr>
            <a:spLocks noGrp="1" noChangeArrowheads="1"/>
          </p:cNvSpPr>
          <p:nvPr>
            <p:ph type="body" idx="1"/>
          </p:nvPr>
        </p:nvSpPr>
        <p:spPr>
          <a:xfrm>
            <a:off x="219075" y="677863"/>
            <a:ext cx="8850313" cy="2320925"/>
          </a:xfrm>
          <a:effectLst>
            <a:outerShdw dist="35921" dir="2700000" algn="ctr" rotWithShape="0">
              <a:srgbClr val="6666FF"/>
            </a:outerShdw>
          </a:effectLst>
        </p:spPr>
        <p:txBody>
          <a:bodyPr/>
          <a:lstStyle/>
          <a:p>
            <a:pPr marL="0" indent="0">
              <a:lnSpc>
                <a:spcPct val="90000"/>
              </a:lnSpc>
              <a:spcAft>
                <a:spcPct val="20000"/>
              </a:spcAft>
              <a:buFontTx/>
              <a:buNone/>
            </a:pPr>
            <a:r>
              <a:rPr lang="pt-BR" altLang="pt-BR" sz="3600" b="1" i="1">
                <a:solidFill>
                  <a:schemeClr val="bg1"/>
                </a:solidFill>
              </a:rPr>
              <a:t>“Eu sou o Senhor que te sara.” </a:t>
            </a:r>
            <a:r>
              <a:rPr lang="pt-BR" altLang="pt-BR" sz="2000" b="1">
                <a:solidFill>
                  <a:schemeClr val="bg1"/>
                </a:solidFill>
              </a:rPr>
              <a:t>Êxodo 15:26</a:t>
            </a:r>
          </a:p>
          <a:p>
            <a:pPr marL="0" indent="0">
              <a:lnSpc>
                <a:spcPct val="90000"/>
              </a:lnSpc>
              <a:spcAft>
                <a:spcPct val="20000"/>
              </a:spcAft>
              <a:buFontTx/>
              <a:buNone/>
            </a:pPr>
            <a:r>
              <a:rPr lang="pt-BR" altLang="pt-BR" sz="3600" b="1" i="1">
                <a:solidFill>
                  <a:schemeClr val="bg1"/>
                </a:solidFill>
              </a:rPr>
              <a:t>“Sara os quebrantados de coração e lhes ata as suas feridas.” </a:t>
            </a:r>
            <a:r>
              <a:rPr lang="pt-BR" altLang="pt-BR" sz="2000" b="1">
                <a:solidFill>
                  <a:schemeClr val="bg1"/>
                </a:solidFill>
              </a:rPr>
              <a:t>Sal. 147:3</a:t>
            </a:r>
            <a:endParaRPr lang="pt-BR" altLang="pt-BR" sz="3600" b="1">
              <a:solidFill>
                <a:schemeClr val="bg1"/>
              </a:solidFill>
            </a:endParaRPr>
          </a:p>
        </p:txBody>
      </p:sp>
      <p:sp>
        <p:nvSpPr>
          <p:cNvPr id="5125" name="Rectangle 5">
            <a:extLst>
              <a:ext uri="{FF2B5EF4-FFF2-40B4-BE49-F238E27FC236}">
                <a16:creationId xmlns:a16="http://schemas.microsoft.com/office/drawing/2014/main" id="{7F8AB5D9-68FB-4131-9FDD-D2A8E8DC383D}"/>
              </a:ext>
            </a:extLst>
          </p:cNvPr>
          <p:cNvSpPr>
            <a:spLocks noChangeArrowheads="1"/>
          </p:cNvSpPr>
          <p:nvPr/>
        </p:nvSpPr>
        <p:spPr bwMode="auto">
          <a:xfrm>
            <a:off x="755650" y="3141663"/>
            <a:ext cx="7380288" cy="2725737"/>
          </a:xfrm>
          <a:prstGeom prst="rect">
            <a:avLst/>
          </a:prstGeom>
          <a:noFill/>
          <a:ln>
            <a:noFill/>
          </a:ln>
          <a:effectLst>
            <a:outerShdw dist="107763" dir="13500000" algn="ctr" rotWithShape="0">
              <a:srgbClr val="3D478F">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120000"/>
              </a:lnSpc>
              <a:spcBef>
                <a:spcPct val="20000"/>
              </a:spcBef>
              <a:spcAft>
                <a:spcPct val="20000"/>
              </a:spcAft>
            </a:pPr>
            <a:r>
              <a:rPr lang="pt-BR" altLang="pt-BR" sz="4800">
                <a:solidFill>
                  <a:schemeClr val="bg1"/>
                </a:solidFill>
                <a:latin typeface="Cooper Black" panose="0208090404030B020404" pitchFamily="18" charset="0"/>
              </a:rPr>
              <a:t>Deus prometeu nos curar onde outros nos machucaram.</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dissolve">
                                      <p:cBhvr>
                                        <p:cTn id="7" dur="500"/>
                                        <p:tgtEl>
                                          <p:spTgt spid="51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dissolve">
                                      <p:cBhvr>
                                        <p:cTn id="12"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51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F01EBD3-22F9-467E-BB3B-D7D8FC3F866A}"/>
              </a:ext>
            </a:extLst>
          </p:cNvPr>
          <p:cNvSpPr>
            <a:spLocks noGrp="1" noChangeArrowheads="1"/>
          </p:cNvSpPr>
          <p:nvPr>
            <p:ph type="body" idx="1"/>
          </p:nvPr>
        </p:nvSpPr>
        <p:spPr>
          <a:xfrm>
            <a:off x="647700" y="1268413"/>
            <a:ext cx="7848600" cy="4321175"/>
          </a:xfrm>
          <a:effectLst>
            <a:outerShdw dist="107763" dir="13500000" algn="ctr" rotWithShape="0">
              <a:srgbClr val="3D478F">
                <a:alpha val="50000"/>
              </a:srgbClr>
            </a:outerShdw>
          </a:effectLst>
        </p:spPr>
        <p:txBody>
          <a:bodyPr/>
          <a:lstStyle/>
          <a:p>
            <a:pPr marL="0" indent="0" algn="ctr">
              <a:spcAft>
                <a:spcPct val="20000"/>
              </a:spcAft>
              <a:buFontTx/>
              <a:buNone/>
            </a:pPr>
            <a:r>
              <a:rPr lang="pt-BR" altLang="pt-BR" sz="5400">
                <a:solidFill>
                  <a:schemeClr val="bg1"/>
                </a:solidFill>
                <a:latin typeface="Cooper Black" panose="0208090404030B020404" pitchFamily="18" charset="0"/>
              </a:rPr>
              <a:t>Vejamos cinco princípios que Deus usa para trazer cura às nossas mágoas ocultas.</a:t>
            </a:r>
          </a:p>
        </p:txBody>
      </p:sp>
    </p:spTree>
  </p:cSld>
  <p:clrMapOvr>
    <a:masterClrMapping/>
  </p:clrMapOvr>
  <p:transition>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2ED7C89C-D9D2-42CC-AA6E-D6F0585F908A}"/>
              </a:ext>
            </a:extLst>
          </p:cNvPr>
          <p:cNvSpPr>
            <a:spLocks noGrp="1" noChangeArrowheads="1"/>
          </p:cNvSpPr>
          <p:nvPr>
            <p:ph type="body" idx="1"/>
          </p:nvPr>
        </p:nvSpPr>
        <p:spPr>
          <a:xfrm>
            <a:off x="179388" y="1989138"/>
            <a:ext cx="8640762" cy="3527425"/>
          </a:xfrm>
          <a:effectLst>
            <a:outerShdw dist="35921" dir="2700000" algn="ctr" rotWithShape="0">
              <a:srgbClr val="3D478F"/>
            </a:outerShdw>
          </a:effectLst>
        </p:spPr>
        <p:txBody>
          <a:bodyPr/>
          <a:lstStyle/>
          <a:p>
            <a:pPr>
              <a:lnSpc>
                <a:spcPct val="130000"/>
              </a:lnSpc>
              <a:buFontTx/>
              <a:buNone/>
            </a:pPr>
            <a:r>
              <a:rPr lang="pt-BR" altLang="pt-BR" b="1" i="1">
                <a:solidFill>
                  <a:schemeClr val="bg1"/>
                </a:solidFill>
              </a:rPr>
              <a:t>	“. . .calava-me. . .e minha dor se agravou. Esquentou-se-me o coração dentro de mim; enquanto eu meditava se acendeu um fogo. . .” . </a:t>
            </a:r>
            <a:r>
              <a:rPr lang="pt-BR" altLang="pt-BR" b="1">
                <a:solidFill>
                  <a:schemeClr val="bg1"/>
                </a:solidFill>
              </a:rPr>
              <a:t>Sal. 39:2,3</a:t>
            </a:r>
            <a:endParaRPr lang="pt-BR" altLang="pt-BR" b="1" i="1">
              <a:solidFill>
                <a:schemeClr val="bg1"/>
              </a:solidFill>
            </a:endParaRPr>
          </a:p>
        </p:txBody>
      </p:sp>
      <p:sp>
        <p:nvSpPr>
          <p:cNvPr id="6148" name="Rectangle 4">
            <a:extLst>
              <a:ext uri="{FF2B5EF4-FFF2-40B4-BE49-F238E27FC236}">
                <a16:creationId xmlns:a16="http://schemas.microsoft.com/office/drawing/2014/main" id="{C2C75BA8-E97F-400E-8622-7B0A6407EA69}"/>
              </a:ext>
            </a:extLst>
          </p:cNvPr>
          <p:cNvSpPr>
            <a:spLocks noChangeArrowheads="1"/>
          </p:cNvSpPr>
          <p:nvPr/>
        </p:nvSpPr>
        <p:spPr bwMode="auto">
          <a:xfrm>
            <a:off x="939800" y="606425"/>
            <a:ext cx="7947025" cy="83185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pt-BR" altLang="pt-BR" b="1">
                <a:solidFill>
                  <a:schemeClr val="bg1"/>
                </a:solidFill>
              </a:rPr>
              <a:t>Precisamos REVELAR NOSSA MÁGOA!</a:t>
            </a:r>
            <a:endParaRPr lang="pt-BR" altLang="pt-BR" i="1">
              <a:solidFill>
                <a:schemeClr val="bg1"/>
              </a:solidFill>
            </a:endParaRPr>
          </a:p>
        </p:txBody>
      </p:sp>
      <p:sp>
        <p:nvSpPr>
          <p:cNvPr id="6149" name="Text Box 5">
            <a:extLst>
              <a:ext uri="{FF2B5EF4-FFF2-40B4-BE49-F238E27FC236}">
                <a16:creationId xmlns:a16="http://schemas.microsoft.com/office/drawing/2014/main" id="{B78F0BF4-2CA0-43E0-82BE-62F0486C46EA}"/>
              </a:ext>
            </a:extLst>
          </p:cNvPr>
          <p:cNvSpPr txBox="1">
            <a:spLocks noChangeArrowheads="1"/>
          </p:cNvSpPr>
          <p:nvPr/>
        </p:nvSpPr>
        <p:spPr bwMode="auto">
          <a:xfrm>
            <a:off x="231775" y="341313"/>
            <a:ext cx="755650" cy="91440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pt-BR" altLang="pt-BR" sz="5400" b="1">
                <a:solidFill>
                  <a:schemeClr val="bg1"/>
                </a:solidFill>
              </a:rPr>
              <a:t>1.</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770" decel="100000"/>
                                        <p:tgtEl>
                                          <p:spTgt spid="6149"/>
                                        </p:tgtEl>
                                      </p:cBhvr>
                                    </p:animEffect>
                                    <p:animScale>
                                      <p:cBhvr>
                                        <p:cTn id="8" dur="770" decel="100000"/>
                                        <p:tgtEl>
                                          <p:spTgt spid="6149"/>
                                        </p:tgtEl>
                                      </p:cBhvr>
                                      <p:from x="10000" y="10000"/>
                                      <p:to x="200000" y="450000"/>
                                    </p:animScale>
                                    <p:animScale>
                                      <p:cBhvr>
                                        <p:cTn id="9" dur="1230" accel="100000" fill="hold">
                                          <p:stCondLst>
                                            <p:cond delay="770"/>
                                          </p:stCondLst>
                                        </p:cTn>
                                        <p:tgtEl>
                                          <p:spTgt spid="6149"/>
                                        </p:tgtEl>
                                      </p:cBhvr>
                                      <p:from x="200000" y="450000"/>
                                      <p:to x="100000" y="100000"/>
                                    </p:animScale>
                                    <p:set>
                                      <p:cBhvr>
                                        <p:cTn id="10" dur="770" fill="hold"/>
                                        <p:tgtEl>
                                          <p:spTgt spid="6149"/>
                                        </p:tgtEl>
                                        <p:attrNameLst>
                                          <p:attrName>ppt_x</p:attrName>
                                        </p:attrNameLst>
                                      </p:cBhvr>
                                      <p:to>
                                        <p:strVal val="(0.5)"/>
                                      </p:to>
                                    </p:set>
                                    <p:anim from="(0.5)" to="(#ppt_x)" calcmode="lin" valueType="num">
                                      <p:cBhvr>
                                        <p:cTn id="11" dur="1230" accel="100000" fill="hold">
                                          <p:stCondLst>
                                            <p:cond delay="770"/>
                                          </p:stCondLst>
                                        </p:cTn>
                                        <p:tgtEl>
                                          <p:spTgt spid="6149"/>
                                        </p:tgtEl>
                                        <p:attrNameLst>
                                          <p:attrName>ppt_x</p:attrName>
                                        </p:attrNameLst>
                                      </p:cBhvr>
                                    </p:anim>
                                    <p:set>
                                      <p:cBhvr>
                                        <p:cTn id="12" dur="770" fill="hold"/>
                                        <p:tgtEl>
                                          <p:spTgt spid="6149"/>
                                        </p:tgtEl>
                                        <p:attrNameLst>
                                          <p:attrName>ppt_y</p:attrName>
                                        </p:attrNameLst>
                                      </p:cBhvr>
                                      <p:to>
                                        <p:strVal val="(#ppt_y+0.4)"/>
                                      </p:to>
                                    </p:set>
                                    <p:anim from="(#ppt_y+0.4)" to="(#ppt_y)" calcmode="lin" valueType="num">
                                      <p:cBhvr>
                                        <p:cTn id="13" dur="1230" accel="100000" fill="hold">
                                          <p:stCondLst>
                                            <p:cond delay="770"/>
                                          </p:stCondLst>
                                        </p:cTn>
                                        <p:tgtEl>
                                          <p:spTgt spid="6149"/>
                                        </p:tgtEl>
                                        <p:attrNameLst>
                                          <p:attrName>ppt_y</p:attrName>
                                        </p:attrNameLst>
                                      </p:cBhvr>
                                    </p:anim>
                                  </p:childTnLst>
                                </p:cTn>
                              </p:par>
                            </p:childTnLst>
                          </p:cTn>
                        </p:par>
                        <p:par>
                          <p:cTn id="14" fill="hold" nodeType="afterGroup">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p:cTn id="17" dur="500" fill="hold"/>
                                        <p:tgtEl>
                                          <p:spTgt spid="6148"/>
                                        </p:tgtEl>
                                        <p:attrNameLst>
                                          <p:attrName>ppt_w</p:attrName>
                                        </p:attrNameLst>
                                      </p:cBhvr>
                                      <p:tavLst>
                                        <p:tav tm="0">
                                          <p:val>
                                            <p:fltVal val="0"/>
                                          </p:val>
                                        </p:tav>
                                        <p:tav tm="100000">
                                          <p:val>
                                            <p:strVal val="#ppt_w"/>
                                          </p:val>
                                        </p:tav>
                                      </p:tavLst>
                                    </p:anim>
                                    <p:anim calcmode="lin" valueType="num">
                                      <p:cBhvr>
                                        <p:cTn id="18" dur="500" fill="hold"/>
                                        <p:tgtEl>
                                          <p:spTgt spid="6148"/>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147">
                                            <p:txEl>
                                              <p:pRg st="0" end="0"/>
                                            </p:txEl>
                                          </p:spTgt>
                                        </p:tgtEl>
                                        <p:attrNameLst>
                                          <p:attrName>style.visibility</p:attrName>
                                        </p:attrNameLst>
                                      </p:cBhvr>
                                      <p:to>
                                        <p:strVal val="visible"/>
                                      </p:to>
                                    </p:set>
                                    <p:animEffect transition="in" filter="dissolve">
                                      <p:cBhvr>
                                        <p:cTn id="23"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8" grpId="0"/>
      <p:bldP spid="61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4D7246A5-5B05-4934-958F-8B4F5EECC5A5}"/>
              </a:ext>
            </a:extLst>
          </p:cNvPr>
          <p:cNvSpPr>
            <a:spLocks noGrp="1" noChangeArrowheads="1"/>
          </p:cNvSpPr>
          <p:nvPr>
            <p:ph type="body" idx="1"/>
          </p:nvPr>
        </p:nvSpPr>
        <p:spPr>
          <a:xfrm>
            <a:off x="214313" y="234950"/>
            <a:ext cx="8521700" cy="6192838"/>
          </a:xfrm>
          <a:effectLst>
            <a:outerShdw dist="35921" dir="2700000" algn="ctr" rotWithShape="0">
              <a:srgbClr val="3D478F"/>
            </a:outerShdw>
          </a:effectLst>
        </p:spPr>
        <p:txBody>
          <a:bodyPr/>
          <a:lstStyle/>
          <a:p>
            <a:pPr marL="0" indent="0">
              <a:lnSpc>
                <a:spcPct val="115000"/>
              </a:lnSpc>
              <a:spcBef>
                <a:spcPct val="25000"/>
              </a:spcBef>
              <a:spcAft>
                <a:spcPct val="25000"/>
              </a:spcAft>
              <a:buFontTx/>
              <a:buNone/>
            </a:pPr>
            <a:r>
              <a:rPr lang="pt-BR" altLang="pt-BR" sz="3600" b="1">
                <a:solidFill>
                  <a:schemeClr val="bg1"/>
                </a:solidFill>
              </a:rPr>
              <a:t>Isso se chama de “guardar seu sofrimento”. Mágoas guardadas não se curam – podem nos envenenar. </a:t>
            </a:r>
          </a:p>
          <a:p>
            <a:pPr marL="0" indent="0">
              <a:lnSpc>
                <a:spcPct val="115000"/>
              </a:lnSpc>
              <a:spcBef>
                <a:spcPct val="25000"/>
              </a:spcBef>
              <a:spcAft>
                <a:spcPct val="25000"/>
              </a:spcAft>
              <a:buFontTx/>
              <a:buNone/>
            </a:pPr>
            <a:r>
              <a:rPr lang="pt-BR" altLang="pt-BR" sz="3600" b="1">
                <a:solidFill>
                  <a:schemeClr val="bg1"/>
                </a:solidFill>
              </a:rPr>
              <a:t>Salmos 32:3 diz: “</a:t>
            </a:r>
            <a:r>
              <a:rPr lang="pt-BR" altLang="pt-BR" sz="3600" b="1" i="1">
                <a:solidFill>
                  <a:schemeClr val="bg1"/>
                </a:solidFill>
              </a:rPr>
              <a:t>Quando guardei silêncio,</a:t>
            </a:r>
            <a:r>
              <a:rPr lang="pt-BR" altLang="pt-BR" sz="3600" b="1">
                <a:solidFill>
                  <a:schemeClr val="bg1"/>
                </a:solidFill>
              </a:rPr>
              <a:t> </a:t>
            </a:r>
            <a:r>
              <a:rPr lang="pt-BR" altLang="pt-BR" sz="3600" b="1" i="1">
                <a:solidFill>
                  <a:schemeClr val="bg1"/>
                </a:solidFill>
              </a:rPr>
              <a:t>envelheceram os meus ossos pelo meu bramido em todo o dia</a:t>
            </a:r>
            <a:r>
              <a:rPr lang="pt-BR" altLang="pt-BR" sz="3600" b="1">
                <a:solidFill>
                  <a:schemeClr val="bg1"/>
                </a:solidFill>
              </a:rPr>
              <a:t>.” </a:t>
            </a:r>
          </a:p>
          <a:p>
            <a:pPr marL="0" indent="0">
              <a:lnSpc>
                <a:spcPct val="115000"/>
              </a:lnSpc>
              <a:spcBef>
                <a:spcPct val="25000"/>
              </a:spcBef>
              <a:spcAft>
                <a:spcPct val="25000"/>
              </a:spcAft>
              <a:buFontTx/>
              <a:buNone/>
            </a:pPr>
            <a:r>
              <a:rPr lang="pt-BR" altLang="pt-BR" sz="3600" b="1">
                <a:solidFill>
                  <a:schemeClr val="bg1"/>
                </a:solidFill>
              </a:rPr>
              <a:t>Isso esgota nossas energias emocionais e físicas.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dissolve">
                                      <p:cBhvr>
                                        <p:cTn id="7" dur="500"/>
                                        <p:tgtEl>
                                          <p:spTgt spid="71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dissolve">
                                      <p:cBhvr>
                                        <p:cTn id="1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466E4AB-176C-44CB-B700-54B6EDCDE5A3}"/>
              </a:ext>
            </a:extLst>
          </p:cNvPr>
          <p:cNvSpPr>
            <a:spLocks noGrp="1" noChangeArrowheads="1"/>
          </p:cNvSpPr>
          <p:nvPr>
            <p:ph type="body" idx="1"/>
          </p:nvPr>
        </p:nvSpPr>
        <p:spPr>
          <a:xfrm>
            <a:off x="346075" y="620713"/>
            <a:ext cx="8450263" cy="5043487"/>
          </a:xfrm>
          <a:effectLst>
            <a:outerShdw dist="35921" dir="2700000" algn="ctr" rotWithShape="0">
              <a:srgbClr val="3D478F"/>
            </a:outerShdw>
          </a:effectLst>
        </p:spPr>
        <p:txBody>
          <a:bodyPr/>
          <a:lstStyle/>
          <a:p>
            <a:pPr marL="0" indent="0">
              <a:lnSpc>
                <a:spcPct val="110000"/>
              </a:lnSpc>
              <a:spcAft>
                <a:spcPct val="20000"/>
              </a:spcAft>
              <a:buFontTx/>
              <a:buNone/>
            </a:pPr>
            <a:r>
              <a:rPr lang="pt-BR" altLang="pt-BR" sz="3600" b="1">
                <a:solidFill>
                  <a:schemeClr val="bg1"/>
                </a:solidFill>
              </a:rPr>
              <a:t>Temos mudanças de comportamento e negamos nossa mágoa. </a:t>
            </a:r>
          </a:p>
          <a:p>
            <a:pPr marL="0" indent="0">
              <a:lnSpc>
                <a:spcPct val="110000"/>
              </a:lnSpc>
              <a:spcAft>
                <a:spcPct val="20000"/>
              </a:spcAft>
              <a:buFontTx/>
              <a:buNone/>
            </a:pPr>
            <a:r>
              <a:rPr lang="pt-BR" altLang="pt-BR" sz="3600" b="1">
                <a:solidFill>
                  <a:schemeClr val="bg1"/>
                </a:solidFill>
              </a:rPr>
              <a:t>Dizemos – “Não tem importância.” </a:t>
            </a:r>
          </a:p>
          <a:p>
            <a:pPr marL="0" indent="0">
              <a:lnSpc>
                <a:spcPct val="110000"/>
              </a:lnSpc>
              <a:spcAft>
                <a:spcPct val="20000"/>
              </a:spcAft>
              <a:buFontTx/>
              <a:buNone/>
            </a:pPr>
            <a:r>
              <a:rPr lang="pt-BR" altLang="pt-BR" sz="3600" b="1">
                <a:solidFill>
                  <a:schemeClr val="bg1"/>
                </a:solidFill>
              </a:rPr>
              <a:t>Então temos acessos de raiva, nos aborrecemos com pequenas coisas que não deveriam nos aborrecer – e descontamos em nossos cônjuges e filhos.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Effect transition="in" filter="dissolve">
                                      <p:cBhvr>
                                        <p:cTn id="7" dur="500"/>
                                        <p:tgtEl>
                                          <p:spTgt spid="2355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dissolve">
                                      <p:cBhvr>
                                        <p:cTn id="12"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B27ACA5-AD92-4829-B341-9E0DDCF251B4}"/>
              </a:ext>
            </a:extLst>
          </p:cNvPr>
          <p:cNvSpPr>
            <a:spLocks noGrp="1" noChangeArrowheads="1"/>
          </p:cNvSpPr>
          <p:nvPr>
            <p:ph type="title"/>
          </p:nvPr>
        </p:nvSpPr>
        <p:spPr>
          <a:xfrm>
            <a:off x="457200" y="404813"/>
            <a:ext cx="8291513" cy="1295400"/>
          </a:xfrm>
          <a:effectLst>
            <a:outerShdw dist="35921" dir="2700000" algn="ctr" rotWithShape="0">
              <a:srgbClr val="3D478F"/>
            </a:outerShdw>
          </a:effectLst>
        </p:spPr>
        <p:txBody>
          <a:bodyPr/>
          <a:lstStyle/>
          <a:p>
            <a:r>
              <a:rPr lang="pt-BR" altLang="pt-BR" b="1">
                <a:solidFill>
                  <a:schemeClr val="bg1"/>
                </a:solidFill>
              </a:rPr>
              <a:t>Com quem devemos ser honestas? Com três pessoas:</a:t>
            </a:r>
          </a:p>
        </p:txBody>
      </p:sp>
      <p:sp>
        <p:nvSpPr>
          <p:cNvPr id="8195" name="Rectangle 3">
            <a:extLst>
              <a:ext uri="{FF2B5EF4-FFF2-40B4-BE49-F238E27FC236}">
                <a16:creationId xmlns:a16="http://schemas.microsoft.com/office/drawing/2014/main" id="{349590CA-637F-4AE5-9BB9-0060AEF340E5}"/>
              </a:ext>
            </a:extLst>
          </p:cNvPr>
          <p:cNvSpPr>
            <a:spLocks noGrp="1" noChangeArrowheads="1"/>
          </p:cNvSpPr>
          <p:nvPr>
            <p:ph type="body" idx="1"/>
          </p:nvPr>
        </p:nvSpPr>
        <p:spPr>
          <a:xfrm>
            <a:off x="250825" y="4221163"/>
            <a:ext cx="8640763" cy="1757362"/>
          </a:xfrm>
          <a:effectLst>
            <a:outerShdw dist="35921" dir="2700000" algn="ctr" rotWithShape="0">
              <a:srgbClr val="3D478F"/>
            </a:outerShdw>
          </a:effectLst>
        </p:spPr>
        <p:txBody>
          <a:bodyPr/>
          <a:lstStyle/>
          <a:p>
            <a:pPr algn="ctr">
              <a:buFontTx/>
              <a:buNone/>
            </a:pPr>
            <a:r>
              <a:rPr lang="pt-BR" altLang="pt-BR" sz="3600" b="1">
                <a:solidFill>
                  <a:schemeClr val="bg1"/>
                </a:solidFill>
              </a:rPr>
              <a:t>Lembre-se de Jó 18:4 –“</a:t>
            </a:r>
            <a:r>
              <a:rPr lang="pt-BR" altLang="pt-BR" sz="3600" b="1" i="1">
                <a:solidFill>
                  <a:schemeClr val="bg1"/>
                </a:solidFill>
              </a:rPr>
              <a:t>tu que despedaças a tua alma na tua ira. . .”</a:t>
            </a:r>
          </a:p>
        </p:txBody>
      </p:sp>
      <p:sp>
        <p:nvSpPr>
          <p:cNvPr id="8196" name="Rectangle 4">
            <a:extLst>
              <a:ext uri="{FF2B5EF4-FFF2-40B4-BE49-F238E27FC236}">
                <a16:creationId xmlns:a16="http://schemas.microsoft.com/office/drawing/2014/main" id="{EA86258D-E7F4-449D-968E-2FC106C86685}"/>
              </a:ext>
            </a:extLst>
          </p:cNvPr>
          <p:cNvSpPr>
            <a:spLocks noChangeArrowheads="1"/>
          </p:cNvSpPr>
          <p:nvPr/>
        </p:nvSpPr>
        <p:spPr bwMode="auto">
          <a:xfrm>
            <a:off x="461963" y="2133600"/>
            <a:ext cx="8218487" cy="1828800"/>
          </a:xfrm>
          <a:prstGeom prst="rect">
            <a:avLst/>
          </a:prstGeom>
          <a:noFill/>
          <a:ln>
            <a:noFill/>
          </a:ln>
          <a:effectLst>
            <a:outerShdw dist="35921" dir="2700000" algn="ctr" rotWithShape="0">
              <a:srgbClr val="3D478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609600" indent="-609600">
              <a:spcBef>
                <a:spcPct val="20000"/>
              </a:spcBef>
              <a:buChar char="•"/>
              <a:defRPr sz="3200">
                <a:solidFill>
                  <a:schemeClr val="tx1"/>
                </a:solidFill>
                <a:latin typeface="Arial" panose="020B0604020202020204" pitchFamily="34" charset="0"/>
              </a:defRPr>
            </a:lvl1pPr>
            <a:lvl2pPr marL="990600" indent="-533400">
              <a:spcBef>
                <a:spcPct val="20000"/>
              </a:spcBef>
              <a:buChar char="–"/>
              <a:defRPr sz="2800">
                <a:solidFill>
                  <a:schemeClr val="tx1"/>
                </a:solidFill>
                <a:latin typeface="Arial" panose="020B0604020202020204" pitchFamily="34" charset="0"/>
              </a:defRPr>
            </a:lvl2pPr>
            <a:lvl3pPr marL="1371600" indent="-457200">
              <a:spcBef>
                <a:spcPct val="20000"/>
              </a:spcBef>
              <a:buChar char="•"/>
              <a:defRPr sz="2400">
                <a:solidFill>
                  <a:schemeClr val="tx1"/>
                </a:solidFill>
                <a:latin typeface="Arial" panose="020B0604020202020204" pitchFamily="34" charset="0"/>
              </a:defRPr>
            </a:lvl3pPr>
            <a:lvl4pPr marL="1752600" indent="-381000">
              <a:spcBef>
                <a:spcPct val="20000"/>
              </a:spcBef>
              <a:buChar char="–"/>
              <a:defRPr sz="2000">
                <a:solidFill>
                  <a:schemeClr val="tx1"/>
                </a:solidFill>
                <a:latin typeface="Arial" panose="020B0604020202020204" pitchFamily="34" charset="0"/>
              </a:defRPr>
            </a:lvl4pPr>
            <a:lvl5pPr marL="2209800" indent="-381000">
              <a:spcBef>
                <a:spcPct val="20000"/>
              </a:spcBef>
              <a:buChar char="»"/>
              <a:defRPr sz="2000">
                <a:solidFill>
                  <a:schemeClr val="tx1"/>
                </a:solidFill>
                <a:latin typeface="Arial" panose="020B0604020202020204" pitchFamily="34" charset="0"/>
              </a:defRPr>
            </a:lvl5pPr>
            <a:lvl6pPr marL="2667000" indent="-381000" fontAlgn="base">
              <a:spcBef>
                <a:spcPct val="20000"/>
              </a:spcBef>
              <a:spcAft>
                <a:spcPct val="0"/>
              </a:spcAft>
              <a:buChar char="»"/>
              <a:defRPr sz="2000">
                <a:solidFill>
                  <a:schemeClr val="tx1"/>
                </a:solidFill>
                <a:latin typeface="Arial" panose="020B0604020202020204" pitchFamily="34" charset="0"/>
              </a:defRPr>
            </a:lvl6pPr>
            <a:lvl7pPr marL="3124200" indent="-381000" fontAlgn="base">
              <a:spcBef>
                <a:spcPct val="20000"/>
              </a:spcBef>
              <a:spcAft>
                <a:spcPct val="0"/>
              </a:spcAft>
              <a:buChar char="»"/>
              <a:defRPr sz="2000">
                <a:solidFill>
                  <a:schemeClr val="tx1"/>
                </a:solidFill>
                <a:latin typeface="Arial" panose="020B0604020202020204" pitchFamily="34" charset="0"/>
              </a:defRPr>
            </a:lvl7pPr>
            <a:lvl8pPr marL="3581400" indent="-381000" fontAlgn="base">
              <a:spcBef>
                <a:spcPct val="20000"/>
              </a:spcBef>
              <a:spcAft>
                <a:spcPct val="0"/>
              </a:spcAft>
              <a:buChar char="»"/>
              <a:defRPr sz="2000">
                <a:solidFill>
                  <a:schemeClr val="tx1"/>
                </a:solidFill>
                <a:latin typeface="Arial" panose="020B0604020202020204" pitchFamily="34" charset="0"/>
              </a:defRPr>
            </a:lvl8pPr>
            <a:lvl9pPr marL="4038600" indent="-3810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AutoNum type="arabicPeriod"/>
            </a:pPr>
            <a:r>
              <a:rPr lang="pt-BR" altLang="pt-BR" sz="3600" b="1">
                <a:solidFill>
                  <a:schemeClr val="bg1"/>
                </a:solidFill>
              </a:rPr>
              <a:t>Nós mesmas</a:t>
            </a:r>
          </a:p>
          <a:p>
            <a:pPr>
              <a:lnSpc>
                <a:spcPct val="90000"/>
              </a:lnSpc>
              <a:buFontTx/>
              <a:buAutoNum type="arabicPeriod"/>
            </a:pPr>
            <a:r>
              <a:rPr lang="pt-BR" altLang="pt-BR" sz="3600" b="1">
                <a:solidFill>
                  <a:schemeClr val="bg1"/>
                </a:solidFill>
              </a:rPr>
              <a:t>Deus. Compartilhe com Ele.</a:t>
            </a:r>
          </a:p>
          <a:p>
            <a:pPr>
              <a:lnSpc>
                <a:spcPct val="90000"/>
              </a:lnSpc>
              <a:buFontTx/>
              <a:buAutoNum type="arabicPeriod"/>
            </a:pPr>
            <a:r>
              <a:rPr lang="pt-BR" altLang="pt-BR" sz="3600" b="1">
                <a:solidFill>
                  <a:schemeClr val="bg1"/>
                </a:solidFill>
              </a:rPr>
              <a:t>Mais uma pessoa de confiança.</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dissolve">
                                      <p:cBhvr>
                                        <p:cTn id="7" dur="500"/>
                                        <p:tgtEl>
                                          <p:spTgt spid="8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dissolve">
                                      <p:cBhvr>
                                        <p:cTn id="12" dur="500"/>
                                        <p:tgtEl>
                                          <p:spTgt spid="81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dissolve">
                                      <p:cBhvr>
                                        <p:cTn id="17" dur="500"/>
                                        <p:tgtEl>
                                          <p:spTgt spid="81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5">
                                            <p:txEl>
                                              <p:pRg st="0" end="0"/>
                                            </p:txEl>
                                          </p:spTgt>
                                        </p:tgtEl>
                                        <p:attrNameLst>
                                          <p:attrName>style.visibility</p:attrName>
                                        </p:attrNameLst>
                                      </p:cBhvr>
                                      <p:to>
                                        <p:strVal val="visible"/>
                                      </p:to>
                                    </p:set>
                                    <p:animEffect transition="in" filter="dissolve">
                                      <p:cBhvr>
                                        <p:cTn id="22"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6" grpId="0" build="p"/>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1097</Words>
  <Application>Microsoft Office PowerPoint</Application>
  <PresentationFormat>Apresentação na tela (4:3)</PresentationFormat>
  <Paragraphs>69</Paragraphs>
  <Slides>25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Cooper Black</vt:lpstr>
      <vt:lpstr>Wingdings</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Com quem devemos ser honestas? Com três pessoas:</vt:lpstr>
      <vt:lpstr>Apresentação do PowerPoint</vt:lpstr>
      <vt:lpstr>Apresentação do PowerPoint</vt:lpstr>
      <vt:lpstr>Apresentação do PowerPoint</vt:lpstr>
      <vt:lpstr> “Tu contas . . .as minhas lágrimas!”. Salmos 56:8 </vt:lpstr>
      <vt:lpstr>Apresentação do PowerPoint</vt:lpstr>
      <vt:lpstr>Apresentação do PowerPoint</vt:lpstr>
      <vt:lpstr>Apresentação do PowerPoint</vt:lpstr>
      <vt:lpstr>Apresentação do PowerPoint</vt:lpstr>
      <vt:lpstr>Deixe Deus transformá-la em uma pessoa nova, mudando sua maneira de pensar.  Rom. 12:2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União Sul Brasileira da IASD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 E FAMÍLIA</dc:title>
  <dc:subject>ENCONTRO DE CASAIS</dc:subject>
  <dc:creator>Pr. Marcelo Carvalho; Pr. Marcelo Augusto de Carvalho; Marcia Duck</dc:creator>
  <cp:keywords>www.4tons.com.br</cp:keywords>
  <dc:description>COMÉRCIO PROIBIDO. USO PESSOAL</dc:description>
  <cp:lastModifiedBy>Pr. Marcelo Carvalho</cp:lastModifiedBy>
  <cp:revision>9</cp:revision>
  <dcterms:created xsi:type="dcterms:W3CDTF">2003-09-22T13:14:18Z</dcterms:created>
  <dcterms:modified xsi:type="dcterms:W3CDTF">2019-10-28T11:14:08Z</dcterms:modified>
</cp:coreProperties>
</file>