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7"/>
  </p:handoutMasterIdLst>
  <p:sldIdLst>
    <p:sldId id="256" r:id="rId2"/>
    <p:sldId id="257" r:id="rId3"/>
    <p:sldId id="258" r:id="rId4"/>
    <p:sldId id="259" r:id="rId5"/>
    <p:sldId id="273" r:id="rId6"/>
    <p:sldId id="260" r:id="rId7"/>
    <p:sldId id="261" r:id="rId8"/>
    <p:sldId id="274" r:id="rId9"/>
    <p:sldId id="262" r:id="rId10"/>
    <p:sldId id="263" r:id="rId11"/>
    <p:sldId id="275" r:id="rId12"/>
    <p:sldId id="277" r:id="rId13"/>
    <p:sldId id="264" r:id="rId14"/>
    <p:sldId id="278" r:id="rId15"/>
    <p:sldId id="265" r:id="rId16"/>
    <p:sldId id="266" r:id="rId17"/>
    <p:sldId id="276" r:id="rId18"/>
    <p:sldId id="267" r:id="rId19"/>
    <p:sldId id="268" r:id="rId20"/>
    <p:sldId id="279" r:id="rId21"/>
    <p:sldId id="269" r:id="rId22"/>
    <p:sldId id="270" r:id="rId23"/>
    <p:sldId id="271" r:id="rId24"/>
    <p:sldId id="272" r:id="rId25"/>
    <p:sldId id="280" r:id="rId26"/>
  </p:sldIdLst>
  <p:sldSz cx="9144000" cy="6858000" type="screen4x3"/>
  <p:notesSz cx="6858000" cy="9144000"/>
  <p:defaultTextStyle>
    <a:defPPr>
      <a:defRPr lang="pt-BR"/>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3D478F"/>
    <a:srgbClr val="336699"/>
    <a:srgbClr val="0066FF"/>
    <a:srgbClr val="6666FF"/>
    <a:srgbClr val="990000"/>
    <a:srgbClr val="CCCC00"/>
    <a:srgbClr val="99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9" autoAdjust="0"/>
    <p:restoredTop sz="94646" autoAdjust="0"/>
  </p:normalViewPr>
  <p:slideViewPr>
    <p:cSldViewPr>
      <p:cViewPr varScale="1">
        <p:scale>
          <a:sx n="63" d="100"/>
          <a:sy n="63" d="100"/>
        </p:scale>
        <p:origin x="1380"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3F6C3182-62E8-4CA6-9029-CB38FA61D1A4}"/>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pt-BR" altLang="pt-BR"/>
          </a:p>
        </p:txBody>
      </p:sp>
      <p:sp>
        <p:nvSpPr>
          <p:cNvPr id="20483" name="Rectangle 3">
            <a:extLst>
              <a:ext uri="{FF2B5EF4-FFF2-40B4-BE49-F238E27FC236}">
                <a16:creationId xmlns:a16="http://schemas.microsoft.com/office/drawing/2014/main" id="{D37CAA29-CE06-44B5-A359-A7D51110BBD6}"/>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pt-BR" altLang="pt-BR"/>
          </a:p>
        </p:txBody>
      </p:sp>
      <p:sp>
        <p:nvSpPr>
          <p:cNvPr id="20484" name="Rectangle 4">
            <a:extLst>
              <a:ext uri="{FF2B5EF4-FFF2-40B4-BE49-F238E27FC236}">
                <a16:creationId xmlns:a16="http://schemas.microsoft.com/office/drawing/2014/main" id="{4A75F692-ED53-4DF2-8D8A-D58975760D73}"/>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pt-BR" altLang="pt-BR"/>
          </a:p>
        </p:txBody>
      </p:sp>
      <p:sp>
        <p:nvSpPr>
          <p:cNvPr id="20485" name="Rectangle 5">
            <a:extLst>
              <a:ext uri="{FF2B5EF4-FFF2-40B4-BE49-F238E27FC236}">
                <a16:creationId xmlns:a16="http://schemas.microsoft.com/office/drawing/2014/main" id="{B29958A4-08B0-481D-9764-509F34AD309C}"/>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4E017589-8EBD-466F-AE6D-1D32049F627B}" type="slidenum">
              <a:rPr lang="pt-BR" altLang="pt-BR"/>
              <a:pPr/>
              <a:t>‹nº›</a:t>
            </a:fld>
            <a:endParaRPr lang="pt-BR" altLang="pt-BR"/>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D830D2-E3DF-47FD-BA87-13C3D19B0412}"/>
              </a:ext>
            </a:extLst>
          </p:cNvPr>
          <p:cNvSpPr>
            <a:spLocks noGrp="1"/>
          </p:cNvSpPr>
          <p:nvPr>
            <p:ph type="ctrTitle"/>
          </p:nvPr>
        </p:nvSpPr>
        <p:spPr>
          <a:xfrm>
            <a:off x="1143000" y="1122363"/>
            <a:ext cx="6858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EDC259BC-6FA2-466E-BBA6-98ACC9F76A29}"/>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309D4166-5558-4507-A2DA-A10FCB9A1875}"/>
              </a:ext>
            </a:extLst>
          </p:cNvPr>
          <p:cNvSpPr>
            <a:spLocks noGrp="1"/>
          </p:cNvSpPr>
          <p:nvPr>
            <p:ph type="dt" sz="half" idx="10"/>
          </p:nvPr>
        </p:nvSpPr>
        <p:spPr/>
        <p:txBody>
          <a:bodyPr/>
          <a:lstStyle>
            <a:lvl1pPr>
              <a:defRPr/>
            </a:lvl1pPr>
          </a:lstStyle>
          <a:p>
            <a:endParaRPr lang="pt-BR" altLang="pt-BR"/>
          </a:p>
        </p:txBody>
      </p:sp>
      <p:sp>
        <p:nvSpPr>
          <p:cNvPr id="5" name="Espaço Reservado para Rodapé 4">
            <a:extLst>
              <a:ext uri="{FF2B5EF4-FFF2-40B4-BE49-F238E27FC236}">
                <a16:creationId xmlns:a16="http://schemas.microsoft.com/office/drawing/2014/main" id="{C36654DB-BAB7-4080-8029-3627A94001E6}"/>
              </a:ext>
            </a:extLst>
          </p:cNvPr>
          <p:cNvSpPr>
            <a:spLocks noGrp="1"/>
          </p:cNvSpPr>
          <p:nvPr>
            <p:ph type="ftr" sz="quarter" idx="11"/>
          </p:nvPr>
        </p:nvSpPr>
        <p:spPr/>
        <p:txBody>
          <a:bodyPr/>
          <a:lstStyle>
            <a:lvl1pPr>
              <a:defRPr/>
            </a:lvl1pPr>
          </a:lstStyle>
          <a:p>
            <a:endParaRPr lang="pt-BR" altLang="pt-BR"/>
          </a:p>
        </p:txBody>
      </p:sp>
      <p:sp>
        <p:nvSpPr>
          <p:cNvPr id="6" name="Espaço Reservado para Número de Slide 5">
            <a:extLst>
              <a:ext uri="{FF2B5EF4-FFF2-40B4-BE49-F238E27FC236}">
                <a16:creationId xmlns:a16="http://schemas.microsoft.com/office/drawing/2014/main" id="{6E2B2965-D706-4A78-A214-A23D78FFF803}"/>
              </a:ext>
            </a:extLst>
          </p:cNvPr>
          <p:cNvSpPr>
            <a:spLocks noGrp="1"/>
          </p:cNvSpPr>
          <p:nvPr>
            <p:ph type="sldNum" sz="quarter" idx="12"/>
          </p:nvPr>
        </p:nvSpPr>
        <p:spPr/>
        <p:txBody>
          <a:bodyPr/>
          <a:lstStyle>
            <a:lvl1pPr>
              <a:defRPr/>
            </a:lvl1pPr>
          </a:lstStyle>
          <a:p>
            <a:fld id="{6A68C7E3-D0EE-412F-860F-FFE1C804FE91}" type="slidenum">
              <a:rPr lang="pt-BR" altLang="pt-BR"/>
              <a:pPr/>
              <a:t>‹nº›</a:t>
            </a:fld>
            <a:endParaRPr lang="pt-BR" altLang="pt-BR"/>
          </a:p>
        </p:txBody>
      </p:sp>
    </p:spTree>
    <p:extLst>
      <p:ext uri="{BB962C8B-B14F-4D97-AF65-F5344CB8AC3E}">
        <p14:creationId xmlns:p14="http://schemas.microsoft.com/office/powerpoint/2010/main" val="3852311765"/>
      </p:ext>
    </p:extLst>
  </p:cSld>
  <p:clrMapOvr>
    <a:masterClrMapping/>
  </p:clrMapOvr>
  <p:transition>
    <p:blinds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844C2E-2667-4797-A1B4-93AB5842CE82}"/>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3F701901-CA38-4781-B73F-CE5821943DAE}"/>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57D8776E-7E58-456B-A1EE-CF5C04E65166}"/>
              </a:ext>
            </a:extLst>
          </p:cNvPr>
          <p:cNvSpPr>
            <a:spLocks noGrp="1"/>
          </p:cNvSpPr>
          <p:nvPr>
            <p:ph type="dt" sz="half" idx="10"/>
          </p:nvPr>
        </p:nvSpPr>
        <p:spPr/>
        <p:txBody>
          <a:bodyPr/>
          <a:lstStyle>
            <a:lvl1pPr>
              <a:defRPr/>
            </a:lvl1pPr>
          </a:lstStyle>
          <a:p>
            <a:endParaRPr lang="pt-BR" altLang="pt-BR"/>
          </a:p>
        </p:txBody>
      </p:sp>
      <p:sp>
        <p:nvSpPr>
          <p:cNvPr id="5" name="Espaço Reservado para Rodapé 4">
            <a:extLst>
              <a:ext uri="{FF2B5EF4-FFF2-40B4-BE49-F238E27FC236}">
                <a16:creationId xmlns:a16="http://schemas.microsoft.com/office/drawing/2014/main" id="{C9ED61C8-6B11-4ABD-8CD6-C9A709AC032A}"/>
              </a:ext>
            </a:extLst>
          </p:cNvPr>
          <p:cNvSpPr>
            <a:spLocks noGrp="1"/>
          </p:cNvSpPr>
          <p:nvPr>
            <p:ph type="ftr" sz="quarter" idx="11"/>
          </p:nvPr>
        </p:nvSpPr>
        <p:spPr/>
        <p:txBody>
          <a:bodyPr/>
          <a:lstStyle>
            <a:lvl1pPr>
              <a:defRPr/>
            </a:lvl1pPr>
          </a:lstStyle>
          <a:p>
            <a:endParaRPr lang="pt-BR" altLang="pt-BR"/>
          </a:p>
        </p:txBody>
      </p:sp>
      <p:sp>
        <p:nvSpPr>
          <p:cNvPr id="6" name="Espaço Reservado para Número de Slide 5">
            <a:extLst>
              <a:ext uri="{FF2B5EF4-FFF2-40B4-BE49-F238E27FC236}">
                <a16:creationId xmlns:a16="http://schemas.microsoft.com/office/drawing/2014/main" id="{71D6BD00-A12F-4106-9C7A-E667E084DA4F}"/>
              </a:ext>
            </a:extLst>
          </p:cNvPr>
          <p:cNvSpPr>
            <a:spLocks noGrp="1"/>
          </p:cNvSpPr>
          <p:nvPr>
            <p:ph type="sldNum" sz="quarter" idx="12"/>
          </p:nvPr>
        </p:nvSpPr>
        <p:spPr/>
        <p:txBody>
          <a:bodyPr/>
          <a:lstStyle>
            <a:lvl1pPr>
              <a:defRPr/>
            </a:lvl1pPr>
          </a:lstStyle>
          <a:p>
            <a:fld id="{F42E8BC6-B7C2-4059-9974-7A1EA566E509}" type="slidenum">
              <a:rPr lang="pt-BR" altLang="pt-BR"/>
              <a:pPr/>
              <a:t>‹nº›</a:t>
            </a:fld>
            <a:endParaRPr lang="pt-BR" altLang="pt-BR"/>
          </a:p>
        </p:txBody>
      </p:sp>
    </p:spTree>
    <p:extLst>
      <p:ext uri="{BB962C8B-B14F-4D97-AF65-F5344CB8AC3E}">
        <p14:creationId xmlns:p14="http://schemas.microsoft.com/office/powerpoint/2010/main" val="4273907811"/>
      </p:ext>
    </p:extLst>
  </p:cSld>
  <p:clrMapOvr>
    <a:masterClrMapping/>
  </p:clrMapOvr>
  <p:transition>
    <p:blinds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8BB6F5BD-A035-4072-A352-C8FFFBD1CCDB}"/>
              </a:ext>
            </a:extLst>
          </p:cNvPr>
          <p:cNvSpPr>
            <a:spLocks noGrp="1"/>
          </p:cNvSpPr>
          <p:nvPr>
            <p:ph type="title" orient="vert"/>
          </p:nvPr>
        </p:nvSpPr>
        <p:spPr>
          <a:xfrm>
            <a:off x="6629400" y="274638"/>
            <a:ext cx="2057400" cy="5851525"/>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01723B75-236D-4E2A-BF95-464B3E7D53D2}"/>
              </a:ext>
            </a:extLst>
          </p:cNvPr>
          <p:cNvSpPr>
            <a:spLocks noGrp="1"/>
          </p:cNvSpPr>
          <p:nvPr>
            <p:ph type="body" orient="vert" idx="1"/>
          </p:nvPr>
        </p:nvSpPr>
        <p:spPr>
          <a:xfrm>
            <a:off x="457200" y="274638"/>
            <a:ext cx="6019800" cy="5851525"/>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01AF3942-AA5A-49CA-B325-6CF29541535B}"/>
              </a:ext>
            </a:extLst>
          </p:cNvPr>
          <p:cNvSpPr>
            <a:spLocks noGrp="1"/>
          </p:cNvSpPr>
          <p:nvPr>
            <p:ph type="dt" sz="half" idx="10"/>
          </p:nvPr>
        </p:nvSpPr>
        <p:spPr/>
        <p:txBody>
          <a:bodyPr/>
          <a:lstStyle>
            <a:lvl1pPr>
              <a:defRPr/>
            </a:lvl1pPr>
          </a:lstStyle>
          <a:p>
            <a:endParaRPr lang="pt-BR" altLang="pt-BR"/>
          </a:p>
        </p:txBody>
      </p:sp>
      <p:sp>
        <p:nvSpPr>
          <p:cNvPr id="5" name="Espaço Reservado para Rodapé 4">
            <a:extLst>
              <a:ext uri="{FF2B5EF4-FFF2-40B4-BE49-F238E27FC236}">
                <a16:creationId xmlns:a16="http://schemas.microsoft.com/office/drawing/2014/main" id="{416FF9B5-FC96-462F-B669-CE1F28742899}"/>
              </a:ext>
            </a:extLst>
          </p:cNvPr>
          <p:cNvSpPr>
            <a:spLocks noGrp="1"/>
          </p:cNvSpPr>
          <p:nvPr>
            <p:ph type="ftr" sz="quarter" idx="11"/>
          </p:nvPr>
        </p:nvSpPr>
        <p:spPr/>
        <p:txBody>
          <a:bodyPr/>
          <a:lstStyle>
            <a:lvl1pPr>
              <a:defRPr/>
            </a:lvl1pPr>
          </a:lstStyle>
          <a:p>
            <a:endParaRPr lang="pt-BR" altLang="pt-BR"/>
          </a:p>
        </p:txBody>
      </p:sp>
      <p:sp>
        <p:nvSpPr>
          <p:cNvPr id="6" name="Espaço Reservado para Número de Slide 5">
            <a:extLst>
              <a:ext uri="{FF2B5EF4-FFF2-40B4-BE49-F238E27FC236}">
                <a16:creationId xmlns:a16="http://schemas.microsoft.com/office/drawing/2014/main" id="{B74CF637-1A25-4E2A-B236-7EE706FFC4CD}"/>
              </a:ext>
            </a:extLst>
          </p:cNvPr>
          <p:cNvSpPr>
            <a:spLocks noGrp="1"/>
          </p:cNvSpPr>
          <p:nvPr>
            <p:ph type="sldNum" sz="quarter" idx="12"/>
          </p:nvPr>
        </p:nvSpPr>
        <p:spPr/>
        <p:txBody>
          <a:bodyPr/>
          <a:lstStyle>
            <a:lvl1pPr>
              <a:defRPr/>
            </a:lvl1pPr>
          </a:lstStyle>
          <a:p>
            <a:fld id="{F9B76102-6396-4F3C-AAED-BDB38C094B1A}" type="slidenum">
              <a:rPr lang="pt-BR" altLang="pt-BR"/>
              <a:pPr/>
              <a:t>‹nº›</a:t>
            </a:fld>
            <a:endParaRPr lang="pt-BR" altLang="pt-BR"/>
          </a:p>
        </p:txBody>
      </p:sp>
    </p:spTree>
    <p:extLst>
      <p:ext uri="{BB962C8B-B14F-4D97-AF65-F5344CB8AC3E}">
        <p14:creationId xmlns:p14="http://schemas.microsoft.com/office/powerpoint/2010/main" val="3050388419"/>
      </p:ext>
    </p:extLst>
  </p:cSld>
  <p:clrMapOvr>
    <a:masterClrMapping/>
  </p:clrMapOvr>
  <p:transition>
    <p:blinds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528F9DF-60D2-48F7-9F13-B064473D9025}"/>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D583DA9B-DEB2-4124-A04B-EEDFFBE7ECD4}"/>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A018F4FD-E3BD-434A-85C9-87DCC352F764}"/>
              </a:ext>
            </a:extLst>
          </p:cNvPr>
          <p:cNvSpPr>
            <a:spLocks noGrp="1"/>
          </p:cNvSpPr>
          <p:nvPr>
            <p:ph type="dt" sz="half" idx="10"/>
          </p:nvPr>
        </p:nvSpPr>
        <p:spPr/>
        <p:txBody>
          <a:bodyPr/>
          <a:lstStyle>
            <a:lvl1pPr>
              <a:defRPr/>
            </a:lvl1pPr>
          </a:lstStyle>
          <a:p>
            <a:endParaRPr lang="pt-BR" altLang="pt-BR"/>
          </a:p>
        </p:txBody>
      </p:sp>
      <p:sp>
        <p:nvSpPr>
          <p:cNvPr id="5" name="Espaço Reservado para Rodapé 4">
            <a:extLst>
              <a:ext uri="{FF2B5EF4-FFF2-40B4-BE49-F238E27FC236}">
                <a16:creationId xmlns:a16="http://schemas.microsoft.com/office/drawing/2014/main" id="{E24B71AA-8EA8-4E29-94A8-00C139759554}"/>
              </a:ext>
            </a:extLst>
          </p:cNvPr>
          <p:cNvSpPr>
            <a:spLocks noGrp="1"/>
          </p:cNvSpPr>
          <p:nvPr>
            <p:ph type="ftr" sz="quarter" idx="11"/>
          </p:nvPr>
        </p:nvSpPr>
        <p:spPr/>
        <p:txBody>
          <a:bodyPr/>
          <a:lstStyle>
            <a:lvl1pPr>
              <a:defRPr/>
            </a:lvl1pPr>
          </a:lstStyle>
          <a:p>
            <a:endParaRPr lang="pt-BR" altLang="pt-BR"/>
          </a:p>
        </p:txBody>
      </p:sp>
      <p:sp>
        <p:nvSpPr>
          <p:cNvPr id="6" name="Espaço Reservado para Número de Slide 5">
            <a:extLst>
              <a:ext uri="{FF2B5EF4-FFF2-40B4-BE49-F238E27FC236}">
                <a16:creationId xmlns:a16="http://schemas.microsoft.com/office/drawing/2014/main" id="{7B536FB5-66B7-4F86-863A-42137C6D7B93}"/>
              </a:ext>
            </a:extLst>
          </p:cNvPr>
          <p:cNvSpPr>
            <a:spLocks noGrp="1"/>
          </p:cNvSpPr>
          <p:nvPr>
            <p:ph type="sldNum" sz="quarter" idx="12"/>
          </p:nvPr>
        </p:nvSpPr>
        <p:spPr/>
        <p:txBody>
          <a:bodyPr/>
          <a:lstStyle>
            <a:lvl1pPr>
              <a:defRPr/>
            </a:lvl1pPr>
          </a:lstStyle>
          <a:p>
            <a:fld id="{1940B1B5-B51A-480D-B88E-5C2F89B79790}" type="slidenum">
              <a:rPr lang="pt-BR" altLang="pt-BR"/>
              <a:pPr/>
              <a:t>‹nº›</a:t>
            </a:fld>
            <a:endParaRPr lang="pt-BR" altLang="pt-BR"/>
          </a:p>
        </p:txBody>
      </p:sp>
    </p:spTree>
    <p:extLst>
      <p:ext uri="{BB962C8B-B14F-4D97-AF65-F5344CB8AC3E}">
        <p14:creationId xmlns:p14="http://schemas.microsoft.com/office/powerpoint/2010/main" val="2202774304"/>
      </p:ext>
    </p:extLst>
  </p:cSld>
  <p:clrMapOvr>
    <a:masterClrMapping/>
  </p:clrMapOvr>
  <p:transition>
    <p:blinds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EAA5C96-94E2-45B8-8360-6D9D32142430}"/>
              </a:ext>
            </a:extLst>
          </p:cNvPr>
          <p:cNvSpPr>
            <a:spLocks noGrp="1"/>
          </p:cNvSpPr>
          <p:nvPr>
            <p:ph type="title"/>
          </p:nvPr>
        </p:nvSpPr>
        <p:spPr>
          <a:xfrm>
            <a:off x="623888" y="1709738"/>
            <a:ext cx="78867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4B90B1AC-1611-47F2-875A-783AA6523C6C}"/>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122D9F73-89AB-42AB-9935-8A2E6DF7C024}"/>
              </a:ext>
            </a:extLst>
          </p:cNvPr>
          <p:cNvSpPr>
            <a:spLocks noGrp="1"/>
          </p:cNvSpPr>
          <p:nvPr>
            <p:ph type="dt" sz="half" idx="10"/>
          </p:nvPr>
        </p:nvSpPr>
        <p:spPr/>
        <p:txBody>
          <a:bodyPr/>
          <a:lstStyle>
            <a:lvl1pPr>
              <a:defRPr/>
            </a:lvl1pPr>
          </a:lstStyle>
          <a:p>
            <a:endParaRPr lang="pt-BR" altLang="pt-BR"/>
          </a:p>
        </p:txBody>
      </p:sp>
      <p:sp>
        <p:nvSpPr>
          <p:cNvPr id="5" name="Espaço Reservado para Rodapé 4">
            <a:extLst>
              <a:ext uri="{FF2B5EF4-FFF2-40B4-BE49-F238E27FC236}">
                <a16:creationId xmlns:a16="http://schemas.microsoft.com/office/drawing/2014/main" id="{CFED86FA-DCD3-4A9C-BF7A-14FDED5F384B}"/>
              </a:ext>
            </a:extLst>
          </p:cNvPr>
          <p:cNvSpPr>
            <a:spLocks noGrp="1"/>
          </p:cNvSpPr>
          <p:nvPr>
            <p:ph type="ftr" sz="quarter" idx="11"/>
          </p:nvPr>
        </p:nvSpPr>
        <p:spPr/>
        <p:txBody>
          <a:bodyPr/>
          <a:lstStyle>
            <a:lvl1pPr>
              <a:defRPr/>
            </a:lvl1pPr>
          </a:lstStyle>
          <a:p>
            <a:endParaRPr lang="pt-BR" altLang="pt-BR"/>
          </a:p>
        </p:txBody>
      </p:sp>
      <p:sp>
        <p:nvSpPr>
          <p:cNvPr id="6" name="Espaço Reservado para Número de Slide 5">
            <a:extLst>
              <a:ext uri="{FF2B5EF4-FFF2-40B4-BE49-F238E27FC236}">
                <a16:creationId xmlns:a16="http://schemas.microsoft.com/office/drawing/2014/main" id="{DE14FAED-3A84-4ACB-8F98-E88B4C502895}"/>
              </a:ext>
            </a:extLst>
          </p:cNvPr>
          <p:cNvSpPr>
            <a:spLocks noGrp="1"/>
          </p:cNvSpPr>
          <p:nvPr>
            <p:ph type="sldNum" sz="quarter" idx="12"/>
          </p:nvPr>
        </p:nvSpPr>
        <p:spPr/>
        <p:txBody>
          <a:bodyPr/>
          <a:lstStyle>
            <a:lvl1pPr>
              <a:defRPr/>
            </a:lvl1pPr>
          </a:lstStyle>
          <a:p>
            <a:fld id="{33FC6A46-CF5B-444E-9334-83CC05013466}" type="slidenum">
              <a:rPr lang="pt-BR" altLang="pt-BR"/>
              <a:pPr/>
              <a:t>‹nº›</a:t>
            </a:fld>
            <a:endParaRPr lang="pt-BR" altLang="pt-BR"/>
          </a:p>
        </p:txBody>
      </p:sp>
    </p:spTree>
    <p:extLst>
      <p:ext uri="{BB962C8B-B14F-4D97-AF65-F5344CB8AC3E}">
        <p14:creationId xmlns:p14="http://schemas.microsoft.com/office/powerpoint/2010/main" val="645817198"/>
      </p:ext>
    </p:extLst>
  </p:cSld>
  <p:clrMapOvr>
    <a:masterClrMapping/>
  </p:clrMapOvr>
  <p:transition>
    <p:blinds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01F257-EF78-4173-B84F-5DFC92D6F76D}"/>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B6BE7106-1880-43F6-86C0-0A8EB8DF9B58}"/>
              </a:ext>
            </a:extLst>
          </p:cNvPr>
          <p:cNvSpPr>
            <a:spLocks noGrp="1"/>
          </p:cNvSpPr>
          <p:nvPr>
            <p:ph sz="half" idx="1"/>
          </p:nvPr>
        </p:nvSpPr>
        <p:spPr>
          <a:xfrm>
            <a:off x="457200" y="1600200"/>
            <a:ext cx="4038600" cy="4525963"/>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1AE6E1EE-BD20-4B03-96B2-464B7E4F462B}"/>
              </a:ext>
            </a:extLst>
          </p:cNvPr>
          <p:cNvSpPr>
            <a:spLocks noGrp="1"/>
          </p:cNvSpPr>
          <p:nvPr>
            <p:ph sz="half" idx="2"/>
          </p:nvPr>
        </p:nvSpPr>
        <p:spPr>
          <a:xfrm>
            <a:off x="4648200" y="1600200"/>
            <a:ext cx="4038600" cy="4525963"/>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0A7CCA1F-6155-43AC-BC15-35402CAB720C}"/>
              </a:ext>
            </a:extLst>
          </p:cNvPr>
          <p:cNvSpPr>
            <a:spLocks noGrp="1"/>
          </p:cNvSpPr>
          <p:nvPr>
            <p:ph type="dt" sz="half" idx="10"/>
          </p:nvPr>
        </p:nvSpPr>
        <p:spPr/>
        <p:txBody>
          <a:bodyPr/>
          <a:lstStyle>
            <a:lvl1pPr>
              <a:defRPr/>
            </a:lvl1pPr>
          </a:lstStyle>
          <a:p>
            <a:endParaRPr lang="pt-BR" altLang="pt-BR"/>
          </a:p>
        </p:txBody>
      </p:sp>
      <p:sp>
        <p:nvSpPr>
          <p:cNvPr id="6" name="Espaço Reservado para Rodapé 5">
            <a:extLst>
              <a:ext uri="{FF2B5EF4-FFF2-40B4-BE49-F238E27FC236}">
                <a16:creationId xmlns:a16="http://schemas.microsoft.com/office/drawing/2014/main" id="{10A7107A-B282-46F8-9D0F-733EA2A0273E}"/>
              </a:ext>
            </a:extLst>
          </p:cNvPr>
          <p:cNvSpPr>
            <a:spLocks noGrp="1"/>
          </p:cNvSpPr>
          <p:nvPr>
            <p:ph type="ftr" sz="quarter" idx="11"/>
          </p:nvPr>
        </p:nvSpPr>
        <p:spPr/>
        <p:txBody>
          <a:bodyPr/>
          <a:lstStyle>
            <a:lvl1pPr>
              <a:defRPr/>
            </a:lvl1pPr>
          </a:lstStyle>
          <a:p>
            <a:endParaRPr lang="pt-BR" altLang="pt-BR"/>
          </a:p>
        </p:txBody>
      </p:sp>
      <p:sp>
        <p:nvSpPr>
          <p:cNvPr id="7" name="Espaço Reservado para Número de Slide 6">
            <a:extLst>
              <a:ext uri="{FF2B5EF4-FFF2-40B4-BE49-F238E27FC236}">
                <a16:creationId xmlns:a16="http://schemas.microsoft.com/office/drawing/2014/main" id="{53B5C6A8-C51D-4CC8-ACBC-DBF28E16546A}"/>
              </a:ext>
            </a:extLst>
          </p:cNvPr>
          <p:cNvSpPr>
            <a:spLocks noGrp="1"/>
          </p:cNvSpPr>
          <p:nvPr>
            <p:ph type="sldNum" sz="quarter" idx="12"/>
          </p:nvPr>
        </p:nvSpPr>
        <p:spPr/>
        <p:txBody>
          <a:bodyPr/>
          <a:lstStyle>
            <a:lvl1pPr>
              <a:defRPr/>
            </a:lvl1pPr>
          </a:lstStyle>
          <a:p>
            <a:fld id="{A1D36819-4D51-47C4-9B47-43EB4C202512}" type="slidenum">
              <a:rPr lang="pt-BR" altLang="pt-BR"/>
              <a:pPr/>
              <a:t>‹nº›</a:t>
            </a:fld>
            <a:endParaRPr lang="pt-BR" altLang="pt-BR"/>
          </a:p>
        </p:txBody>
      </p:sp>
    </p:spTree>
    <p:extLst>
      <p:ext uri="{BB962C8B-B14F-4D97-AF65-F5344CB8AC3E}">
        <p14:creationId xmlns:p14="http://schemas.microsoft.com/office/powerpoint/2010/main" val="435831630"/>
      </p:ext>
    </p:extLst>
  </p:cSld>
  <p:clrMapOvr>
    <a:masterClrMapping/>
  </p:clrMapOvr>
  <p:transition>
    <p:blinds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E62CC71-3C98-43C7-8930-12473E37ADA7}"/>
              </a:ext>
            </a:extLst>
          </p:cNvPr>
          <p:cNvSpPr>
            <a:spLocks noGrp="1"/>
          </p:cNvSpPr>
          <p:nvPr>
            <p:ph type="title"/>
          </p:nvPr>
        </p:nvSpPr>
        <p:spPr>
          <a:xfrm>
            <a:off x="630238" y="365125"/>
            <a:ext cx="78867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1B90E5C3-49A0-4B8E-A82D-64E3444ABD5E}"/>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F46F412A-729E-4525-8925-87426CE8343A}"/>
              </a:ext>
            </a:extLst>
          </p:cNvPr>
          <p:cNvSpPr>
            <a:spLocks noGrp="1"/>
          </p:cNvSpPr>
          <p:nvPr>
            <p:ph sz="half" idx="2"/>
          </p:nvPr>
        </p:nvSpPr>
        <p:spPr>
          <a:xfrm>
            <a:off x="630238" y="2505075"/>
            <a:ext cx="386873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0D21F694-A336-4608-B499-D9DEA12E6658}"/>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F75CF261-13EB-4FF3-8D12-999EA8311C18}"/>
              </a:ext>
            </a:extLst>
          </p:cNvPr>
          <p:cNvSpPr>
            <a:spLocks noGrp="1"/>
          </p:cNvSpPr>
          <p:nvPr>
            <p:ph sz="quarter" idx="4"/>
          </p:nvPr>
        </p:nvSpPr>
        <p:spPr>
          <a:xfrm>
            <a:off x="4629150" y="2505075"/>
            <a:ext cx="38877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0A901F43-BFD9-4AF3-884D-1A39B5566353}"/>
              </a:ext>
            </a:extLst>
          </p:cNvPr>
          <p:cNvSpPr>
            <a:spLocks noGrp="1"/>
          </p:cNvSpPr>
          <p:nvPr>
            <p:ph type="dt" sz="half" idx="10"/>
          </p:nvPr>
        </p:nvSpPr>
        <p:spPr/>
        <p:txBody>
          <a:bodyPr/>
          <a:lstStyle>
            <a:lvl1pPr>
              <a:defRPr/>
            </a:lvl1pPr>
          </a:lstStyle>
          <a:p>
            <a:endParaRPr lang="pt-BR" altLang="pt-BR"/>
          </a:p>
        </p:txBody>
      </p:sp>
      <p:sp>
        <p:nvSpPr>
          <p:cNvPr id="8" name="Espaço Reservado para Rodapé 7">
            <a:extLst>
              <a:ext uri="{FF2B5EF4-FFF2-40B4-BE49-F238E27FC236}">
                <a16:creationId xmlns:a16="http://schemas.microsoft.com/office/drawing/2014/main" id="{3153280C-2E80-4935-8754-FA58FF00E84D}"/>
              </a:ext>
            </a:extLst>
          </p:cNvPr>
          <p:cNvSpPr>
            <a:spLocks noGrp="1"/>
          </p:cNvSpPr>
          <p:nvPr>
            <p:ph type="ftr" sz="quarter" idx="11"/>
          </p:nvPr>
        </p:nvSpPr>
        <p:spPr/>
        <p:txBody>
          <a:bodyPr/>
          <a:lstStyle>
            <a:lvl1pPr>
              <a:defRPr/>
            </a:lvl1pPr>
          </a:lstStyle>
          <a:p>
            <a:endParaRPr lang="pt-BR" altLang="pt-BR"/>
          </a:p>
        </p:txBody>
      </p:sp>
      <p:sp>
        <p:nvSpPr>
          <p:cNvPr id="9" name="Espaço Reservado para Número de Slide 8">
            <a:extLst>
              <a:ext uri="{FF2B5EF4-FFF2-40B4-BE49-F238E27FC236}">
                <a16:creationId xmlns:a16="http://schemas.microsoft.com/office/drawing/2014/main" id="{89727147-4EC5-46A8-8524-E00EF32D9B78}"/>
              </a:ext>
            </a:extLst>
          </p:cNvPr>
          <p:cNvSpPr>
            <a:spLocks noGrp="1"/>
          </p:cNvSpPr>
          <p:nvPr>
            <p:ph type="sldNum" sz="quarter" idx="12"/>
          </p:nvPr>
        </p:nvSpPr>
        <p:spPr/>
        <p:txBody>
          <a:bodyPr/>
          <a:lstStyle>
            <a:lvl1pPr>
              <a:defRPr/>
            </a:lvl1pPr>
          </a:lstStyle>
          <a:p>
            <a:fld id="{D89EBC7A-BBCA-4275-AB9A-851F7C28F0A5}" type="slidenum">
              <a:rPr lang="pt-BR" altLang="pt-BR"/>
              <a:pPr/>
              <a:t>‹nº›</a:t>
            </a:fld>
            <a:endParaRPr lang="pt-BR" altLang="pt-BR"/>
          </a:p>
        </p:txBody>
      </p:sp>
    </p:spTree>
    <p:extLst>
      <p:ext uri="{BB962C8B-B14F-4D97-AF65-F5344CB8AC3E}">
        <p14:creationId xmlns:p14="http://schemas.microsoft.com/office/powerpoint/2010/main" val="1811439956"/>
      </p:ext>
    </p:extLst>
  </p:cSld>
  <p:clrMapOvr>
    <a:masterClrMapping/>
  </p:clrMapOvr>
  <p:transition>
    <p:blinds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1DBDC8-7247-406E-87B8-4E1B207D8924}"/>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3BE5AB2C-C48E-441D-8F82-A84DEA42302E}"/>
              </a:ext>
            </a:extLst>
          </p:cNvPr>
          <p:cNvSpPr>
            <a:spLocks noGrp="1"/>
          </p:cNvSpPr>
          <p:nvPr>
            <p:ph type="dt" sz="half" idx="10"/>
          </p:nvPr>
        </p:nvSpPr>
        <p:spPr/>
        <p:txBody>
          <a:bodyPr/>
          <a:lstStyle>
            <a:lvl1pPr>
              <a:defRPr/>
            </a:lvl1pPr>
          </a:lstStyle>
          <a:p>
            <a:endParaRPr lang="pt-BR" altLang="pt-BR"/>
          </a:p>
        </p:txBody>
      </p:sp>
      <p:sp>
        <p:nvSpPr>
          <p:cNvPr id="4" name="Espaço Reservado para Rodapé 3">
            <a:extLst>
              <a:ext uri="{FF2B5EF4-FFF2-40B4-BE49-F238E27FC236}">
                <a16:creationId xmlns:a16="http://schemas.microsoft.com/office/drawing/2014/main" id="{DF8270DA-5A05-45C7-ADAB-9259A2360FF7}"/>
              </a:ext>
            </a:extLst>
          </p:cNvPr>
          <p:cNvSpPr>
            <a:spLocks noGrp="1"/>
          </p:cNvSpPr>
          <p:nvPr>
            <p:ph type="ftr" sz="quarter" idx="11"/>
          </p:nvPr>
        </p:nvSpPr>
        <p:spPr/>
        <p:txBody>
          <a:bodyPr/>
          <a:lstStyle>
            <a:lvl1pPr>
              <a:defRPr/>
            </a:lvl1pPr>
          </a:lstStyle>
          <a:p>
            <a:endParaRPr lang="pt-BR" altLang="pt-BR"/>
          </a:p>
        </p:txBody>
      </p:sp>
      <p:sp>
        <p:nvSpPr>
          <p:cNvPr id="5" name="Espaço Reservado para Número de Slide 4">
            <a:extLst>
              <a:ext uri="{FF2B5EF4-FFF2-40B4-BE49-F238E27FC236}">
                <a16:creationId xmlns:a16="http://schemas.microsoft.com/office/drawing/2014/main" id="{57581789-F880-4FAB-9795-1474BD90E6F9}"/>
              </a:ext>
            </a:extLst>
          </p:cNvPr>
          <p:cNvSpPr>
            <a:spLocks noGrp="1"/>
          </p:cNvSpPr>
          <p:nvPr>
            <p:ph type="sldNum" sz="quarter" idx="12"/>
          </p:nvPr>
        </p:nvSpPr>
        <p:spPr/>
        <p:txBody>
          <a:bodyPr/>
          <a:lstStyle>
            <a:lvl1pPr>
              <a:defRPr/>
            </a:lvl1pPr>
          </a:lstStyle>
          <a:p>
            <a:fld id="{A5BB7A1B-9886-4B6B-8D58-78511A10F850}" type="slidenum">
              <a:rPr lang="pt-BR" altLang="pt-BR"/>
              <a:pPr/>
              <a:t>‹nº›</a:t>
            </a:fld>
            <a:endParaRPr lang="pt-BR" altLang="pt-BR"/>
          </a:p>
        </p:txBody>
      </p:sp>
    </p:spTree>
    <p:extLst>
      <p:ext uri="{BB962C8B-B14F-4D97-AF65-F5344CB8AC3E}">
        <p14:creationId xmlns:p14="http://schemas.microsoft.com/office/powerpoint/2010/main" val="3349066497"/>
      </p:ext>
    </p:extLst>
  </p:cSld>
  <p:clrMapOvr>
    <a:masterClrMapping/>
  </p:clrMapOvr>
  <p:transition>
    <p:blinds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018E8D83-8A64-49C2-82C5-6C49A58CAEEF}"/>
              </a:ext>
            </a:extLst>
          </p:cNvPr>
          <p:cNvSpPr>
            <a:spLocks noGrp="1"/>
          </p:cNvSpPr>
          <p:nvPr>
            <p:ph type="dt" sz="half" idx="10"/>
          </p:nvPr>
        </p:nvSpPr>
        <p:spPr/>
        <p:txBody>
          <a:bodyPr/>
          <a:lstStyle>
            <a:lvl1pPr>
              <a:defRPr/>
            </a:lvl1pPr>
          </a:lstStyle>
          <a:p>
            <a:endParaRPr lang="pt-BR" altLang="pt-BR"/>
          </a:p>
        </p:txBody>
      </p:sp>
      <p:sp>
        <p:nvSpPr>
          <p:cNvPr id="3" name="Espaço Reservado para Rodapé 2">
            <a:extLst>
              <a:ext uri="{FF2B5EF4-FFF2-40B4-BE49-F238E27FC236}">
                <a16:creationId xmlns:a16="http://schemas.microsoft.com/office/drawing/2014/main" id="{E07EA06A-A12C-4FEB-BED2-28952DF8129B}"/>
              </a:ext>
            </a:extLst>
          </p:cNvPr>
          <p:cNvSpPr>
            <a:spLocks noGrp="1"/>
          </p:cNvSpPr>
          <p:nvPr>
            <p:ph type="ftr" sz="quarter" idx="11"/>
          </p:nvPr>
        </p:nvSpPr>
        <p:spPr/>
        <p:txBody>
          <a:bodyPr/>
          <a:lstStyle>
            <a:lvl1pPr>
              <a:defRPr/>
            </a:lvl1pPr>
          </a:lstStyle>
          <a:p>
            <a:endParaRPr lang="pt-BR" altLang="pt-BR"/>
          </a:p>
        </p:txBody>
      </p:sp>
      <p:sp>
        <p:nvSpPr>
          <p:cNvPr id="4" name="Espaço Reservado para Número de Slide 3">
            <a:extLst>
              <a:ext uri="{FF2B5EF4-FFF2-40B4-BE49-F238E27FC236}">
                <a16:creationId xmlns:a16="http://schemas.microsoft.com/office/drawing/2014/main" id="{7057474C-EE92-4F43-8C74-7A7D818C7070}"/>
              </a:ext>
            </a:extLst>
          </p:cNvPr>
          <p:cNvSpPr>
            <a:spLocks noGrp="1"/>
          </p:cNvSpPr>
          <p:nvPr>
            <p:ph type="sldNum" sz="quarter" idx="12"/>
          </p:nvPr>
        </p:nvSpPr>
        <p:spPr/>
        <p:txBody>
          <a:bodyPr/>
          <a:lstStyle>
            <a:lvl1pPr>
              <a:defRPr/>
            </a:lvl1pPr>
          </a:lstStyle>
          <a:p>
            <a:fld id="{4CC87888-6194-4F7B-8D3F-EC7D1E05D1A9}" type="slidenum">
              <a:rPr lang="pt-BR" altLang="pt-BR"/>
              <a:pPr/>
              <a:t>‹nº›</a:t>
            </a:fld>
            <a:endParaRPr lang="pt-BR" altLang="pt-BR"/>
          </a:p>
        </p:txBody>
      </p:sp>
    </p:spTree>
    <p:extLst>
      <p:ext uri="{BB962C8B-B14F-4D97-AF65-F5344CB8AC3E}">
        <p14:creationId xmlns:p14="http://schemas.microsoft.com/office/powerpoint/2010/main" val="924546337"/>
      </p:ext>
    </p:extLst>
  </p:cSld>
  <p:clrMapOvr>
    <a:masterClrMapping/>
  </p:clrMapOvr>
  <p:transition>
    <p:blinds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1AB1F7A-9C16-4A0B-97B3-DC5E6B381C24}"/>
              </a:ext>
            </a:extLst>
          </p:cNvPr>
          <p:cNvSpPr>
            <a:spLocks noGrp="1"/>
          </p:cNvSpPr>
          <p:nvPr>
            <p:ph type="title"/>
          </p:nvPr>
        </p:nvSpPr>
        <p:spPr>
          <a:xfrm>
            <a:off x="630238" y="457200"/>
            <a:ext cx="2949575"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5DF7EF65-06C2-4174-A66D-97B7860EFE99}"/>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6C1ACD99-85D6-424B-8A79-4BCCBC944E1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E57DF0D2-1A1E-44D8-BFA0-27E27F5731FB}"/>
              </a:ext>
            </a:extLst>
          </p:cNvPr>
          <p:cNvSpPr>
            <a:spLocks noGrp="1"/>
          </p:cNvSpPr>
          <p:nvPr>
            <p:ph type="dt" sz="half" idx="10"/>
          </p:nvPr>
        </p:nvSpPr>
        <p:spPr/>
        <p:txBody>
          <a:bodyPr/>
          <a:lstStyle>
            <a:lvl1pPr>
              <a:defRPr/>
            </a:lvl1pPr>
          </a:lstStyle>
          <a:p>
            <a:endParaRPr lang="pt-BR" altLang="pt-BR"/>
          </a:p>
        </p:txBody>
      </p:sp>
      <p:sp>
        <p:nvSpPr>
          <p:cNvPr id="6" name="Espaço Reservado para Rodapé 5">
            <a:extLst>
              <a:ext uri="{FF2B5EF4-FFF2-40B4-BE49-F238E27FC236}">
                <a16:creationId xmlns:a16="http://schemas.microsoft.com/office/drawing/2014/main" id="{617125EE-C8B8-4446-BC9C-55B19232086C}"/>
              </a:ext>
            </a:extLst>
          </p:cNvPr>
          <p:cNvSpPr>
            <a:spLocks noGrp="1"/>
          </p:cNvSpPr>
          <p:nvPr>
            <p:ph type="ftr" sz="quarter" idx="11"/>
          </p:nvPr>
        </p:nvSpPr>
        <p:spPr/>
        <p:txBody>
          <a:bodyPr/>
          <a:lstStyle>
            <a:lvl1pPr>
              <a:defRPr/>
            </a:lvl1pPr>
          </a:lstStyle>
          <a:p>
            <a:endParaRPr lang="pt-BR" altLang="pt-BR"/>
          </a:p>
        </p:txBody>
      </p:sp>
      <p:sp>
        <p:nvSpPr>
          <p:cNvPr id="7" name="Espaço Reservado para Número de Slide 6">
            <a:extLst>
              <a:ext uri="{FF2B5EF4-FFF2-40B4-BE49-F238E27FC236}">
                <a16:creationId xmlns:a16="http://schemas.microsoft.com/office/drawing/2014/main" id="{7A37F6AB-1299-4FC4-BC5A-676EBBA961D1}"/>
              </a:ext>
            </a:extLst>
          </p:cNvPr>
          <p:cNvSpPr>
            <a:spLocks noGrp="1"/>
          </p:cNvSpPr>
          <p:nvPr>
            <p:ph type="sldNum" sz="quarter" idx="12"/>
          </p:nvPr>
        </p:nvSpPr>
        <p:spPr/>
        <p:txBody>
          <a:bodyPr/>
          <a:lstStyle>
            <a:lvl1pPr>
              <a:defRPr/>
            </a:lvl1pPr>
          </a:lstStyle>
          <a:p>
            <a:fld id="{D4A47230-0DF5-4D3A-BC5A-A43FE8236917}" type="slidenum">
              <a:rPr lang="pt-BR" altLang="pt-BR"/>
              <a:pPr/>
              <a:t>‹nº›</a:t>
            </a:fld>
            <a:endParaRPr lang="pt-BR" altLang="pt-BR"/>
          </a:p>
        </p:txBody>
      </p:sp>
    </p:spTree>
    <p:extLst>
      <p:ext uri="{BB962C8B-B14F-4D97-AF65-F5344CB8AC3E}">
        <p14:creationId xmlns:p14="http://schemas.microsoft.com/office/powerpoint/2010/main" val="1796746792"/>
      </p:ext>
    </p:extLst>
  </p:cSld>
  <p:clrMapOvr>
    <a:masterClrMapping/>
  </p:clrMapOvr>
  <p:transition>
    <p:blinds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052E96-5932-4DA7-9FF0-1BF99A318A1C}"/>
              </a:ext>
            </a:extLst>
          </p:cNvPr>
          <p:cNvSpPr>
            <a:spLocks noGrp="1"/>
          </p:cNvSpPr>
          <p:nvPr>
            <p:ph type="title"/>
          </p:nvPr>
        </p:nvSpPr>
        <p:spPr>
          <a:xfrm>
            <a:off x="630238" y="457200"/>
            <a:ext cx="2949575"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6B0B6317-776F-48FA-B893-C6DF5814AF22}"/>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36A7B128-79D5-47BF-B7CE-137A168D0CE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A1AF7155-E70B-4A58-911F-E3C8539440CA}"/>
              </a:ext>
            </a:extLst>
          </p:cNvPr>
          <p:cNvSpPr>
            <a:spLocks noGrp="1"/>
          </p:cNvSpPr>
          <p:nvPr>
            <p:ph type="dt" sz="half" idx="10"/>
          </p:nvPr>
        </p:nvSpPr>
        <p:spPr/>
        <p:txBody>
          <a:bodyPr/>
          <a:lstStyle>
            <a:lvl1pPr>
              <a:defRPr/>
            </a:lvl1pPr>
          </a:lstStyle>
          <a:p>
            <a:endParaRPr lang="pt-BR" altLang="pt-BR"/>
          </a:p>
        </p:txBody>
      </p:sp>
      <p:sp>
        <p:nvSpPr>
          <p:cNvPr id="6" name="Espaço Reservado para Rodapé 5">
            <a:extLst>
              <a:ext uri="{FF2B5EF4-FFF2-40B4-BE49-F238E27FC236}">
                <a16:creationId xmlns:a16="http://schemas.microsoft.com/office/drawing/2014/main" id="{D3AC3DEC-56B4-4BA5-AB2C-5D9C5D99A7F8}"/>
              </a:ext>
            </a:extLst>
          </p:cNvPr>
          <p:cNvSpPr>
            <a:spLocks noGrp="1"/>
          </p:cNvSpPr>
          <p:nvPr>
            <p:ph type="ftr" sz="quarter" idx="11"/>
          </p:nvPr>
        </p:nvSpPr>
        <p:spPr/>
        <p:txBody>
          <a:bodyPr/>
          <a:lstStyle>
            <a:lvl1pPr>
              <a:defRPr/>
            </a:lvl1pPr>
          </a:lstStyle>
          <a:p>
            <a:endParaRPr lang="pt-BR" altLang="pt-BR"/>
          </a:p>
        </p:txBody>
      </p:sp>
      <p:sp>
        <p:nvSpPr>
          <p:cNvPr id="7" name="Espaço Reservado para Número de Slide 6">
            <a:extLst>
              <a:ext uri="{FF2B5EF4-FFF2-40B4-BE49-F238E27FC236}">
                <a16:creationId xmlns:a16="http://schemas.microsoft.com/office/drawing/2014/main" id="{EEC60878-7911-4165-8661-CBC813E3211E}"/>
              </a:ext>
            </a:extLst>
          </p:cNvPr>
          <p:cNvSpPr>
            <a:spLocks noGrp="1"/>
          </p:cNvSpPr>
          <p:nvPr>
            <p:ph type="sldNum" sz="quarter" idx="12"/>
          </p:nvPr>
        </p:nvSpPr>
        <p:spPr/>
        <p:txBody>
          <a:bodyPr/>
          <a:lstStyle>
            <a:lvl1pPr>
              <a:defRPr/>
            </a:lvl1pPr>
          </a:lstStyle>
          <a:p>
            <a:fld id="{4F032B1B-710F-4218-9614-DE736DE94C01}" type="slidenum">
              <a:rPr lang="pt-BR" altLang="pt-BR"/>
              <a:pPr/>
              <a:t>‹nº›</a:t>
            </a:fld>
            <a:endParaRPr lang="pt-BR" altLang="pt-BR"/>
          </a:p>
        </p:txBody>
      </p:sp>
    </p:spTree>
    <p:extLst>
      <p:ext uri="{BB962C8B-B14F-4D97-AF65-F5344CB8AC3E}">
        <p14:creationId xmlns:p14="http://schemas.microsoft.com/office/powerpoint/2010/main" val="3333368756"/>
      </p:ext>
    </p:extLst>
  </p:cSld>
  <p:clrMapOvr>
    <a:masterClrMapping/>
  </p:clrMapOvr>
  <p:transition>
    <p:blinds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accent2"/>
            </a:gs>
            <a:gs pos="100000">
              <a:srgbClr val="CCCC00"/>
            </a:gs>
          </a:gsLst>
          <a:lin ang="2700000" scaled="1"/>
        </a:gra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683CB13-185F-4C9A-AAAD-76168249DBB2}"/>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pt-BR" altLang="pt-BR"/>
              <a:t>Clique para editar o estilo do título mestre</a:t>
            </a:r>
          </a:p>
        </p:txBody>
      </p:sp>
      <p:sp>
        <p:nvSpPr>
          <p:cNvPr id="1027" name="Rectangle 3">
            <a:extLst>
              <a:ext uri="{FF2B5EF4-FFF2-40B4-BE49-F238E27FC236}">
                <a16:creationId xmlns:a16="http://schemas.microsoft.com/office/drawing/2014/main" id="{F837352F-CF8C-4866-9826-1BD1D3DA9EA4}"/>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pt-BR" altLang="pt-BR"/>
              <a:t>Clique para editar os estilos do texto mestre</a:t>
            </a:r>
          </a:p>
          <a:p>
            <a:pPr lvl="1"/>
            <a:r>
              <a:rPr lang="pt-BR" altLang="pt-BR"/>
              <a:t>Segundo nível</a:t>
            </a:r>
          </a:p>
          <a:p>
            <a:pPr lvl="2"/>
            <a:r>
              <a:rPr lang="pt-BR" altLang="pt-BR"/>
              <a:t>Terceiro nível</a:t>
            </a:r>
          </a:p>
          <a:p>
            <a:pPr lvl="3"/>
            <a:r>
              <a:rPr lang="pt-BR" altLang="pt-BR"/>
              <a:t>Quarto nível</a:t>
            </a:r>
          </a:p>
          <a:p>
            <a:pPr lvl="4"/>
            <a:r>
              <a:rPr lang="pt-BR" altLang="pt-BR"/>
              <a:t>Quinto nível</a:t>
            </a:r>
          </a:p>
        </p:txBody>
      </p:sp>
      <p:sp>
        <p:nvSpPr>
          <p:cNvPr id="1028" name="Rectangle 4">
            <a:extLst>
              <a:ext uri="{FF2B5EF4-FFF2-40B4-BE49-F238E27FC236}">
                <a16:creationId xmlns:a16="http://schemas.microsoft.com/office/drawing/2014/main" id="{174C839D-C8EC-4931-A686-79A7F6740C13}"/>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pt-BR" altLang="pt-BR"/>
          </a:p>
        </p:txBody>
      </p:sp>
      <p:sp>
        <p:nvSpPr>
          <p:cNvPr id="1029" name="Rectangle 5">
            <a:extLst>
              <a:ext uri="{FF2B5EF4-FFF2-40B4-BE49-F238E27FC236}">
                <a16:creationId xmlns:a16="http://schemas.microsoft.com/office/drawing/2014/main" id="{7063DE8C-7CEB-4D32-9353-1A1AAB44743A}"/>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pt-BR" altLang="pt-BR"/>
          </a:p>
        </p:txBody>
      </p:sp>
      <p:sp>
        <p:nvSpPr>
          <p:cNvPr id="1030" name="Rectangle 6">
            <a:extLst>
              <a:ext uri="{FF2B5EF4-FFF2-40B4-BE49-F238E27FC236}">
                <a16:creationId xmlns:a16="http://schemas.microsoft.com/office/drawing/2014/main" id="{B066E26F-6E07-496C-8244-E049595776B0}"/>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0CAFE353-A6CE-4E06-A91D-9008FB9F58B2}" type="slidenum">
              <a:rPr lang="pt-BR" altLang="pt-BR"/>
              <a:pPr/>
              <a:t>‹nº›</a:t>
            </a:fld>
            <a:endParaRPr lang="pt-BR" altLang="pt-BR"/>
          </a:p>
        </p:txBody>
      </p:sp>
      <p:pic>
        <p:nvPicPr>
          <p:cNvPr id="1031" name="Picture 7" descr="chorando">
            <a:extLst>
              <a:ext uri="{FF2B5EF4-FFF2-40B4-BE49-F238E27FC236}">
                <a16:creationId xmlns:a16="http://schemas.microsoft.com/office/drawing/2014/main" id="{1CE98CEE-573A-4AF1-B398-CD48E03945B7}"/>
              </a:ext>
            </a:extLst>
          </p:cNvPr>
          <p:cNvPicPr>
            <a:picLocks noChangeAspect="1" noChangeArrowheads="1"/>
          </p:cNvPicPr>
          <p:nvPr userDrawn="1"/>
        </p:nvPicPr>
        <p:blipFill>
          <a:blip r:embed="rId13">
            <a:clrChange>
              <a:clrFrom>
                <a:srgbClr val="FFFFFF"/>
              </a:clrFrom>
              <a:clrTo>
                <a:srgbClr val="FFFFFF">
                  <a:alpha val="0"/>
                </a:srgbClr>
              </a:clrTo>
            </a:clrChange>
            <a:extLst>
              <a:ext uri="{28A0092B-C50C-407E-A947-70E740481C1C}">
                <a14:useLocalDpi xmlns:a14="http://schemas.microsoft.com/office/drawing/2010/main" val="0"/>
              </a:ext>
            </a:extLst>
          </a:blip>
          <a:srcRect t="12949" r="365"/>
          <a:stretch>
            <a:fillRect/>
          </a:stretch>
        </p:blipFill>
        <p:spPr bwMode="auto">
          <a:xfrm>
            <a:off x="7947025" y="5300663"/>
            <a:ext cx="1196975" cy="1557337"/>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blinds dir="vert"/>
  </p:transition>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5" name="Picture 7" descr="chorando">
            <a:extLst>
              <a:ext uri="{FF2B5EF4-FFF2-40B4-BE49-F238E27FC236}">
                <a16:creationId xmlns:a16="http://schemas.microsoft.com/office/drawing/2014/main" id="{B6D5DF58-D050-4656-ADC2-5C07172D41C5}"/>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t="12949" r="365"/>
          <a:stretch>
            <a:fillRect/>
          </a:stretch>
        </p:blipFill>
        <p:spPr bwMode="auto">
          <a:xfrm>
            <a:off x="4737100" y="1125538"/>
            <a:ext cx="4406900" cy="5732462"/>
          </a:xfrm>
          <a:prstGeom prst="rect">
            <a:avLst/>
          </a:prstGeom>
          <a:noFill/>
          <a:extLst>
            <a:ext uri="{909E8E84-426E-40DD-AFC4-6F175D3DCCD1}">
              <a14:hiddenFill xmlns:a14="http://schemas.microsoft.com/office/drawing/2010/main">
                <a:solidFill>
                  <a:srgbClr val="FFFFFF"/>
                </a:solidFill>
              </a14:hiddenFill>
            </a:ext>
          </a:extLst>
        </p:spPr>
      </p:pic>
      <p:sp>
        <p:nvSpPr>
          <p:cNvPr id="2056" name="WordArt 8">
            <a:extLst>
              <a:ext uri="{FF2B5EF4-FFF2-40B4-BE49-F238E27FC236}">
                <a16:creationId xmlns:a16="http://schemas.microsoft.com/office/drawing/2014/main" id="{ABDD7DA3-1DB5-4BDE-8C8B-50D046DEC53D}"/>
              </a:ext>
            </a:extLst>
          </p:cNvPr>
          <p:cNvSpPr>
            <a:spLocks noChangeArrowheads="1" noChangeShapeType="1" noTextEdit="1"/>
          </p:cNvSpPr>
          <p:nvPr/>
        </p:nvSpPr>
        <p:spPr bwMode="auto">
          <a:xfrm>
            <a:off x="395288" y="1268413"/>
            <a:ext cx="4751387" cy="4968875"/>
          </a:xfrm>
          <a:prstGeom prst="rect">
            <a:avLst/>
          </a:prstGeom>
        </p:spPr>
        <p:txBody>
          <a:bodyPr wrap="none" fromWordArt="1">
            <a:prstTxWarp prst="textPlain">
              <a:avLst>
                <a:gd name="adj" fmla="val 50000"/>
              </a:avLst>
            </a:prstTxWarp>
          </a:bodyPr>
          <a:lstStyle/>
          <a:p>
            <a:pPr algn="ctr"/>
            <a:r>
              <a:rPr lang="pt-BR" sz="4400" kern="10">
                <a:ln w="9525">
                  <a:solidFill>
                    <a:srgbClr val="000000"/>
                  </a:solidFill>
                  <a:round/>
                  <a:headEnd/>
                  <a:tailEnd/>
                </a:ln>
                <a:solidFill>
                  <a:schemeClr val="bg1"/>
                </a:solidFill>
                <a:effectLst>
                  <a:outerShdw dist="107763" dir="13500000" algn="ctr" rotWithShape="0">
                    <a:schemeClr val="accent2">
                      <a:alpha val="50000"/>
                    </a:schemeClr>
                  </a:outerShdw>
                </a:effectLst>
                <a:latin typeface="Arial Black" panose="020B0A04020102020204" pitchFamily="34" charset="0"/>
              </a:rPr>
              <a:t>Curando</a:t>
            </a:r>
          </a:p>
          <a:p>
            <a:pPr algn="ctr"/>
            <a:r>
              <a:rPr lang="pt-BR" sz="4400" kern="10">
                <a:ln w="9525">
                  <a:solidFill>
                    <a:srgbClr val="000000"/>
                  </a:solidFill>
                  <a:round/>
                  <a:headEnd/>
                  <a:tailEnd/>
                </a:ln>
                <a:solidFill>
                  <a:schemeClr val="bg1"/>
                </a:solidFill>
                <a:effectLst>
                  <a:outerShdw dist="107763" dir="13500000" algn="ctr" rotWithShape="0">
                    <a:schemeClr val="accent2">
                      <a:alpha val="50000"/>
                    </a:schemeClr>
                  </a:outerShdw>
                </a:effectLst>
                <a:latin typeface="Arial Black" panose="020B0A04020102020204" pitchFamily="34" charset="0"/>
              </a:rPr>
              <a:t>suas</a:t>
            </a:r>
          </a:p>
          <a:p>
            <a:pPr algn="ctr"/>
            <a:r>
              <a:rPr lang="pt-BR" sz="4400" kern="10">
                <a:ln w="9525">
                  <a:solidFill>
                    <a:srgbClr val="000000"/>
                  </a:solidFill>
                  <a:round/>
                  <a:headEnd/>
                  <a:tailEnd/>
                </a:ln>
                <a:solidFill>
                  <a:schemeClr val="bg1"/>
                </a:solidFill>
                <a:effectLst>
                  <a:outerShdw dist="107763" dir="13500000" algn="ctr" rotWithShape="0">
                    <a:schemeClr val="accent2">
                      <a:alpha val="50000"/>
                    </a:schemeClr>
                  </a:outerShdw>
                </a:effectLst>
                <a:latin typeface="Arial Black" panose="020B0A04020102020204" pitchFamily="34" charset="0"/>
              </a:rPr>
              <a:t>Mágoas</a:t>
            </a:r>
          </a:p>
          <a:p>
            <a:pPr algn="ctr"/>
            <a:r>
              <a:rPr lang="pt-BR" sz="4400" kern="10">
                <a:ln w="9525">
                  <a:solidFill>
                    <a:srgbClr val="000000"/>
                  </a:solidFill>
                  <a:round/>
                  <a:headEnd/>
                  <a:tailEnd/>
                </a:ln>
                <a:solidFill>
                  <a:schemeClr val="bg1"/>
                </a:solidFill>
                <a:effectLst>
                  <a:outerShdw dist="107763" dir="13500000" algn="ctr" rotWithShape="0">
                    <a:schemeClr val="accent2">
                      <a:alpha val="50000"/>
                    </a:schemeClr>
                  </a:outerShdw>
                </a:effectLst>
                <a:latin typeface="Arial Black" panose="020B0A04020102020204" pitchFamily="34" charset="0"/>
              </a:rPr>
              <a:t>ocultas</a:t>
            </a:r>
          </a:p>
        </p:txBody>
      </p:sp>
    </p:spTree>
  </p:cSld>
  <p:clrMapOvr>
    <a:masterClrMapping/>
  </p:clrMapOvr>
  <p:transition>
    <p:blinds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id="{BC407B6E-B084-47F2-ABB9-86FA11ADDD88}"/>
              </a:ext>
            </a:extLst>
          </p:cNvPr>
          <p:cNvSpPr>
            <a:spLocks noGrp="1" noChangeArrowheads="1"/>
          </p:cNvSpPr>
          <p:nvPr>
            <p:ph type="body" idx="1"/>
          </p:nvPr>
        </p:nvSpPr>
        <p:spPr>
          <a:xfrm>
            <a:off x="522288" y="1916113"/>
            <a:ext cx="8099425" cy="3816350"/>
          </a:xfrm>
          <a:effectLst>
            <a:outerShdw dist="35921" dir="2700000" algn="ctr" rotWithShape="0">
              <a:srgbClr val="3D478F"/>
            </a:outerShdw>
          </a:effectLst>
        </p:spPr>
        <p:txBody>
          <a:bodyPr/>
          <a:lstStyle/>
          <a:p>
            <a:pPr marL="0" indent="0">
              <a:spcBef>
                <a:spcPct val="25000"/>
              </a:spcBef>
              <a:spcAft>
                <a:spcPct val="25000"/>
              </a:spcAft>
              <a:buFontTx/>
              <a:buNone/>
            </a:pPr>
            <a:r>
              <a:rPr lang="pt-BR" altLang="pt-BR" sz="3600" b="1">
                <a:solidFill>
                  <a:schemeClr val="bg1"/>
                </a:solidFill>
              </a:rPr>
              <a:t>Deixe de lado o desejo ou direito de vingança.</a:t>
            </a:r>
          </a:p>
          <a:p>
            <a:pPr marL="0" indent="0">
              <a:spcBef>
                <a:spcPct val="25000"/>
              </a:spcBef>
              <a:spcAft>
                <a:spcPct val="25000"/>
              </a:spcAft>
              <a:buFontTx/>
              <a:buNone/>
            </a:pPr>
            <a:r>
              <a:rPr lang="pt-BR" altLang="pt-BR" sz="3600" b="1">
                <a:solidFill>
                  <a:schemeClr val="bg1"/>
                </a:solidFill>
              </a:rPr>
              <a:t>Uma das mais importantes  perguntas é:</a:t>
            </a:r>
          </a:p>
          <a:p>
            <a:pPr marL="0" indent="0">
              <a:spcBef>
                <a:spcPct val="25000"/>
              </a:spcBef>
              <a:spcAft>
                <a:spcPct val="25000"/>
              </a:spcAft>
              <a:buFontTx/>
              <a:buNone/>
            </a:pPr>
            <a:r>
              <a:rPr lang="pt-BR" altLang="pt-BR" sz="3600" b="1">
                <a:solidFill>
                  <a:schemeClr val="bg1"/>
                </a:solidFill>
              </a:rPr>
              <a:t> “Eu quero me curar ou eu quero me vingar?” </a:t>
            </a:r>
          </a:p>
        </p:txBody>
      </p:sp>
      <p:sp>
        <p:nvSpPr>
          <p:cNvPr id="9220" name="Rectangle 4">
            <a:extLst>
              <a:ext uri="{FF2B5EF4-FFF2-40B4-BE49-F238E27FC236}">
                <a16:creationId xmlns:a16="http://schemas.microsoft.com/office/drawing/2014/main" id="{B4C6035E-A602-4EDF-9EB1-D06F3A564B37}"/>
              </a:ext>
            </a:extLst>
          </p:cNvPr>
          <p:cNvSpPr>
            <a:spLocks noChangeArrowheads="1"/>
          </p:cNvSpPr>
          <p:nvPr/>
        </p:nvSpPr>
        <p:spPr bwMode="auto">
          <a:xfrm>
            <a:off x="1042988" y="476250"/>
            <a:ext cx="7947025" cy="831850"/>
          </a:xfrm>
          <a:prstGeom prst="rect">
            <a:avLst/>
          </a:prstGeom>
          <a:noFill/>
          <a:ln>
            <a:noFill/>
          </a:ln>
          <a:effectLst>
            <a:outerShdw dist="35921" dir="2700000" algn="ctr" rotWithShape="0">
              <a:srgbClr val="3D478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buFontTx/>
              <a:buNone/>
            </a:pPr>
            <a:r>
              <a:rPr lang="pt-BR" altLang="pt-BR" b="1">
                <a:solidFill>
                  <a:schemeClr val="bg1"/>
                </a:solidFill>
              </a:rPr>
              <a:t>Precisamos LIBERTAR OS QUE NOS MAGOARAM</a:t>
            </a:r>
            <a:endParaRPr lang="pt-BR" altLang="pt-BR" i="1">
              <a:solidFill>
                <a:schemeClr val="bg1"/>
              </a:solidFill>
            </a:endParaRPr>
          </a:p>
        </p:txBody>
      </p:sp>
      <p:sp>
        <p:nvSpPr>
          <p:cNvPr id="9221" name="Text Box 5">
            <a:extLst>
              <a:ext uri="{FF2B5EF4-FFF2-40B4-BE49-F238E27FC236}">
                <a16:creationId xmlns:a16="http://schemas.microsoft.com/office/drawing/2014/main" id="{3DB521F5-5C5F-4A06-B812-0E58450BAF9A}"/>
              </a:ext>
            </a:extLst>
          </p:cNvPr>
          <p:cNvSpPr txBox="1">
            <a:spLocks noChangeArrowheads="1"/>
          </p:cNvSpPr>
          <p:nvPr/>
        </p:nvSpPr>
        <p:spPr bwMode="auto">
          <a:xfrm>
            <a:off x="179388" y="549275"/>
            <a:ext cx="755650" cy="914400"/>
          </a:xfrm>
          <a:prstGeom prst="rect">
            <a:avLst/>
          </a:prstGeom>
          <a:noFill/>
          <a:ln>
            <a:noFill/>
          </a:ln>
          <a:effectLst>
            <a:outerShdw dist="35921" dir="2700000" algn="ctr" rotWithShape="0">
              <a:srgbClr val="3D478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r>
              <a:rPr lang="pt-BR" altLang="pt-BR" sz="5400" b="1">
                <a:solidFill>
                  <a:schemeClr val="bg1"/>
                </a:solidFill>
              </a:rPr>
              <a:t>2.</a:t>
            </a: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9221"/>
                                        </p:tgtEl>
                                        <p:attrNameLst>
                                          <p:attrName>style.visibility</p:attrName>
                                        </p:attrNameLst>
                                      </p:cBhvr>
                                      <p:to>
                                        <p:strVal val="visible"/>
                                      </p:to>
                                    </p:set>
                                    <p:animEffect transition="in" filter="fade">
                                      <p:cBhvr>
                                        <p:cTn id="7" dur="770" decel="100000"/>
                                        <p:tgtEl>
                                          <p:spTgt spid="9221"/>
                                        </p:tgtEl>
                                      </p:cBhvr>
                                    </p:animEffect>
                                    <p:animScale>
                                      <p:cBhvr>
                                        <p:cTn id="8" dur="770" decel="100000"/>
                                        <p:tgtEl>
                                          <p:spTgt spid="9221"/>
                                        </p:tgtEl>
                                      </p:cBhvr>
                                      <p:from x="10000" y="10000"/>
                                      <p:to x="200000" y="450000"/>
                                    </p:animScale>
                                    <p:animScale>
                                      <p:cBhvr>
                                        <p:cTn id="9" dur="1230" accel="100000" fill="hold">
                                          <p:stCondLst>
                                            <p:cond delay="770"/>
                                          </p:stCondLst>
                                        </p:cTn>
                                        <p:tgtEl>
                                          <p:spTgt spid="9221"/>
                                        </p:tgtEl>
                                      </p:cBhvr>
                                      <p:from x="200000" y="450000"/>
                                      <p:to x="100000" y="100000"/>
                                    </p:animScale>
                                    <p:set>
                                      <p:cBhvr>
                                        <p:cTn id="10" dur="770" fill="hold"/>
                                        <p:tgtEl>
                                          <p:spTgt spid="9221"/>
                                        </p:tgtEl>
                                        <p:attrNameLst>
                                          <p:attrName>ppt_x</p:attrName>
                                        </p:attrNameLst>
                                      </p:cBhvr>
                                      <p:to>
                                        <p:strVal val="(0.5)"/>
                                      </p:to>
                                    </p:set>
                                    <p:anim from="(0.5)" to="(#ppt_x)" calcmode="lin" valueType="num">
                                      <p:cBhvr>
                                        <p:cTn id="11" dur="1230" accel="100000" fill="hold">
                                          <p:stCondLst>
                                            <p:cond delay="770"/>
                                          </p:stCondLst>
                                        </p:cTn>
                                        <p:tgtEl>
                                          <p:spTgt spid="9221"/>
                                        </p:tgtEl>
                                        <p:attrNameLst>
                                          <p:attrName>ppt_x</p:attrName>
                                        </p:attrNameLst>
                                      </p:cBhvr>
                                    </p:anim>
                                    <p:set>
                                      <p:cBhvr>
                                        <p:cTn id="12" dur="770" fill="hold"/>
                                        <p:tgtEl>
                                          <p:spTgt spid="9221"/>
                                        </p:tgtEl>
                                        <p:attrNameLst>
                                          <p:attrName>ppt_y</p:attrName>
                                        </p:attrNameLst>
                                      </p:cBhvr>
                                      <p:to>
                                        <p:strVal val="(#ppt_y+0.4)"/>
                                      </p:to>
                                    </p:set>
                                    <p:anim from="(#ppt_y+0.4)" to="(#ppt_y)" calcmode="lin" valueType="num">
                                      <p:cBhvr>
                                        <p:cTn id="13" dur="1230" accel="100000" fill="hold">
                                          <p:stCondLst>
                                            <p:cond delay="770"/>
                                          </p:stCondLst>
                                        </p:cTn>
                                        <p:tgtEl>
                                          <p:spTgt spid="9221"/>
                                        </p:tgtEl>
                                        <p:attrNameLst>
                                          <p:attrName>ppt_y</p:attrName>
                                        </p:attrNameLst>
                                      </p:cBhvr>
                                    </p:anim>
                                  </p:childTnLst>
                                </p:cTn>
                              </p:par>
                            </p:childTnLst>
                          </p:cTn>
                        </p:par>
                        <p:par>
                          <p:cTn id="14" fill="hold" nodeType="afterGroup">
                            <p:stCondLst>
                              <p:cond delay="2000"/>
                            </p:stCondLst>
                            <p:childTnLst>
                              <p:par>
                                <p:cTn id="15" presetID="23" presetClass="entr" presetSubtype="16" fill="hold" grpId="0" nodeType="afterEffect">
                                  <p:stCondLst>
                                    <p:cond delay="0"/>
                                  </p:stCondLst>
                                  <p:childTnLst>
                                    <p:set>
                                      <p:cBhvr>
                                        <p:cTn id="16" dur="1" fill="hold">
                                          <p:stCondLst>
                                            <p:cond delay="0"/>
                                          </p:stCondLst>
                                        </p:cTn>
                                        <p:tgtEl>
                                          <p:spTgt spid="9220"/>
                                        </p:tgtEl>
                                        <p:attrNameLst>
                                          <p:attrName>style.visibility</p:attrName>
                                        </p:attrNameLst>
                                      </p:cBhvr>
                                      <p:to>
                                        <p:strVal val="visible"/>
                                      </p:to>
                                    </p:set>
                                    <p:anim calcmode="lin" valueType="num">
                                      <p:cBhvr>
                                        <p:cTn id="17" dur="500" fill="hold"/>
                                        <p:tgtEl>
                                          <p:spTgt spid="9220"/>
                                        </p:tgtEl>
                                        <p:attrNameLst>
                                          <p:attrName>ppt_w</p:attrName>
                                        </p:attrNameLst>
                                      </p:cBhvr>
                                      <p:tavLst>
                                        <p:tav tm="0">
                                          <p:val>
                                            <p:fltVal val="0"/>
                                          </p:val>
                                        </p:tav>
                                        <p:tav tm="100000">
                                          <p:val>
                                            <p:strVal val="#ppt_w"/>
                                          </p:val>
                                        </p:tav>
                                      </p:tavLst>
                                    </p:anim>
                                    <p:anim calcmode="lin" valueType="num">
                                      <p:cBhvr>
                                        <p:cTn id="18" dur="500" fill="hold"/>
                                        <p:tgtEl>
                                          <p:spTgt spid="9220"/>
                                        </p:tgtEl>
                                        <p:attrNameLst>
                                          <p:attrName>ppt_h</p:attrName>
                                        </p:attrNameLst>
                                      </p:cBhvr>
                                      <p:tavLst>
                                        <p:tav tm="0">
                                          <p:val>
                                            <p:fltVal val="0"/>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9219">
                                            <p:txEl>
                                              <p:pRg st="0" end="0"/>
                                            </p:txEl>
                                          </p:spTgt>
                                        </p:tgtEl>
                                        <p:attrNameLst>
                                          <p:attrName>style.visibility</p:attrName>
                                        </p:attrNameLst>
                                      </p:cBhvr>
                                      <p:to>
                                        <p:strVal val="visible"/>
                                      </p:to>
                                    </p:set>
                                    <p:animEffect transition="in" filter="dissolve">
                                      <p:cBhvr>
                                        <p:cTn id="23" dur="500"/>
                                        <p:tgtEl>
                                          <p:spTgt spid="9219">
                                            <p:txEl>
                                              <p:pRg st="0" end="0"/>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9219">
                                            <p:txEl>
                                              <p:pRg st="1" end="1"/>
                                            </p:txEl>
                                          </p:spTgt>
                                        </p:tgtEl>
                                        <p:attrNameLst>
                                          <p:attrName>style.visibility</p:attrName>
                                        </p:attrNameLst>
                                      </p:cBhvr>
                                      <p:to>
                                        <p:strVal val="visible"/>
                                      </p:to>
                                    </p:set>
                                    <p:animEffect transition="in" filter="dissolve">
                                      <p:cBhvr>
                                        <p:cTn id="28" dur="500"/>
                                        <p:tgtEl>
                                          <p:spTgt spid="9219">
                                            <p:txEl>
                                              <p:pRg st="1" end="1"/>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9219">
                                            <p:txEl>
                                              <p:pRg st="2" end="2"/>
                                            </p:txEl>
                                          </p:spTgt>
                                        </p:tgtEl>
                                        <p:attrNameLst>
                                          <p:attrName>style.visibility</p:attrName>
                                        </p:attrNameLst>
                                      </p:cBhvr>
                                      <p:to>
                                        <p:strVal val="visible"/>
                                      </p:to>
                                    </p:set>
                                    <p:animEffect transition="in" filter="dissolve">
                                      <p:cBhvr>
                                        <p:cTn id="33" dur="500"/>
                                        <p:tgtEl>
                                          <p:spTgt spid="92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P spid="9220" grpId="0"/>
      <p:bldP spid="922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549BFA65-A3C0-407C-ADCB-0DB6E023CE80}"/>
              </a:ext>
            </a:extLst>
          </p:cNvPr>
          <p:cNvSpPr>
            <a:spLocks noGrp="1" noChangeArrowheads="1"/>
          </p:cNvSpPr>
          <p:nvPr>
            <p:ph type="body" idx="1"/>
          </p:nvPr>
        </p:nvSpPr>
        <p:spPr>
          <a:xfrm>
            <a:off x="539750" y="549275"/>
            <a:ext cx="7446963" cy="5767388"/>
          </a:xfrm>
          <a:effectLst>
            <a:outerShdw dist="35921" dir="2700000" algn="ctr" rotWithShape="0">
              <a:srgbClr val="3D478F"/>
            </a:outerShdw>
          </a:effectLst>
        </p:spPr>
        <p:txBody>
          <a:bodyPr/>
          <a:lstStyle/>
          <a:p>
            <a:pPr marL="0" indent="0">
              <a:spcAft>
                <a:spcPct val="20000"/>
              </a:spcAft>
              <a:buFontTx/>
              <a:buNone/>
            </a:pPr>
            <a:r>
              <a:rPr lang="pt-BR" altLang="pt-BR" sz="4000" b="1">
                <a:solidFill>
                  <a:schemeClr val="bg1"/>
                </a:solidFill>
              </a:rPr>
              <a:t>Nós não perdoamos as pessoas porque elas merecem ser perdoadas. Nós as perdoamos porque esse ressentimento nos mantém presas ao passado. A pessoa que você se ressente continua controlando sua vida. </a:t>
            </a:r>
          </a:p>
        </p:txBody>
      </p:sp>
    </p:spTree>
  </p:cSld>
  <p:clrMapOvr>
    <a:masterClrMapping/>
  </p:clrMapOvr>
  <p:transition>
    <p:blinds dir="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22BF8078-00C6-4237-8B1B-0E61F454047D}"/>
              </a:ext>
            </a:extLst>
          </p:cNvPr>
          <p:cNvSpPr>
            <a:spLocks noGrp="1" noChangeArrowheads="1"/>
          </p:cNvSpPr>
          <p:nvPr>
            <p:ph type="body" idx="1"/>
          </p:nvPr>
        </p:nvSpPr>
        <p:spPr>
          <a:xfrm>
            <a:off x="358775" y="368300"/>
            <a:ext cx="8424863" cy="6119813"/>
          </a:xfrm>
          <a:effectLst>
            <a:outerShdw dist="35921" dir="2700000" algn="ctr" rotWithShape="0">
              <a:srgbClr val="3D478F"/>
            </a:outerShdw>
          </a:effectLst>
        </p:spPr>
        <p:txBody>
          <a:bodyPr/>
          <a:lstStyle/>
          <a:p>
            <a:pPr marL="0" indent="0">
              <a:lnSpc>
                <a:spcPct val="90000"/>
              </a:lnSpc>
              <a:spcAft>
                <a:spcPct val="30000"/>
              </a:spcAft>
              <a:buFontTx/>
              <a:buNone/>
            </a:pPr>
            <a:r>
              <a:rPr lang="pt-BR" altLang="pt-BR" sz="4000" b="1">
                <a:solidFill>
                  <a:schemeClr val="bg1"/>
                </a:solidFill>
              </a:rPr>
              <a:t>“</a:t>
            </a:r>
            <a:r>
              <a:rPr lang="pt-BR" altLang="pt-BR" sz="4000" b="1" i="1">
                <a:solidFill>
                  <a:schemeClr val="bg1"/>
                </a:solidFill>
              </a:rPr>
              <a:t>A ninguém torneis mal por mal.</a:t>
            </a:r>
            <a:r>
              <a:rPr lang="pt-BR" altLang="pt-BR" sz="4000" b="1">
                <a:solidFill>
                  <a:schemeClr val="bg1"/>
                </a:solidFill>
              </a:rPr>
              <a:t>” </a:t>
            </a:r>
            <a:r>
              <a:rPr lang="pt-BR" altLang="pt-BR" sz="2800" b="1">
                <a:solidFill>
                  <a:schemeClr val="bg1"/>
                </a:solidFill>
              </a:rPr>
              <a:t>Rom. 12:17-19 </a:t>
            </a:r>
          </a:p>
          <a:p>
            <a:pPr marL="0" indent="0">
              <a:lnSpc>
                <a:spcPct val="90000"/>
              </a:lnSpc>
              <a:spcAft>
                <a:spcPct val="30000"/>
              </a:spcAft>
              <a:buFontTx/>
              <a:buNone/>
            </a:pPr>
            <a:r>
              <a:rPr lang="pt-BR" altLang="pt-BR" sz="4000" b="1">
                <a:solidFill>
                  <a:schemeClr val="bg1"/>
                </a:solidFill>
              </a:rPr>
              <a:t>Não busque vingança.  Deixe isso para Deus, pois “Minha é a vingança; eu recompensarei, diz o Senhor.” </a:t>
            </a:r>
          </a:p>
          <a:p>
            <a:pPr marL="0" indent="0">
              <a:lnSpc>
                <a:spcPct val="90000"/>
              </a:lnSpc>
              <a:spcAft>
                <a:spcPct val="30000"/>
              </a:spcAft>
              <a:buFontTx/>
              <a:buNone/>
            </a:pPr>
            <a:r>
              <a:rPr lang="pt-BR" altLang="pt-BR" sz="4000" b="1">
                <a:solidFill>
                  <a:schemeClr val="bg1"/>
                </a:solidFill>
              </a:rPr>
              <a:t>Por isso nossas vidas se complicam. Nós nos esquecemos do que diz esse texto.</a:t>
            </a: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6626">
                                            <p:txEl>
                                              <p:pRg st="1" end="1"/>
                                            </p:txEl>
                                          </p:spTgt>
                                        </p:tgtEl>
                                        <p:attrNameLst>
                                          <p:attrName>style.visibility</p:attrName>
                                        </p:attrNameLst>
                                      </p:cBhvr>
                                      <p:to>
                                        <p:strVal val="visible"/>
                                      </p:to>
                                    </p:set>
                                    <p:animEffect transition="in" filter="dissolve">
                                      <p:cBhvr>
                                        <p:cTn id="7" dur="500"/>
                                        <p:tgtEl>
                                          <p:spTgt spid="26626">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6626">
                                            <p:txEl>
                                              <p:pRg st="2" end="2"/>
                                            </p:txEl>
                                          </p:spTgt>
                                        </p:tgtEl>
                                        <p:attrNameLst>
                                          <p:attrName>style.visibility</p:attrName>
                                        </p:attrNameLst>
                                      </p:cBhvr>
                                      <p:to>
                                        <p:strVal val="visible"/>
                                      </p:to>
                                    </p:set>
                                    <p:animEffect transition="in" filter="dissolve">
                                      <p:cBhvr>
                                        <p:cTn id="12" dur="500"/>
                                        <p:tgtEl>
                                          <p:spTgt spid="2662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53019486-0BA9-4DFC-8E7B-686777CCE70C}"/>
              </a:ext>
            </a:extLst>
          </p:cNvPr>
          <p:cNvSpPr>
            <a:spLocks noGrp="1" noChangeArrowheads="1"/>
          </p:cNvSpPr>
          <p:nvPr>
            <p:ph type="title"/>
          </p:nvPr>
        </p:nvSpPr>
        <p:spPr>
          <a:xfrm>
            <a:off x="250825" y="476250"/>
            <a:ext cx="8642350" cy="1157288"/>
          </a:xfrm>
          <a:effectLst>
            <a:outerShdw dist="107763" dir="13500000" algn="ctr" rotWithShape="0">
              <a:srgbClr val="3D478F">
                <a:alpha val="50000"/>
              </a:srgbClr>
            </a:outerShdw>
          </a:effectLst>
        </p:spPr>
        <p:txBody>
          <a:bodyPr/>
          <a:lstStyle/>
          <a:p>
            <a:r>
              <a:rPr lang="pt-BR" altLang="pt-BR" sz="4000" b="1">
                <a:solidFill>
                  <a:schemeClr val="bg1"/>
                </a:solidFill>
              </a:rPr>
              <a:t> “</a:t>
            </a:r>
            <a:r>
              <a:rPr lang="pt-BR" altLang="pt-BR" sz="4000" b="1" i="1">
                <a:solidFill>
                  <a:schemeClr val="bg1"/>
                </a:solidFill>
              </a:rPr>
              <a:t>Tu contas . . .as minhas lágrimas!”. </a:t>
            </a:r>
            <a:r>
              <a:rPr lang="pt-BR" altLang="pt-BR" sz="2800" b="1">
                <a:solidFill>
                  <a:schemeClr val="bg1"/>
                </a:solidFill>
              </a:rPr>
              <a:t>Salmos 56:8</a:t>
            </a:r>
            <a:r>
              <a:rPr lang="pt-BR" altLang="pt-BR" sz="4000" b="1">
                <a:solidFill>
                  <a:schemeClr val="bg1"/>
                </a:solidFill>
              </a:rPr>
              <a:t> </a:t>
            </a:r>
          </a:p>
        </p:txBody>
      </p:sp>
      <p:sp>
        <p:nvSpPr>
          <p:cNvPr id="10243" name="Rectangle 3">
            <a:extLst>
              <a:ext uri="{FF2B5EF4-FFF2-40B4-BE49-F238E27FC236}">
                <a16:creationId xmlns:a16="http://schemas.microsoft.com/office/drawing/2014/main" id="{7E4DE505-C113-4AA0-B1BE-76E957C8B452}"/>
              </a:ext>
            </a:extLst>
          </p:cNvPr>
          <p:cNvSpPr>
            <a:spLocks noGrp="1" noChangeArrowheads="1"/>
          </p:cNvSpPr>
          <p:nvPr>
            <p:ph type="body" idx="1"/>
          </p:nvPr>
        </p:nvSpPr>
        <p:spPr>
          <a:xfrm>
            <a:off x="684213" y="2133600"/>
            <a:ext cx="7416800" cy="3313113"/>
          </a:xfrm>
          <a:effectLst>
            <a:outerShdw dist="35921" dir="2700000" algn="ctr" rotWithShape="0">
              <a:srgbClr val="3D478F"/>
            </a:outerShdw>
          </a:effectLst>
        </p:spPr>
        <p:txBody>
          <a:bodyPr/>
          <a:lstStyle/>
          <a:p>
            <a:pPr marL="0" indent="0">
              <a:lnSpc>
                <a:spcPct val="110000"/>
              </a:lnSpc>
              <a:buFontTx/>
              <a:buNone/>
            </a:pPr>
            <a:r>
              <a:rPr lang="pt-BR" altLang="pt-BR" sz="3600" b="1">
                <a:solidFill>
                  <a:schemeClr val="bg1"/>
                </a:solidFill>
              </a:rPr>
              <a:t>Aqueles momentos de abuso, injustiça, preconceito, nada disso passou desapercebido por Deus. Ele conta nossas lágrimas.</a:t>
            </a: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dissolve">
                                      <p:cBhvr>
                                        <p:cTn id="7" dur="500"/>
                                        <p:tgtEl>
                                          <p:spTgt spid="1024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a:extLst>
              <a:ext uri="{FF2B5EF4-FFF2-40B4-BE49-F238E27FC236}">
                <a16:creationId xmlns:a16="http://schemas.microsoft.com/office/drawing/2014/main" id="{C6258C6F-5FD1-491F-B6B5-DEE53C911EFF}"/>
              </a:ext>
            </a:extLst>
          </p:cNvPr>
          <p:cNvSpPr>
            <a:spLocks noGrp="1" noChangeArrowheads="1"/>
          </p:cNvSpPr>
          <p:nvPr>
            <p:ph type="body" idx="1"/>
          </p:nvPr>
        </p:nvSpPr>
        <p:spPr>
          <a:xfrm>
            <a:off x="539750" y="908050"/>
            <a:ext cx="8064500" cy="4445000"/>
          </a:xfrm>
          <a:effectLst>
            <a:outerShdw dist="35921" dir="2700000" algn="ctr" rotWithShape="0">
              <a:srgbClr val="3D478F"/>
            </a:outerShdw>
          </a:effectLst>
        </p:spPr>
        <p:txBody>
          <a:bodyPr/>
          <a:lstStyle/>
          <a:p>
            <a:pPr marL="0" indent="0">
              <a:spcBef>
                <a:spcPct val="30000"/>
              </a:spcBef>
              <a:spcAft>
                <a:spcPct val="30000"/>
              </a:spcAft>
              <a:buFontTx/>
              <a:buNone/>
            </a:pPr>
            <a:r>
              <a:rPr lang="pt-BR" altLang="pt-BR" sz="3600" b="1">
                <a:solidFill>
                  <a:schemeClr val="bg1"/>
                </a:solidFill>
              </a:rPr>
              <a:t>Quando Jesus sofreu, ele não ameaçou se vingar. Ele deixou seu caso nas mãos de Deus. </a:t>
            </a:r>
            <a:r>
              <a:rPr lang="pt-BR" altLang="pt-BR" sz="2400" b="1">
                <a:solidFill>
                  <a:schemeClr val="bg1"/>
                </a:solidFill>
              </a:rPr>
              <a:t>1 Pedro 2:3 </a:t>
            </a:r>
          </a:p>
          <a:p>
            <a:pPr marL="0" indent="0">
              <a:spcBef>
                <a:spcPct val="30000"/>
              </a:spcBef>
              <a:spcAft>
                <a:spcPct val="30000"/>
              </a:spcAft>
              <a:buFontTx/>
              <a:buNone/>
            </a:pPr>
            <a:r>
              <a:rPr lang="pt-BR" altLang="pt-BR" sz="3600" b="1">
                <a:solidFill>
                  <a:schemeClr val="bg1"/>
                </a:solidFill>
              </a:rPr>
              <a:t>Qual foi sua resposta?</a:t>
            </a:r>
            <a:endParaRPr lang="pt-BR" altLang="pt-BR" sz="3600" b="1" i="1">
              <a:solidFill>
                <a:schemeClr val="bg1"/>
              </a:solidFill>
            </a:endParaRPr>
          </a:p>
          <a:p>
            <a:pPr marL="0" indent="0">
              <a:spcBef>
                <a:spcPct val="30000"/>
              </a:spcBef>
              <a:spcAft>
                <a:spcPct val="30000"/>
              </a:spcAft>
              <a:buFontTx/>
              <a:buNone/>
            </a:pPr>
            <a:r>
              <a:rPr lang="pt-BR" altLang="pt-BR" sz="3600" b="1" i="1">
                <a:solidFill>
                  <a:schemeClr val="bg1"/>
                </a:solidFill>
              </a:rPr>
              <a:t>“Pai perdoa-os. Pois não sabem o que fazem.”</a:t>
            </a: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7651">
                                            <p:txEl>
                                              <p:pRg st="1" end="1"/>
                                            </p:txEl>
                                          </p:spTgt>
                                        </p:tgtEl>
                                        <p:attrNameLst>
                                          <p:attrName>style.visibility</p:attrName>
                                        </p:attrNameLst>
                                      </p:cBhvr>
                                      <p:to>
                                        <p:strVal val="visible"/>
                                      </p:to>
                                    </p:set>
                                    <p:animEffect transition="in" filter="dissolve">
                                      <p:cBhvr>
                                        <p:cTn id="7" dur="500"/>
                                        <p:tgtEl>
                                          <p:spTgt spid="27651">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7651">
                                            <p:txEl>
                                              <p:pRg st="2" end="2"/>
                                            </p:txEl>
                                          </p:spTgt>
                                        </p:tgtEl>
                                        <p:attrNameLst>
                                          <p:attrName>style.visibility</p:attrName>
                                        </p:attrNameLst>
                                      </p:cBhvr>
                                      <p:to>
                                        <p:strVal val="visible"/>
                                      </p:to>
                                    </p:set>
                                    <p:animEffect transition="in" filter="dissolve">
                                      <p:cBhvr>
                                        <p:cTn id="12" dur="500"/>
                                        <p:tgtEl>
                                          <p:spTgt spid="2765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a:extLst>
              <a:ext uri="{FF2B5EF4-FFF2-40B4-BE49-F238E27FC236}">
                <a16:creationId xmlns:a16="http://schemas.microsoft.com/office/drawing/2014/main" id="{3E004C6B-52AB-4D5E-BFC8-0428C4CCA870}"/>
              </a:ext>
            </a:extLst>
          </p:cNvPr>
          <p:cNvSpPr>
            <a:spLocks noGrp="1" noChangeArrowheads="1"/>
          </p:cNvSpPr>
          <p:nvPr>
            <p:ph type="body" idx="1"/>
          </p:nvPr>
        </p:nvSpPr>
        <p:spPr>
          <a:xfrm>
            <a:off x="457200" y="765175"/>
            <a:ext cx="8507413" cy="4926013"/>
          </a:xfrm>
          <a:effectLst>
            <a:outerShdw dist="35921" dir="2700000" algn="ctr" rotWithShape="0">
              <a:srgbClr val="3D478F"/>
            </a:outerShdw>
          </a:effectLst>
        </p:spPr>
        <p:txBody>
          <a:bodyPr/>
          <a:lstStyle/>
          <a:p>
            <a:pPr marL="0" indent="0">
              <a:spcBef>
                <a:spcPct val="25000"/>
              </a:spcBef>
              <a:spcAft>
                <a:spcPct val="25000"/>
              </a:spcAft>
              <a:buFontTx/>
              <a:buNone/>
            </a:pPr>
            <a:r>
              <a:rPr lang="pt-BR" altLang="pt-BR" sz="3600" b="1">
                <a:solidFill>
                  <a:schemeClr val="bg1"/>
                </a:solidFill>
              </a:rPr>
              <a:t>Um espírito amargo não só é ruim por si mas, pode também contaminar a vida de muitos outros. </a:t>
            </a:r>
            <a:r>
              <a:rPr lang="pt-BR" altLang="pt-BR" sz="2800" b="1">
                <a:solidFill>
                  <a:schemeClr val="bg1"/>
                </a:solidFill>
              </a:rPr>
              <a:t>Hebreus 12:15</a:t>
            </a:r>
            <a:r>
              <a:rPr lang="pt-BR" altLang="pt-BR" sz="3600" b="1">
                <a:solidFill>
                  <a:schemeClr val="bg1"/>
                </a:solidFill>
              </a:rPr>
              <a:t> </a:t>
            </a:r>
          </a:p>
          <a:p>
            <a:pPr marL="0" indent="0">
              <a:spcBef>
                <a:spcPct val="25000"/>
              </a:spcBef>
              <a:spcAft>
                <a:spcPct val="25000"/>
              </a:spcAft>
              <a:buFontTx/>
              <a:buNone/>
            </a:pPr>
            <a:r>
              <a:rPr lang="pt-BR" altLang="pt-BR" sz="3600" b="1">
                <a:solidFill>
                  <a:schemeClr val="bg1"/>
                </a:solidFill>
              </a:rPr>
              <a:t>Pessoas inocentes podem ser magoadas pela nossa amargura. Seremos como a pessoa da qual temos ressentimentos.</a:t>
            </a: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267">
                                            <p:txEl>
                                              <p:pRg st="1" end="1"/>
                                            </p:txEl>
                                          </p:spTgt>
                                        </p:tgtEl>
                                        <p:attrNameLst>
                                          <p:attrName>style.visibility</p:attrName>
                                        </p:attrNameLst>
                                      </p:cBhvr>
                                      <p:to>
                                        <p:strVal val="visible"/>
                                      </p:to>
                                    </p:set>
                                    <p:animEffect transition="in" filter="dissolve">
                                      <p:cBhvr>
                                        <p:cTn id="7" dur="500"/>
                                        <p:tgtEl>
                                          <p:spTgt spid="1126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a:extLst>
              <a:ext uri="{FF2B5EF4-FFF2-40B4-BE49-F238E27FC236}">
                <a16:creationId xmlns:a16="http://schemas.microsoft.com/office/drawing/2014/main" id="{48A804EC-CE8A-4199-9D25-7B362448E3EB}"/>
              </a:ext>
            </a:extLst>
          </p:cNvPr>
          <p:cNvSpPr>
            <a:spLocks noGrp="1" noChangeArrowheads="1"/>
          </p:cNvSpPr>
          <p:nvPr>
            <p:ph type="body" idx="1"/>
          </p:nvPr>
        </p:nvSpPr>
        <p:spPr>
          <a:xfrm>
            <a:off x="390525" y="1844675"/>
            <a:ext cx="8362950" cy="4713288"/>
          </a:xfrm>
          <a:effectLst>
            <a:outerShdw dist="35921" dir="2700000" algn="ctr" rotWithShape="0">
              <a:srgbClr val="3D478F"/>
            </a:outerShdw>
          </a:effectLst>
        </p:spPr>
        <p:txBody>
          <a:bodyPr/>
          <a:lstStyle/>
          <a:p>
            <a:pPr marL="0" indent="0">
              <a:lnSpc>
                <a:spcPct val="90000"/>
              </a:lnSpc>
              <a:buFontTx/>
              <a:buNone/>
            </a:pPr>
            <a:r>
              <a:rPr lang="pt-BR" altLang="pt-BR" b="1">
                <a:solidFill>
                  <a:schemeClr val="bg1"/>
                </a:solidFill>
              </a:rPr>
              <a:t>Nossa mente grava toda experiência dos nossos cinco sentidos. Nossa mente é um gravador sofisticado. Ela é melhor do que fita magnética, superior e mais confiável do que o computador.  Nossa mente arquiva TUDO. Está tudo lá. As coisas boas e as ruins, o certo e o errado, o verdadeiro e o falso, o bonito e o feio. Tudo arquivado. </a:t>
            </a:r>
          </a:p>
        </p:txBody>
      </p:sp>
      <p:sp>
        <p:nvSpPr>
          <p:cNvPr id="12292" name="Rectangle 4">
            <a:extLst>
              <a:ext uri="{FF2B5EF4-FFF2-40B4-BE49-F238E27FC236}">
                <a16:creationId xmlns:a16="http://schemas.microsoft.com/office/drawing/2014/main" id="{A9B106EE-19F4-4C97-8051-09436F5B0C12}"/>
              </a:ext>
            </a:extLst>
          </p:cNvPr>
          <p:cNvSpPr>
            <a:spLocks noChangeArrowheads="1"/>
          </p:cNvSpPr>
          <p:nvPr/>
        </p:nvSpPr>
        <p:spPr bwMode="auto">
          <a:xfrm>
            <a:off x="971550" y="476250"/>
            <a:ext cx="7777163" cy="1081088"/>
          </a:xfrm>
          <a:prstGeom prst="rect">
            <a:avLst/>
          </a:prstGeom>
          <a:noFill/>
          <a:ln>
            <a:noFill/>
          </a:ln>
          <a:effectLst>
            <a:outerShdw dist="35921" dir="2700000" algn="ctr" rotWithShape="0">
              <a:srgbClr val="3D478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830263" indent="-285750">
              <a:spcBef>
                <a:spcPct val="20000"/>
              </a:spcBef>
              <a:buChar char="–"/>
              <a:defRPr sz="2800">
                <a:solidFill>
                  <a:schemeClr val="tx1"/>
                </a:solidFill>
                <a:latin typeface="Arial" panose="020B0604020202020204" pitchFamily="34" charset="0"/>
              </a:defRPr>
            </a:lvl2pPr>
            <a:lvl3pPr marL="1238250" indent="-228600">
              <a:spcBef>
                <a:spcPct val="20000"/>
              </a:spcBef>
              <a:buChar char="•"/>
              <a:defRPr sz="2400">
                <a:solidFill>
                  <a:schemeClr val="tx1"/>
                </a:solidFill>
                <a:latin typeface="Arial" panose="020B0604020202020204" pitchFamily="34" charset="0"/>
              </a:defRPr>
            </a:lvl3pPr>
            <a:lvl4pPr marL="1646238"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buFontTx/>
              <a:buNone/>
            </a:pPr>
            <a:r>
              <a:rPr lang="pt-BR" altLang="pt-BR" b="1">
                <a:solidFill>
                  <a:schemeClr val="bg1"/>
                </a:solidFill>
              </a:rPr>
              <a:t>Devemos SUBSTITUIR AS VELHAS FITAS PELAS VERDADES DE DEUS.</a:t>
            </a:r>
          </a:p>
        </p:txBody>
      </p:sp>
      <p:sp>
        <p:nvSpPr>
          <p:cNvPr id="12293" name="Text Box 5">
            <a:extLst>
              <a:ext uri="{FF2B5EF4-FFF2-40B4-BE49-F238E27FC236}">
                <a16:creationId xmlns:a16="http://schemas.microsoft.com/office/drawing/2014/main" id="{C2B15DC5-F622-42FC-847A-FB32DB61CBCB}"/>
              </a:ext>
            </a:extLst>
          </p:cNvPr>
          <p:cNvSpPr txBox="1">
            <a:spLocks noChangeArrowheads="1"/>
          </p:cNvSpPr>
          <p:nvPr/>
        </p:nvSpPr>
        <p:spPr bwMode="auto">
          <a:xfrm>
            <a:off x="231775" y="341313"/>
            <a:ext cx="755650" cy="914400"/>
          </a:xfrm>
          <a:prstGeom prst="rect">
            <a:avLst/>
          </a:prstGeom>
          <a:noFill/>
          <a:ln>
            <a:noFill/>
          </a:ln>
          <a:effectLst>
            <a:outerShdw dist="35921" dir="2700000" algn="ctr" rotWithShape="0">
              <a:srgbClr val="3D478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r>
              <a:rPr lang="pt-BR" altLang="pt-BR" sz="5400" b="1">
                <a:solidFill>
                  <a:schemeClr val="bg1"/>
                </a:solidFill>
              </a:rPr>
              <a:t>3.</a:t>
            </a: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12293"/>
                                        </p:tgtEl>
                                        <p:attrNameLst>
                                          <p:attrName>style.visibility</p:attrName>
                                        </p:attrNameLst>
                                      </p:cBhvr>
                                      <p:to>
                                        <p:strVal val="visible"/>
                                      </p:to>
                                    </p:set>
                                    <p:animEffect transition="in" filter="fade">
                                      <p:cBhvr>
                                        <p:cTn id="7" dur="770" decel="100000"/>
                                        <p:tgtEl>
                                          <p:spTgt spid="12293"/>
                                        </p:tgtEl>
                                      </p:cBhvr>
                                    </p:animEffect>
                                    <p:animScale>
                                      <p:cBhvr>
                                        <p:cTn id="8" dur="770" decel="100000"/>
                                        <p:tgtEl>
                                          <p:spTgt spid="12293"/>
                                        </p:tgtEl>
                                      </p:cBhvr>
                                      <p:from x="10000" y="10000"/>
                                      <p:to x="200000" y="450000"/>
                                    </p:animScale>
                                    <p:animScale>
                                      <p:cBhvr>
                                        <p:cTn id="9" dur="1230" accel="100000" fill="hold">
                                          <p:stCondLst>
                                            <p:cond delay="770"/>
                                          </p:stCondLst>
                                        </p:cTn>
                                        <p:tgtEl>
                                          <p:spTgt spid="12293"/>
                                        </p:tgtEl>
                                      </p:cBhvr>
                                      <p:from x="200000" y="450000"/>
                                      <p:to x="100000" y="100000"/>
                                    </p:animScale>
                                    <p:set>
                                      <p:cBhvr>
                                        <p:cTn id="10" dur="770" fill="hold"/>
                                        <p:tgtEl>
                                          <p:spTgt spid="12293"/>
                                        </p:tgtEl>
                                        <p:attrNameLst>
                                          <p:attrName>ppt_x</p:attrName>
                                        </p:attrNameLst>
                                      </p:cBhvr>
                                      <p:to>
                                        <p:strVal val="(0.5)"/>
                                      </p:to>
                                    </p:set>
                                    <p:anim from="(0.5)" to="(#ppt_x)" calcmode="lin" valueType="num">
                                      <p:cBhvr>
                                        <p:cTn id="11" dur="1230" accel="100000" fill="hold">
                                          <p:stCondLst>
                                            <p:cond delay="770"/>
                                          </p:stCondLst>
                                        </p:cTn>
                                        <p:tgtEl>
                                          <p:spTgt spid="12293"/>
                                        </p:tgtEl>
                                        <p:attrNameLst>
                                          <p:attrName>ppt_x</p:attrName>
                                        </p:attrNameLst>
                                      </p:cBhvr>
                                    </p:anim>
                                    <p:set>
                                      <p:cBhvr>
                                        <p:cTn id="12" dur="770" fill="hold"/>
                                        <p:tgtEl>
                                          <p:spTgt spid="12293"/>
                                        </p:tgtEl>
                                        <p:attrNameLst>
                                          <p:attrName>ppt_y</p:attrName>
                                        </p:attrNameLst>
                                      </p:cBhvr>
                                      <p:to>
                                        <p:strVal val="(#ppt_y+0.4)"/>
                                      </p:to>
                                    </p:set>
                                    <p:anim from="(#ppt_y+0.4)" to="(#ppt_y)" calcmode="lin" valueType="num">
                                      <p:cBhvr>
                                        <p:cTn id="13" dur="1230" accel="100000" fill="hold">
                                          <p:stCondLst>
                                            <p:cond delay="770"/>
                                          </p:stCondLst>
                                        </p:cTn>
                                        <p:tgtEl>
                                          <p:spTgt spid="12293"/>
                                        </p:tgtEl>
                                        <p:attrNameLst>
                                          <p:attrName>ppt_y</p:attrName>
                                        </p:attrNameLst>
                                      </p:cBhvr>
                                    </p:anim>
                                  </p:childTnLst>
                                </p:cTn>
                              </p:par>
                            </p:childTnLst>
                          </p:cTn>
                        </p:par>
                        <p:par>
                          <p:cTn id="14" fill="hold" nodeType="afterGroup">
                            <p:stCondLst>
                              <p:cond delay="2000"/>
                            </p:stCondLst>
                            <p:childTnLst>
                              <p:par>
                                <p:cTn id="15" presetID="23" presetClass="entr" presetSubtype="16" fill="hold" grpId="0" nodeType="afterEffect">
                                  <p:stCondLst>
                                    <p:cond delay="0"/>
                                  </p:stCondLst>
                                  <p:childTnLst>
                                    <p:set>
                                      <p:cBhvr>
                                        <p:cTn id="16" dur="1" fill="hold">
                                          <p:stCondLst>
                                            <p:cond delay="0"/>
                                          </p:stCondLst>
                                        </p:cTn>
                                        <p:tgtEl>
                                          <p:spTgt spid="12292"/>
                                        </p:tgtEl>
                                        <p:attrNameLst>
                                          <p:attrName>style.visibility</p:attrName>
                                        </p:attrNameLst>
                                      </p:cBhvr>
                                      <p:to>
                                        <p:strVal val="visible"/>
                                      </p:to>
                                    </p:set>
                                    <p:anim calcmode="lin" valueType="num">
                                      <p:cBhvr>
                                        <p:cTn id="17" dur="500" fill="hold"/>
                                        <p:tgtEl>
                                          <p:spTgt spid="12292"/>
                                        </p:tgtEl>
                                        <p:attrNameLst>
                                          <p:attrName>ppt_w</p:attrName>
                                        </p:attrNameLst>
                                      </p:cBhvr>
                                      <p:tavLst>
                                        <p:tav tm="0">
                                          <p:val>
                                            <p:fltVal val="0"/>
                                          </p:val>
                                        </p:tav>
                                        <p:tav tm="100000">
                                          <p:val>
                                            <p:strVal val="#ppt_w"/>
                                          </p:val>
                                        </p:tav>
                                      </p:tavLst>
                                    </p:anim>
                                    <p:anim calcmode="lin" valueType="num">
                                      <p:cBhvr>
                                        <p:cTn id="18" dur="500" fill="hold"/>
                                        <p:tgtEl>
                                          <p:spTgt spid="12292"/>
                                        </p:tgtEl>
                                        <p:attrNameLst>
                                          <p:attrName>ppt_h</p:attrName>
                                        </p:attrNameLst>
                                      </p:cBhvr>
                                      <p:tavLst>
                                        <p:tav tm="0">
                                          <p:val>
                                            <p:fltVal val="0"/>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12291">
                                            <p:txEl>
                                              <p:pRg st="0" end="0"/>
                                            </p:txEl>
                                          </p:spTgt>
                                        </p:tgtEl>
                                        <p:attrNameLst>
                                          <p:attrName>style.visibility</p:attrName>
                                        </p:attrNameLst>
                                      </p:cBhvr>
                                      <p:to>
                                        <p:strVal val="visible"/>
                                      </p:to>
                                    </p:set>
                                    <p:animEffect transition="in" filter="dissolve">
                                      <p:cBhvr>
                                        <p:cTn id="23" dur="500"/>
                                        <p:tgtEl>
                                          <p:spTgt spid="1229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P spid="12292" grpId="0"/>
      <p:bldP spid="1229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a:extLst>
              <a:ext uri="{FF2B5EF4-FFF2-40B4-BE49-F238E27FC236}">
                <a16:creationId xmlns:a16="http://schemas.microsoft.com/office/drawing/2014/main" id="{9009EF82-60EA-4B73-9B60-A9E489CC5A32}"/>
              </a:ext>
            </a:extLst>
          </p:cNvPr>
          <p:cNvSpPr>
            <a:spLocks noGrp="1" noChangeArrowheads="1"/>
          </p:cNvSpPr>
          <p:nvPr>
            <p:ph type="body" idx="1"/>
          </p:nvPr>
        </p:nvSpPr>
        <p:spPr>
          <a:xfrm>
            <a:off x="390525" y="836613"/>
            <a:ext cx="8362950" cy="4713287"/>
          </a:xfrm>
          <a:effectLst>
            <a:outerShdw dist="35921" dir="2700000" algn="ctr" rotWithShape="0">
              <a:srgbClr val="3D478F"/>
            </a:outerShdw>
          </a:effectLst>
        </p:spPr>
        <p:txBody>
          <a:bodyPr/>
          <a:lstStyle/>
          <a:p>
            <a:pPr marL="0" indent="0">
              <a:buFontTx/>
              <a:buNone/>
            </a:pPr>
            <a:r>
              <a:rPr lang="pt-BR" altLang="pt-BR" sz="3600" b="1">
                <a:solidFill>
                  <a:schemeClr val="bg1"/>
                </a:solidFill>
              </a:rPr>
              <a:t>Essas mensagens passam pelo nosso cérebro quando temos 20, 30, 40, 50, 60 anos ou mais. Nossas vidas estão sendo direcionadas por velhas fitas cheias de mentiras. Está na hora de substituir essas fitas pela verdade de Deus sobre quem realmente somos!</a:t>
            </a:r>
          </a:p>
        </p:txBody>
      </p:sp>
    </p:spTree>
  </p:cSld>
  <p:clrMapOvr>
    <a:masterClrMapping/>
  </p:clrMapOvr>
  <p:transition>
    <p:blinds dir="ver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3C9652F3-4C91-4569-AA0E-BF17497EA6C3}"/>
              </a:ext>
            </a:extLst>
          </p:cNvPr>
          <p:cNvSpPr>
            <a:spLocks noGrp="1" noChangeArrowheads="1"/>
          </p:cNvSpPr>
          <p:nvPr>
            <p:ph type="title"/>
          </p:nvPr>
        </p:nvSpPr>
        <p:spPr>
          <a:xfrm>
            <a:off x="250825" y="465138"/>
            <a:ext cx="8751888" cy="1509712"/>
          </a:xfrm>
          <a:effectLst>
            <a:outerShdw dist="35921" dir="2700000" algn="ctr" rotWithShape="0">
              <a:srgbClr val="3D478F"/>
            </a:outerShdw>
          </a:effectLst>
        </p:spPr>
        <p:txBody>
          <a:bodyPr/>
          <a:lstStyle/>
          <a:p>
            <a:pPr algn="l"/>
            <a:r>
              <a:rPr lang="pt-BR" altLang="pt-BR" sz="3200" b="1">
                <a:solidFill>
                  <a:schemeClr val="bg1"/>
                </a:solidFill>
              </a:rPr>
              <a:t>Deixe Deus transformá-la em uma pessoa nova, mudando sua maneira de pensar.  </a:t>
            </a:r>
            <a:r>
              <a:rPr lang="pt-BR" altLang="pt-BR" sz="2400" b="1">
                <a:solidFill>
                  <a:schemeClr val="bg1"/>
                </a:solidFill>
              </a:rPr>
              <a:t>Rom. 12:2</a:t>
            </a:r>
            <a:r>
              <a:rPr lang="pt-BR" altLang="pt-BR" sz="3200" b="1">
                <a:solidFill>
                  <a:schemeClr val="bg1"/>
                </a:solidFill>
              </a:rPr>
              <a:t> </a:t>
            </a:r>
          </a:p>
        </p:txBody>
      </p:sp>
      <p:sp>
        <p:nvSpPr>
          <p:cNvPr id="13315" name="Rectangle 3">
            <a:extLst>
              <a:ext uri="{FF2B5EF4-FFF2-40B4-BE49-F238E27FC236}">
                <a16:creationId xmlns:a16="http://schemas.microsoft.com/office/drawing/2014/main" id="{6A579D83-2E95-4AE8-B611-C5C56DCCE6FF}"/>
              </a:ext>
            </a:extLst>
          </p:cNvPr>
          <p:cNvSpPr>
            <a:spLocks noGrp="1" noChangeArrowheads="1"/>
          </p:cNvSpPr>
          <p:nvPr>
            <p:ph type="body" idx="1"/>
          </p:nvPr>
        </p:nvSpPr>
        <p:spPr>
          <a:xfrm>
            <a:off x="214313" y="2147888"/>
            <a:ext cx="8432800" cy="3943350"/>
          </a:xfrm>
          <a:effectLst>
            <a:outerShdw dist="35921" dir="2700000" algn="ctr" rotWithShape="0">
              <a:srgbClr val="3D478F"/>
            </a:outerShdw>
          </a:effectLst>
        </p:spPr>
        <p:txBody>
          <a:bodyPr/>
          <a:lstStyle/>
          <a:p>
            <a:pPr marL="0" indent="0">
              <a:spcAft>
                <a:spcPct val="20000"/>
              </a:spcAft>
              <a:buFontTx/>
              <a:buNone/>
            </a:pPr>
            <a:r>
              <a:rPr lang="pt-BR" altLang="pt-BR" b="1">
                <a:solidFill>
                  <a:schemeClr val="bg1"/>
                </a:solidFill>
              </a:rPr>
              <a:t>Os psiquiatras hoje nos dizem que em geral enxergamos nosso valor com base no que achamos que a pessoa mais importante de nossa vida pensa de nós. </a:t>
            </a:r>
          </a:p>
          <a:p>
            <a:pPr marL="0" indent="0">
              <a:spcAft>
                <a:spcPct val="20000"/>
              </a:spcAft>
              <a:buFontTx/>
              <a:buNone/>
            </a:pPr>
            <a:r>
              <a:rPr lang="pt-BR" altLang="pt-BR" b="1">
                <a:solidFill>
                  <a:schemeClr val="bg1"/>
                </a:solidFill>
              </a:rPr>
              <a:t>Façamos de Jesus a pessoa mais importante de nossa vida. Ele nos dirá a verdade. Pare de dar ouvidos à mentiras. Ouça a Deus. </a:t>
            </a: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dissolve">
                                      <p:cBhvr>
                                        <p:cTn id="7" dur="500"/>
                                        <p:tgtEl>
                                          <p:spTgt spid="1331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315">
                                            <p:txEl>
                                              <p:pRg st="1" end="1"/>
                                            </p:txEl>
                                          </p:spTgt>
                                        </p:tgtEl>
                                        <p:attrNameLst>
                                          <p:attrName>style.visibility</p:attrName>
                                        </p:attrNameLst>
                                      </p:cBhvr>
                                      <p:to>
                                        <p:strVal val="visible"/>
                                      </p:to>
                                    </p:set>
                                    <p:animEffect transition="in" filter="dissolve">
                                      <p:cBhvr>
                                        <p:cTn id="12" dur="500"/>
                                        <p:tgtEl>
                                          <p:spTgt spid="1331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a:extLst>
              <a:ext uri="{FF2B5EF4-FFF2-40B4-BE49-F238E27FC236}">
                <a16:creationId xmlns:a16="http://schemas.microsoft.com/office/drawing/2014/main" id="{9585413F-D03C-4DC5-8202-D6C8E55BD82F}"/>
              </a:ext>
            </a:extLst>
          </p:cNvPr>
          <p:cNvSpPr>
            <a:spLocks noGrp="1" noChangeArrowheads="1"/>
          </p:cNvSpPr>
          <p:nvPr>
            <p:ph type="body" idx="1"/>
          </p:nvPr>
        </p:nvSpPr>
        <p:spPr>
          <a:xfrm>
            <a:off x="250825" y="1341438"/>
            <a:ext cx="8066088" cy="5183187"/>
          </a:xfrm>
          <a:effectLst>
            <a:outerShdw dist="35921" dir="2700000" algn="ctr" rotWithShape="0">
              <a:srgbClr val="3D478F"/>
            </a:outerShdw>
          </a:effectLst>
        </p:spPr>
        <p:txBody>
          <a:bodyPr/>
          <a:lstStyle/>
          <a:p>
            <a:pPr marL="0" indent="0">
              <a:spcBef>
                <a:spcPct val="25000"/>
              </a:spcBef>
              <a:spcAft>
                <a:spcPct val="25000"/>
              </a:spcAft>
              <a:buFontTx/>
              <a:buNone/>
            </a:pPr>
            <a:r>
              <a:rPr lang="pt-BR" altLang="pt-BR" b="1">
                <a:solidFill>
                  <a:schemeClr val="bg1"/>
                </a:solidFill>
              </a:rPr>
              <a:t>Há um grande perigo em se viver no passado. Lembrem-se que contemplando somos transformados. </a:t>
            </a:r>
          </a:p>
          <a:p>
            <a:pPr marL="0" indent="0">
              <a:spcBef>
                <a:spcPct val="25000"/>
              </a:spcBef>
              <a:spcAft>
                <a:spcPct val="25000"/>
              </a:spcAft>
              <a:buFontTx/>
              <a:buNone/>
            </a:pPr>
            <a:r>
              <a:rPr lang="pt-BR" altLang="pt-BR" b="1" i="1">
                <a:solidFill>
                  <a:schemeClr val="bg1"/>
                </a:solidFill>
              </a:rPr>
              <a:t>“. . .esquecendo-me das coisas que atrás ficam, e avançando para as que estão diante de mim, prossigo para o alvo, pelo prêmio da soberana vocação de Deus em Cristo Jesus.” </a:t>
            </a:r>
            <a:r>
              <a:rPr lang="pt-BR" altLang="pt-BR" b="1">
                <a:solidFill>
                  <a:schemeClr val="bg1"/>
                </a:solidFill>
              </a:rPr>
              <a:t>Filip. 3:13,14.</a:t>
            </a:r>
            <a:endParaRPr lang="pt-BR" altLang="pt-BR" b="1" i="1">
              <a:solidFill>
                <a:schemeClr val="bg1"/>
              </a:solidFill>
            </a:endParaRPr>
          </a:p>
        </p:txBody>
      </p:sp>
      <p:sp>
        <p:nvSpPr>
          <p:cNvPr id="14340" name="Rectangle 4">
            <a:extLst>
              <a:ext uri="{FF2B5EF4-FFF2-40B4-BE49-F238E27FC236}">
                <a16:creationId xmlns:a16="http://schemas.microsoft.com/office/drawing/2014/main" id="{CE59E1BE-3105-469F-BF03-6BB948E494FC}"/>
              </a:ext>
            </a:extLst>
          </p:cNvPr>
          <p:cNvSpPr>
            <a:spLocks noChangeArrowheads="1"/>
          </p:cNvSpPr>
          <p:nvPr/>
        </p:nvSpPr>
        <p:spPr bwMode="auto">
          <a:xfrm>
            <a:off x="971550" y="476250"/>
            <a:ext cx="7777163" cy="1081088"/>
          </a:xfrm>
          <a:prstGeom prst="rect">
            <a:avLst/>
          </a:prstGeom>
          <a:noFill/>
          <a:ln>
            <a:noFill/>
          </a:ln>
          <a:effectLst>
            <a:outerShdw dist="35921" dir="2700000" algn="ctr" rotWithShape="0">
              <a:srgbClr val="3D478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830263" indent="-285750">
              <a:spcBef>
                <a:spcPct val="20000"/>
              </a:spcBef>
              <a:buChar char="–"/>
              <a:defRPr sz="2800">
                <a:solidFill>
                  <a:schemeClr val="tx1"/>
                </a:solidFill>
                <a:latin typeface="Arial" panose="020B0604020202020204" pitchFamily="34" charset="0"/>
              </a:defRPr>
            </a:lvl2pPr>
            <a:lvl3pPr marL="1238250" indent="-228600">
              <a:spcBef>
                <a:spcPct val="20000"/>
              </a:spcBef>
              <a:buChar char="•"/>
              <a:defRPr sz="2400">
                <a:solidFill>
                  <a:schemeClr val="tx1"/>
                </a:solidFill>
                <a:latin typeface="Arial" panose="020B0604020202020204" pitchFamily="34" charset="0"/>
              </a:defRPr>
            </a:lvl3pPr>
            <a:lvl4pPr marL="1646238"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buFontTx/>
              <a:buNone/>
            </a:pPr>
            <a:r>
              <a:rPr lang="pt-BR" altLang="pt-BR" b="1">
                <a:solidFill>
                  <a:schemeClr val="bg1"/>
                </a:solidFill>
              </a:rPr>
              <a:t>Devemos FOCALIZAR NO FUTURO.</a:t>
            </a:r>
          </a:p>
        </p:txBody>
      </p:sp>
      <p:sp>
        <p:nvSpPr>
          <p:cNvPr id="14341" name="Text Box 5">
            <a:extLst>
              <a:ext uri="{FF2B5EF4-FFF2-40B4-BE49-F238E27FC236}">
                <a16:creationId xmlns:a16="http://schemas.microsoft.com/office/drawing/2014/main" id="{8F8D3B99-5087-4988-BC31-8E1DBA378328}"/>
              </a:ext>
            </a:extLst>
          </p:cNvPr>
          <p:cNvSpPr txBox="1">
            <a:spLocks noChangeArrowheads="1"/>
          </p:cNvSpPr>
          <p:nvPr/>
        </p:nvSpPr>
        <p:spPr bwMode="auto">
          <a:xfrm>
            <a:off x="231775" y="341313"/>
            <a:ext cx="755650" cy="914400"/>
          </a:xfrm>
          <a:prstGeom prst="rect">
            <a:avLst/>
          </a:prstGeom>
          <a:noFill/>
          <a:ln>
            <a:noFill/>
          </a:ln>
          <a:effectLst>
            <a:outerShdw dist="35921" dir="2700000" algn="ctr" rotWithShape="0">
              <a:srgbClr val="3D478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r>
              <a:rPr lang="pt-BR" altLang="pt-BR" sz="5400" b="1">
                <a:solidFill>
                  <a:schemeClr val="bg1"/>
                </a:solidFill>
              </a:rPr>
              <a:t>4.</a:t>
            </a: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14341"/>
                                        </p:tgtEl>
                                        <p:attrNameLst>
                                          <p:attrName>style.visibility</p:attrName>
                                        </p:attrNameLst>
                                      </p:cBhvr>
                                      <p:to>
                                        <p:strVal val="visible"/>
                                      </p:to>
                                    </p:set>
                                    <p:animEffect transition="in" filter="fade">
                                      <p:cBhvr>
                                        <p:cTn id="7" dur="770" decel="100000"/>
                                        <p:tgtEl>
                                          <p:spTgt spid="14341"/>
                                        </p:tgtEl>
                                      </p:cBhvr>
                                    </p:animEffect>
                                    <p:animScale>
                                      <p:cBhvr>
                                        <p:cTn id="8" dur="770" decel="100000"/>
                                        <p:tgtEl>
                                          <p:spTgt spid="14341"/>
                                        </p:tgtEl>
                                      </p:cBhvr>
                                      <p:from x="10000" y="10000"/>
                                      <p:to x="200000" y="450000"/>
                                    </p:animScale>
                                    <p:animScale>
                                      <p:cBhvr>
                                        <p:cTn id="9" dur="1230" accel="100000" fill="hold">
                                          <p:stCondLst>
                                            <p:cond delay="770"/>
                                          </p:stCondLst>
                                        </p:cTn>
                                        <p:tgtEl>
                                          <p:spTgt spid="14341"/>
                                        </p:tgtEl>
                                      </p:cBhvr>
                                      <p:from x="200000" y="450000"/>
                                      <p:to x="100000" y="100000"/>
                                    </p:animScale>
                                    <p:set>
                                      <p:cBhvr>
                                        <p:cTn id="10" dur="770" fill="hold"/>
                                        <p:tgtEl>
                                          <p:spTgt spid="14341"/>
                                        </p:tgtEl>
                                        <p:attrNameLst>
                                          <p:attrName>ppt_x</p:attrName>
                                        </p:attrNameLst>
                                      </p:cBhvr>
                                      <p:to>
                                        <p:strVal val="(0.5)"/>
                                      </p:to>
                                    </p:set>
                                    <p:anim from="(0.5)" to="(#ppt_x)" calcmode="lin" valueType="num">
                                      <p:cBhvr>
                                        <p:cTn id="11" dur="1230" accel="100000" fill="hold">
                                          <p:stCondLst>
                                            <p:cond delay="770"/>
                                          </p:stCondLst>
                                        </p:cTn>
                                        <p:tgtEl>
                                          <p:spTgt spid="14341"/>
                                        </p:tgtEl>
                                        <p:attrNameLst>
                                          <p:attrName>ppt_x</p:attrName>
                                        </p:attrNameLst>
                                      </p:cBhvr>
                                    </p:anim>
                                    <p:set>
                                      <p:cBhvr>
                                        <p:cTn id="12" dur="770" fill="hold"/>
                                        <p:tgtEl>
                                          <p:spTgt spid="14341"/>
                                        </p:tgtEl>
                                        <p:attrNameLst>
                                          <p:attrName>ppt_y</p:attrName>
                                        </p:attrNameLst>
                                      </p:cBhvr>
                                      <p:to>
                                        <p:strVal val="(#ppt_y+0.4)"/>
                                      </p:to>
                                    </p:set>
                                    <p:anim from="(#ppt_y+0.4)" to="(#ppt_y)" calcmode="lin" valueType="num">
                                      <p:cBhvr>
                                        <p:cTn id="13" dur="1230" accel="100000" fill="hold">
                                          <p:stCondLst>
                                            <p:cond delay="770"/>
                                          </p:stCondLst>
                                        </p:cTn>
                                        <p:tgtEl>
                                          <p:spTgt spid="14341"/>
                                        </p:tgtEl>
                                        <p:attrNameLst>
                                          <p:attrName>ppt_y</p:attrName>
                                        </p:attrNameLst>
                                      </p:cBhvr>
                                    </p:anim>
                                  </p:childTnLst>
                                </p:cTn>
                              </p:par>
                            </p:childTnLst>
                          </p:cTn>
                        </p:par>
                        <p:par>
                          <p:cTn id="14" fill="hold" nodeType="afterGroup">
                            <p:stCondLst>
                              <p:cond delay="2000"/>
                            </p:stCondLst>
                            <p:childTnLst>
                              <p:par>
                                <p:cTn id="15" presetID="23" presetClass="entr" presetSubtype="16" fill="hold" grpId="0" nodeType="afterEffect">
                                  <p:stCondLst>
                                    <p:cond delay="0"/>
                                  </p:stCondLst>
                                  <p:childTnLst>
                                    <p:set>
                                      <p:cBhvr>
                                        <p:cTn id="16" dur="1" fill="hold">
                                          <p:stCondLst>
                                            <p:cond delay="0"/>
                                          </p:stCondLst>
                                        </p:cTn>
                                        <p:tgtEl>
                                          <p:spTgt spid="14340"/>
                                        </p:tgtEl>
                                        <p:attrNameLst>
                                          <p:attrName>style.visibility</p:attrName>
                                        </p:attrNameLst>
                                      </p:cBhvr>
                                      <p:to>
                                        <p:strVal val="visible"/>
                                      </p:to>
                                    </p:set>
                                    <p:anim calcmode="lin" valueType="num">
                                      <p:cBhvr>
                                        <p:cTn id="17" dur="500" fill="hold"/>
                                        <p:tgtEl>
                                          <p:spTgt spid="14340"/>
                                        </p:tgtEl>
                                        <p:attrNameLst>
                                          <p:attrName>ppt_w</p:attrName>
                                        </p:attrNameLst>
                                      </p:cBhvr>
                                      <p:tavLst>
                                        <p:tav tm="0">
                                          <p:val>
                                            <p:fltVal val="0"/>
                                          </p:val>
                                        </p:tav>
                                        <p:tav tm="100000">
                                          <p:val>
                                            <p:strVal val="#ppt_w"/>
                                          </p:val>
                                        </p:tav>
                                      </p:tavLst>
                                    </p:anim>
                                    <p:anim calcmode="lin" valueType="num">
                                      <p:cBhvr>
                                        <p:cTn id="18" dur="500" fill="hold"/>
                                        <p:tgtEl>
                                          <p:spTgt spid="14340"/>
                                        </p:tgtEl>
                                        <p:attrNameLst>
                                          <p:attrName>ppt_h</p:attrName>
                                        </p:attrNameLst>
                                      </p:cBhvr>
                                      <p:tavLst>
                                        <p:tav tm="0">
                                          <p:val>
                                            <p:fltVal val="0"/>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14339">
                                            <p:txEl>
                                              <p:pRg st="0" end="0"/>
                                            </p:txEl>
                                          </p:spTgt>
                                        </p:tgtEl>
                                        <p:attrNameLst>
                                          <p:attrName>style.visibility</p:attrName>
                                        </p:attrNameLst>
                                      </p:cBhvr>
                                      <p:to>
                                        <p:strVal val="visible"/>
                                      </p:to>
                                    </p:set>
                                    <p:animEffect transition="in" filter="dissolve">
                                      <p:cBhvr>
                                        <p:cTn id="23" dur="500"/>
                                        <p:tgtEl>
                                          <p:spTgt spid="14339">
                                            <p:txEl>
                                              <p:pRg st="0" end="0"/>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14339">
                                            <p:txEl>
                                              <p:pRg st="1" end="1"/>
                                            </p:txEl>
                                          </p:spTgt>
                                        </p:tgtEl>
                                        <p:attrNameLst>
                                          <p:attrName>style.visibility</p:attrName>
                                        </p:attrNameLst>
                                      </p:cBhvr>
                                      <p:to>
                                        <p:strVal val="visible"/>
                                      </p:to>
                                    </p:set>
                                    <p:animEffect transition="in" filter="dissolve">
                                      <p:cBhvr>
                                        <p:cTn id="28" dur="500"/>
                                        <p:tgtEl>
                                          <p:spTgt spid="1433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P spid="14340" grpId="0"/>
      <p:bldP spid="1434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a:extLst>
              <a:ext uri="{FF2B5EF4-FFF2-40B4-BE49-F238E27FC236}">
                <a16:creationId xmlns:a16="http://schemas.microsoft.com/office/drawing/2014/main" id="{E83F1A09-876D-4BEB-8E79-C2CE170A129F}"/>
              </a:ext>
            </a:extLst>
          </p:cNvPr>
          <p:cNvSpPr>
            <a:spLocks noGrp="1" noChangeArrowheads="1"/>
          </p:cNvSpPr>
          <p:nvPr>
            <p:ph type="body" idx="1"/>
          </p:nvPr>
        </p:nvSpPr>
        <p:spPr>
          <a:xfrm>
            <a:off x="425450" y="692150"/>
            <a:ext cx="8291513" cy="4565650"/>
          </a:xfrm>
          <a:effectLst>
            <a:outerShdw dist="35921" dir="2700000" algn="ctr" rotWithShape="0">
              <a:srgbClr val="6666FF"/>
            </a:outerShdw>
          </a:effectLst>
        </p:spPr>
        <p:txBody>
          <a:bodyPr/>
          <a:lstStyle/>
          <a:p>
            <a:pPr marL="0" indent="0" algn="ctr">
              <a:buFontTx/>
              <a:buNone/>
            </a:pPr>
            <a:r>
              <a:rPr lang="pt-BR" altLang="pt-BR" sz="4800" b="1">
                <a:solidFill>
                  <a:schemeClr val="bg1"/>
                </a:solidFill>
              </a:rPr>
              <a:t>Essas mágoas ocultas vêm de todos os lugares: onde trabalhamos, da escola,  da igreja e seus membros, de nossos familiares; estas são as que mais magoam.</a:t>
            </a:r>
          </a:p>
        </p:txBody>
      </p:sp>
    </p:spTree>
  </p:cSld>
  <p:clrMapOvr>
    <a:masterClrMapping/>
  </p:clrMapOvr>
  <p:transition>
    <p:blinds dir="ver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2F9EB3A8-9D08-4650-8E4C-5FF07E1A80E1}"/>
              </a:ext>
            </a:extLst>
          </p:cNvPr>
          <p:cNvSpPr>
            <a:spLocks noGrp="1" noChangeArrowheads="1"/>
          </p:cNvSpPr>
          <p:nvPr>
            <p:ph type="body" idx="1"/>
          </p:nvPr>
        </p:nvSpPr>
        <p:spPr>
          <a:xfrm>
            <a:off x="611188" y="908050"/>
            <a:ext cx="7561262" cy="4392613"/>
          </a:xfrm>
          <a:effectLst>
            <a:outerShdw dist="35921" dir="2700000" algn="ctr" rotWithShape="0">
              <a:srgbClr val="3D478F"/>
            </a:outerShdw>
          </a:effectLst>
        </p:spPr>
        <p:txBody>
          <a:bodyPr/>
          <a:lstStyle/>
          <a:p>
            <a:pPr marL="0" indent="0">
              <a:lnSpc>
                <a:spcPct val="130000"/>
              </a:lnSpc>
              <a:buFontTx/>
              <a:buNone/>
            </a:pPr>
            <a:r>
              <a:rPr lang="pt-BR" altLang="pt-BR" sz="3600" b="1" i="1">
                <a:solidFill>
                  <a:schemeClr val="bg1"/>
                </a:solidFill>
              </a:rPr>
              <a:t>“Porque eu bem sei os pensamentos que tenho a vosso respeito, diz o Senhor; pensamentos de paz, e não de mal, para vos dar o fim que esperais.” </a:t>
            </a:r>
            <a:r>
              <a:rPr lang="pt-BR" altLang="pt-BR" sz="2800" b="1">
                <a:solidFill>
                  <a:schemeClr val="bg1"/>
                </a:solidFill>
              </a:rPr>
              <a:t>Jer.29:11 </a:t>
            </a:r>
            <a:endParaRPr lang="pt-BR" altLang="pt-BR" sz="2800" b="1" i="1">
              <a:solidFill>
                <a:schemeClr val="bg1"/>
              </a:solidFill>
            </a:endParaRPr>
          </a:p>
          <a:p>
            <a:pPr marL="0" indent="0">
              <a:lnSpc>
                <a:spcPct val="130000"/>
              </a:lnSpc>
              <a:buFontTx/>
              <a:buNone/>
            </a:pPr>
            <a:endParaRPr lang="pt-BR" altLang="pt-BR" sz="3600" b="1" i="1">
              <a:solidFill>
                <a:schemeClr val="bg1"/>
              </a:solidFill>
            </a:endParaRPr>
          </a:p>
        </p:txBody>
      </p:sp>
    </p:spTree>
  </p:cSld>
  <p:clrMapOvr>
    <a:masterClrMapping/>
  </p:clrMapOvr>
  <p:transition>
    <p:blinds dir="ver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a:extLst>
              <a:ext uri="{FF2B5EF4-FFF2-40B4-BE49-F238E27FC236}">
                <a16:creationId xmlns:a16="http://schemas.microsoft.com/office/drawing/2014/main" id="{61AA2139-9356-4107-AAEC-ECF25E59C155}"/>
              </a:ext>
            </a:extLst>
          </p:cNvPr>
          <p:cNvSpPr>
            <a:spLocks noGrp="1" noChangeArrowheads="1"/>
          </p:cNvSpPr>
          <p:nvPr>
            <p:ph type="body" idx="1"/>
          </p:nvPr>
        </p:nvSpPr>
        <p:spPr>
          <a:xfrm>
            <a:off x="395288" y="547688"/>
            <a:ext cx="7993062" cy="5761037"/>
          </a:xfrm>
          <a:effectLst>
            <a:outerShdw dist="35921" dir="2700000" algn="ctr" rotWithShape="0">
              <a:srgbClr val="3D478F"/>
            </a:outerShdw>
          </a:effectLst>
        </p:spPr>
        <p:txBody>
          <a:bodyPr/>
          <a:lstStyle/>
          <a:p>
            <a:pPr marL="0" indent="0">
              <a:spcBef>
                <a:spcPct val="35000"/>
              </a:spcBef>
              <a:spcAft>
                <a:spcPct val="35000"/>
              </a:spcAft>
              <a:buFontTx/>
              <a:buNone/>
            </a:pPr>
            <a:r>
              <a:rPr lang="pt-BR" altLang="pt-BR" sz="3600" b="1">
                <a:solidFill>
                  <a:schemeClr val="bg1"/>
                </a:solidFill>
              </a:rPr>
              <a:t>Você repetirá seu passado somente se escolher fazê-lo através de ressentimento. Se você se ligar a Deus e confiar seu futuro a Ele, você começará a se curar.</a:t>
            </a:r>
          </a:p>
          <a:p>
            <a:pPr marL="0" indent="0">
              <a:spcBef>
                <a:spcPct val="35000"/>
              </a:spcBef>
              <a:spcAft>
                <a:spcPct val="35000"/>
              </a:spcAft>
              <a:buFontTx/>
              <a:buNone/>
            </a:pPr>
            <a:r>
              <a:rPr lang="pt-BR" altLang="pt-BR" sz="3600" b="1">
                <a:solidFill>
                  <a:schemeClr val="bg1"/>
                </a:solidFill>
              </a:rPr>
              <a:t>A cura não acontece ao se criticar alguém, ou ao ferir alguém.</a:t>
            </a:r>
          </a:p>
          <a:p>
            <a:pPr marL="0" indent="0">
              <a:spcBef>
                <a:spcPct val="35000"/>
              </a:spcBef>
              <a:spcAft>
                <a:spcPct val="35000"/>
              </a:spcAft>
              <a:buFontTx/>
              <a:buNone/>
            </a:pPr>
            <a:r>
              <a:rPr lang="pt-BR" altLang="pt-BR" sz="3600" b="1">
                <a:solidFill>
                  <a:schemeClr val="bg1"/>
                </a:solidFill>
              </a:rPr>
              <a:t>A cura é CONFIAR EM DEUS!</a:t>
            </a: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363">
                                            <p:txEl>
                                              <p:pRg st="1" end="1"/>
                                            </p:txEl>
                                          </p:spTgt>
                                        </p:tgtEl>
                                        <p:attrNameLst>
                                          <p:attrName>style.visibility</p:attrName>
                                        </p:attrNameLst>
                                      </p:cBhvr>
                                      <p:to>
                                        <p:strVal val="visible"/>
                                      </p:to>
                                    </p:set>
                                    <p:animEffect transition="in" filter="dissolve">
                                      <p:cBhvr>
                                        <p:cTn id="7" dur="500"/>
                                        <p:tgtEl>
                                          <p:spTgt spid="15363">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5363">
                                            <p:txEl>
                                              <p:pRg st="2" end="2"/>
                                            </p:txEl>
                                          </p:spTgt>
                                        </p:tgtEl>
                                        <p:attrNameLst>
                                          <p:attrName>style.visibility</p:attrName>
                                        </p:attrNameLst>
                                      </p:cBhvr>
                                      <p:to>
                                        <p:strVal val="visible"/>
                                      </p:to>
                                    </p:set>
                                    <p:animEffect transition="in" filter="dissolve">
                                      <p:cBhvr>
                                        <p:cTn id="12" dur="500"/>
                                        <p:tgtEl>
                                          <p:spTgt spid="1536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a:extLst>
              <a:ext uri="{FF2B5EF4-FFF2-40B4-BE49-F238E27FC236}">
                <a16:creationId xmlns:a16="http://schemas.microsoft.com/office/drawing/2014/main" id="{C959A8B3-03C7-4561-81DC-52FA4C60971E}"/>
              </a:ext>
            </a:extLst>
          </p:cNvPr>
          <p:cNvSpPr>
            <a:spLocks noGrp="1" noChangeArrowheads="1"/>
          </p:cNvSpPr>
          <p:nvPr>
            <p:ph type="body" idx="1"/>
          </p:nvPr>
        </p:nvSpPr>
        <p:spPr>
          <a:xfrm>
            <a:off x="444500" y="1676400"/>
            <a:ext cx="8413750" cy="4538663"/>
          </a:xfrm>
          <a:effectLst>
            <a:outerShdw dist="35921" dir="2700000" algn="ctr" rotWithShape="0">
              <a:srgbClr val="3D478F"/>
            </a:outerShdw>
          </a:effectLst>
        </p:spPr>
        <p:txBody>
          <a:bodyPr/>
          <a:lstStyle/>
          <a:p>
            <a:pPr marL="0" indent="0">
              <a:buFontTx/>
              <a:buNone/>
            </a:pPr>
            <a:r>
              <a:rPr lang="pt-BR" altLang="pt-BR" b="1">
                <a:solidFill>
                  <a:schemeClr val="bg1"/>
                </a:solidFill>
              </a:rPr>
              <a:t>Como  sabemos que estamos sendo curadas? Há um sintoma. Quando você começa estender a mão para ajudar os outros, isso é o verdadeiro ministério. Deus quer que nos ajudemos mutuamente. Por isso é tão vital se comunicar. Faz parte do processo de cura para completa restauração.</a:t>
            </a:r>
          </a:p>
        </p:txBody>
      </p:sp>
      <p:sp>
        <p:nvSpPr>
          <p:cNvPr id="16388" name="Rectangle 4">
            <a:extLst>
              <a:ext uri="{FF2B5EF4-FFF2-40B4-BE49-F238E27FC236}">
                <a16:creationId xmlns:a16="http://schemas.microsoft.com/office/drawing/2014/main" id="{FE6983F5-88AB-4963-8AC8-5C71827BDB60}"/>
              </a:ext>
            </a:extLst>
          </p:cNvPr>
          <p:cNvSpPr>
            <a:spLocks noChangeArrowheads="1"/>
          </p:cNvSpPr>
          <p:nvPr/>
        </p:nvSpPr>
        <p:spPr bwMode="auto">
          <a:xfrm>
            <a:off x="971550" y="476250"/>
            <a:ext cx="7777163" cy="1081088"/>
          </a:xfrm>
          <a:prstGeom prst="rect">
            <a:avLst/>
          </a:prstGeom>
          <a:noFill/>
          <a:ln>
            <a:noFill/>
          </a:ln>
          <a:effectLst>
            <a:outerShdw dist="35921" dir="2700000" algn="ctr" rotWithShape="0">
              <a:srgbClr val="3D478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830263" indent="-285750">
              <a:spcBef>
                <a:spcPct val="20000"/>
              </a:spcBef>
              <a:buChar char="–"/>
              <a:defRPr sz="2800">
                <a:solidFill>
                  <a:schemeClr val="tx1"/>
                </a:solidFill>
                <a:latin typeface="Arial" panose="020B0604020202020204" pitchFamily="34" charset="0"/>
              </a:defRPr>
            </a:lvl2pPr>
            <a:lvl3pPr marL="1238250" indent="-228600">
              <a:spcBef>
                <a:spcPct val="20000"/>
              </a:spcBef>
              <a:buChar char="•"/>
              <a:defRPr sz="2400">
                <a:solidFill>
                  <a:schemeClr val="tx1"/>
                </a:solidFill>
                <a:latin typeface="Arial" panose="020B0604020202020204" pitchFamily="34" charset="0"/>
              </a:defRPr>
            </a:lvl3pPr>
            <a:lvl4pPr marL="1646238"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buFontTx/>
              <a:buNone/>
            </a:pPr>
            <a:r>
              <a:rPr lang="pt-BR" altLang="pt-BR" b="1">
                <a:solidFill>
                  <a:schemeClr val="bg1"/>
                </a:solidFill>
              </a:rPr>
              <a:t>ESTENDA A MÃO PARA AJUDAR OS OUTROS</a:t>
            </a:r>
          </a:p>
        </p:txBody>
      </p:sp>
      <p:sp>
        <p:nvSpPr>
          <p:cNvPr id="16389" name="Text Box 5">
            <a:extLst>
              <a:ext uri="{FF2B5EF4-FFF2-40B4-BE49-F238E27FC236}">
                <a16:creationId xmlns:a16="http://schemas.microsoft.com/office/drawing/2014/main" id="{284688F9-2742-4F8D-8433-D60A2BA70102}"/>
              </a:ext>
            </a:extLst>
          </p:cNvPr>
          <p:cNvSpPr txBox="1">
            <a:spLocks noChangeArrowheads="1"/>
          </p:cNvSpPr>
          <p:nvPr/>
        </p:nvSpPr>
        <p:spPr bwMode="auto">
          <a:xfrm>
            <a:off x="231775" y="341313"/>
            <a:ext cx="755650" cy="914400"/>
          </a:xfrm>
          <a:prstGeom prst="rect">
            <a:avLst/>
          </a:prstGeom>
          <a:noFill/>
          <a:ln>
            <a:noFill/>
          </a:ln>
          <a:effectLst>
            <a:outerShdw dist="35921" dir="2700000" algn="ctr" rotWithShape="0">
              <a:srgbClr val="3D478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r>
              <a:rPr lang="pt-BR" altLang="pt-BR" sz="5400" b="1">
                <a:solidFill>
                  <a:schemeClr val="bg1"/>
                </a:solidFill>
              </a:rPr>
              <a:t>5.</a:t>
            </a: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16389"/>
                                        </p:tgtEl>
                                        <p:attrNameLst>
                                          <p:attrName>style.visibility</p:attrName>
                                        </p:attrNameLst>
                                      </p:cBhvr>
                                      <p:to>
                                        <p:strVal val="visible"/>
                                      </p:to>
                                    </p:set>
                                    <p:animEffect transition="in" filter="fade">
                                      <p:cBhvr>
                                        <p:cTn id="7" dur="770" decel="100000"/>
                                        <p:tgtEl>
                                          <p:spTgt spid="16389"/>
                                        </p:tgtEl>
                                      </p:cBhvr>
                                    </p:animEffect>
                                    <p:animScale>
                                      <p:cBhvr>
                                        <p:cTn id="8" dur="770" decel="100000"/>
                                        <p:tgtEl>
                                          <p:spTgt spid="16389"/>
                                        </p:tgtEl>
                                      </p:cBhvr>
                                      <p:from x="10000" y="10000"/>
                                      <p:to x="200000" y="450000"/>
                                    </p:animScale>
                                    <p:animScale>
                                      <p:cBhvr>
                                        <p:cTn id="9" dur="1230" accel="100000" fill="hold">
                                          <p:stCondLst>
                                            <p:cond delay="770"/>
                                          </p:stCondLst>
                                        </p:cTn>
                                        <p:tgtEl>
                                          <p:spTgt spid="16389"/>
                                        </p:tgtEl>
                                      </p:cBhvr>
                                      <p:from x="200000" y="450000"/>
                                      <p:to x="100000" y="100000"/>
                                    </p:animScale>
                                    <p:set>
                                      <p:cBhvr>
                                        <p:cTn id="10" dur="770" fill="hold"/>
                                        <p:tgtEl>
                                          <p:spTgt spid="16389"/>
                                        </p:tgtEl>
                                        <p:attrNameLst>
                                          <p:attrName>ppt_x</p:attrName>
                                        </p:attrNameLst>
                                      </p:cBhvr>
                                      <p:to>
                                        <p:strVal val="(0.5)"/>
                                      </p:to>
                                    </p:set>
                                    <p:anim from="(0.5)" to="(#ppt_x)" calcmode="lin" valueType="num">
                                      <p:cBhvr>
                                        <p:cTn id="11" dur="1230" accel="100000" fill="hold">
                                          <p:stCondLst>
                                            <p:cond delay="770"/>
                                          </p:stCondLst>
                                        </p:cTn>
                                        <p:tgtEl>
                                          <p:spTgt spid="16389"/>
                                        </p:tgtEl>
                                        <p:attrNameLst>
                                          <p:attrName>ppt_x</p:attrName>
                                        </p:attrNameLst>
                                      </p:cBhvr>
                                    </p:anim>
                                    <p:set>
                                      <p:cBhvr>
                                        <p:cTn id="12" dur="770" fill="hold"/>
                                        <p:tgtEl>
                                          <p:spTgt spid="16389"/>
                                        </p:tgtEl>
                                        <p:attrNameLst>
                                          <p:attrName>ppt_y</p:attrName>
                                        </p:attrNameLst>
                                      </p:cBhvr>
                                      <p:to>
                                        <p:strVal val="(#ppt_y+0.4)"/>
                                      </p:to>
                                    </p:set>
                                    <p:anim from="(#ppt_y+0.4)" to="(#ppt_y)" calcmode="lin" valueType="num">
                                      <p:cBhvr>
                                        <p:cTn id="13" dur="1230" accel="100000" fill="hold">
                                          <p:stCondLst>
                                            <p:cond delay="770"/>
                                          </p:stCondLst>
                                        </p:cTn>
                                        <p:tgtEl>
                                          <p:spTgt spid="16389"/>
                                        </p:tgtEl>
                                        <p:attrNameLst>
                                          <p:attrName>ppt_y</p:attrName>
                                        </p:attrNameLst>
                                      </p:cBhvr>
                                    </p:anim>
                                  </p:childTnLst>
                                </p:cTn>
                              </p:par>
                            </p:childTnLst>
                          </p:cTn>
                        </p:par>
                        <p:par>
                          <p:cTn id="14" fill="hold" nodeType="afterGroup">
                            <p:stCondLst>
                              <p:cond delay="2000"/>
                            </p:stCondLst>
                            <p:childTnLst>
                              <p:par>
                                <p:cTn id="15" presetID="23" presetClass="entr" presetSubtype="16" fill="hold" grpId="0" nodeType="afterEffect">
                                  <p:stCondLst>
                                    <p:cond delay="0"/>
                                  </p:stCondLst>
                                  <p:childTnLst>
                                    <p:set>
                                      <p:cBhvr>
                                        <p:cTn id="16" dur="1" fill="hold">
                                          <p:stCondLst>
                                            <p:cond delay="0"/>
                                          </p:stCondLst>
                                        </p:cTn>
                                        <p:tgtEl>
                                          <p:spTgt spid="16388"/>
                                        </p:tgtEl>
                                        <p:attrNameLst>
                                          <p:attrName>style.visibility</p:attrName>
                                        </p:attrNameLst>
                                      </p:cBhvr>
                                      <p:to>
                                        <p:strVal val="visible"/>
                                      </p:to>
                                    </p:set>
                                    <p:anim calcmode="lin" valueType="num">
                                      <p:cBhvr>
                                        <p:cTn id="17" dur="500" fill="hold"/>
                                        <p:tgtEl>
                                          <p:spTgt spid="16388"/>
                                        </p:tgtEl>
                                        <p:attrNameLst>
                                          <p:attrName>ppt_w</p:attrName>
                                        </p:attrNameLst>
                                      </p:cBhvr>
                                      <p:tavLst>
                                        <p:tav tm="0">
                                          <p:val>
                                            <p:fltVal val="0"/>
                                          </p:val>
                                        </p:tav>
                                        <p:tav tm="100000">
                                          <p:val>
                                            <p:strVal val="#ppt_w"/>
                                          </p:val>
                                        </p:tav>
                                      </p:tavLst>
                                    </p:anim>
                                    <p:anim calcmode="lin" valueType="num">
                                      <p:cBhvr>
                                        <p:cTn id="18" dur="500" fill="hold"/>
                                        <p:tgtEl>
                                          <p:spTgt spid="16388"/>
                                        </p:tgtEl>
                                        <p:attrNameLst>
                                          <p:attrName>ppt_h</p:attrName>
                                        </p:attrNameLst>
                                      </p:cBhvr>
                                      <p:tavLst>
                                        <p:tav tm="0">
                                          <p:val>
                                            <p:fltVal val="0"/>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16387">
                                            <p:txEl>
                                              <p:pRg st="0" end="0"/>
                                            </p:txEl>
                                          </p:spTgt>
                                        </p:tgtEl>
                                        <p:attrNameLst>
                                          <p:attrName>style.visibility</p:attrName>
                                        </p:attrNameLst>
                                      </p:cBhvr>
                                      <p:to>
                                        <p:strVal val="visible"/>
                                      </p:to>
                                    </p:set>
                                    <p:animEffect transition="in" filter="dissolve">
                                      <p:cBhvr>
                                        <p:cTn id="23" dur="500"/>
                                        <p:tgtEl>
                                          <p:spTgt spid="1638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P spid="16388" grpId="0"/>
      <p:bldP spid="1638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a:extLst>
              <a:ext uri="{FF2B5EF4-FFF2-40B4-BE49-F238E27FC236}">
                <a16:creationId xmlns:a16="http://schemas.microsoft.com/office/drawing/2014/main" id="{A33BEE72-06F6-45C7-96EA-C1D0027DDC96}"/>
              </a:ext>
            </a:extLst>
          </p:cNvPr>
          <p:cNvSpPr>
            <a:spLocks noGrp="1" noChangeArrowheads="1"/>
          </p:cNvSpPr>
          <p:nvPr>
            <p:ph type="body" idx="1"/>
          </p:nvPr>
        </p:nvSpPr>
        <p:spPr>
          <a:xfrm>
            <a:off x="176213" y="185738"/>
            <a:ext cx="8667750" cy="6164262"/>
          </a:xfrm>
          <a:effectLst>
            <a:outerShdw dist="35921" dir="2700000" algn="ctr" rotWithShape="0">
              <a:srgbClr val="3D478F"/>
            </a:outerShdw>
          </a:effectLst>
        </p:spPr>
        <p:txBody>
          <a:bodyPr/>
          <a:lstStyle/>
          <a:p>
            <a:pPr marL="0" indent="0">
              <a:spcAft>
                <a:spcPct val="20000"/>
              </a:spcAft>
              <a:buFontTx/>
              <a:buNone/>
            </a:pPr>
            <a:r>
              <a:rPr lang="pt-BR" altLang="pt-BR" b="1">
                <a:solidFill>
                  <a:schemeClr val="bg1"/>
                </a:solidFill>
              </a:rPr>
              <a:t>Deus nos conforta toda vez que temos problemas, assim quando outros estiverem em dificuldades nós poderemos confortá-los com o mesmo conforto que Deus nos deu. </a:t>
            </a:r>
            <a:r>
              <a:rPr lang="pt-BR" altLang="pt-BR" sz="2400" b="1">
                <a:solidFill>
                  <a:schemeClr val="bg1"/>
                </a:solidFill>
              </a:rPr>
              <a:t>II Cor. 1:4 </a:t>
            </a:r>
          </a:p>
          <a:p>
            <a:pPr marL="0" indent="0">
              <a:spcAft>
                <a:spcPct val="20000"/>
              </a:spcAft>
              <a:buFontTx/>
              <a:buNone/>
            </a:pPr>
            <a:r>
              <a:rPr lang="pt-BR" altLang="pt-BR" b="1">
                <a:solidFill>
                  <a:schemeClr val="bg1"/>
                </a:solidFill>
              </a:rPr>
              <a:t>Quando alguém se torna cristão, ela se transforma em uma nova pessoa por dentro. Não é mais a mesma. Uma nova vida começou.</a:t>
            </a:r>
          </a:p>
          <a:p>
            <a:pPr marL="0" indent="0">
              <a:spcAft>
                <a:spcPct val="20000"/>
              </a:spcAft>
              <a:buFontTx/>
              <a:buNone/>
            </a:pPr>
            <a:r>
              <a:rPr lang="pt-BR" altLang="pt-BR" b="1">
                <a:solidFill>
                  <a:schemeClr val="bg1"/>
                </a:solidFill>
              </a:rPr>
              <a:t>Só há uma maneira de vencer e finalmente deixar para trás as velhas mágoas e feridas. A resposta vem de Deus:</a:t>
            </a: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7411">
                                            <p:txEl>
                                              <p:pRg st="1" end="1"/>
                                            </p:txEl>
                                          </p:spTgt>
                                        </p:tgtEl>
                                        <p:attrNameLst>
                                          <p:attrName>style.visibility</p:attrName>
                                        </p:attrNameLst>
                                      </p:cBhvr>
                                      <p:to>
                                        <p:strVal val="visible"/>
                                      </p:to>
                                    </p:set>
                                    <p:animEffect transition="in" filter="dissolve">
                                      <p:cBhvr>
                                        <p:cTn id="7" dur="500"/>
                                        <p:tgtEl>
                                          <p:spTgt spid="17411">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7411">
                                            <p:txEl>
                                              <p:pRg st="2" end="2"/>
                                            </p:txEl>
                                          </p:spTgt>
                                        </p:tgtEl>
                                        <p:attrNameLst>
                                          <p:attrName>style.visibility</p:attrName>
                                        </p:attrNameLst>
                                      </p:cBhvr>
                                      <p:to>
                                        <p:strVal val="visible"/>
                                      </p:to>
                                    </p:set>
                                    <p:animEffect transition="in" filter="dissolve">
                                      <p:cBhvr>
                                        <p:cTn id="12" dur="500"/>
                                        <p:tgtEl>
                                          <p:spTgt spid="174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8" name="Text Box 6">
            <a:extLst>
              <a:ext uri="{FF2B5EF4-FFF2-40B4-BE49-F238E27FC236}">
                <a16:creationId xmlns:a16="http://schemas.microsoft.com/office/drawing/2014/main" id="{1F2FB6A5-BC93-4B69-B5F9-5B0AEBF4C387}"/>
              </a:ext>
            </a:extLst>
          </p:cNvPr>
          <p:cNvSpPr txBox="1">
            <a:spLocks noChangeArrowheads="1"/>
          </p:cNvSpPr>
          <p:nvPr/>
        </p:nvSpPr>
        <p:spPr bwMode="auto">
          <a:xfrm>
            <a:off x="395288" y="620713"/>
            <a:ext cx="8353425" cy="5249862"/>
          </a:xfrm>
          <a:prstGeom prst="rect">
            <a:avLst/>
          </a:prstGeom>
          <a:noFill/>
          <a:ln>
            <a:noFill/>
          </a:ln>
          <a:effectLst>
            <a:outerShdw dist="35921" dir="2700000" algn="ctr" rotWithShape="0">
              <a:srgbClr val="3D478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534988" indent="-534988" defTabSz="534988">
              <a:defRPr>
                <a:solidFill>
                  <a:schemeClr val="tx1"/>
                </a:solidFill>
                <a:latin typeface="Arial" panose="020B0604020202020204" pitchFamily="34" charset="0"/>
              </a:defRPr>
            </a:lvl1pPr>
            <a:lvl2pPr marL="714375" defTabSz="534988">
              <a:defRPr>
                <a:solidFill>
                  <a:schemeClr val="tx1"/>
                </a:solidFill>
                <a:latin typeface="Arial" panose="020B0604020202020204" pitchFamily="34" charset="0"/>
              </a:defRPr>
            </a:lvl2pPr>
            <a:lvl3pPr defTabSz="534988">
              <a:defRPr>
                <a:solidFill>
                  <a:schemeClr val="tx1"/>
                </a:solidFill>
                <a:latin typeface="Arial" panose="020B0604020202020204" pitchFamily="34" charset="0"/>
              </a:defRPr>
            </a:lvl3pPr>
            <a:lvl4pPr defTabSz="534988">
              <a:defRPr>
                <a:solidFill>
                  <a:schemeClr val="tx1"/>
                </a:solidFill>
                <a:latin typeface="Arial" panose="020B0604020202020204" pitchFamily="34" charset="0"/>
              </a:defRPr>
            </a:lvl4pPr>
            <a:lvl5pPr defTabSz="534988">
              <a:defRPr>
                <a:solidFill>
                  <a:schemeClr val="tx1"/>
                </a:solidFill>
                <a:latin typeface="Arial" panose="020B0604020202020204" pitchFamily="34" charset="0"/>
              </a:defRPr>
            </a:lvl5pPr>
            <a:lvl6pPr defTabSz="534988" fontAlgn="base">
              <a:spcBef>
                <a:spcPct val="0"/>
              </a:spcBef>
              <a:spcAft>
                <a:spcPct val="0"/>
              </a:spcAft>
              <a:defRPr>
                <a:solidFill>
                  <a:schemeClr val="tx1"/>
                </a:solidFill>
                <a:latin typeface="Arial" panose="020B0604020202020204" pitchFamily="34" charset="0"/>
              </a:defRPr>
            </a:lvl6pPr>
            <a:lvl7pPr defTabSz="534988" fontAlgn="base">
              <a:spcBef>
                <a:spcPct val="0"/>
              </a:spcBef>
              <a:spcAft>
                <a:spcPct val="0"/>
              </a:spcAft>
              <a:defRPr>
                <a:solidFill>
                  <a:schemeClr val="tx1"/>
                </a:solidFill>
                <a:latin typeface="Arial" panose="020B0604020202020204" pitchFamily="34" charset="0"/>
              </a:defRPr>
            </a:lvl7pPr>
            <a:lvl8pPr defTabSz="534988" fontAlgn="base">
              <a:spcBef>
                <a:spcPct val="0"/>
              </a:spcBef>
              <a:spcAft>
                <a:spcPct val="0"/>
              </a:spcAft>
              <a:defRPr>
                <a:solidFill>
                  <a:schemeClr val="tx1"/>
                </a:solidFill>
                <a:latin typeface="Arial" panose="020B0604020202020204" pitchFamily="34" charset="0"/>
              </a:defRPr>
            </a:lvl8pPr>
            <a:lvl9pPr defTabSz="534988" fontAlgn="base">
              <a:spcBef>
                <a:spcPct val="0"/>
              </a:spcBef>
              <a:spcAft>
                <a:spcPct val="0"/>
              </a:spcAft>
              <a:defRPr>
                <a:solidFill>
                  <a:schemeClr val="tx1"/>
                </a:solidFill>
                <a:latin typeface="Arial" panose="020B0604020202020204" pitchFamily="34" charset="0"/>
              </a:defRPr>
            </a:lvl9pPr>
          </a:lstStyle>
          <a:p>
            <a:pPr>
              <a:lnSpc>
                <a:spcPct val="120000"/>
              </a:lnSpc>
              <a:spcBef>
                <a:spcPct val="20000"/>
              </a:spcBef>
              <a:spcAft>
                <a:spcPct val="20000"/>
              </a:spcAft>
              <a:buFont typeface="Wingdings" panose="05000000000000000000" pitchFamily="2" charset="2"/>
              <a:buChar char="F"/>
            </a:pPr>
            <a:r>
              <a:rPr lang="pt-BR" altLang="pt-BR" sz="3200" b="1" u="sng">
                <a:solidFill>
                  <a:schemeClr val="bg1"/>
                </a:solidFill>
              </a:rPr>
              <a:t>Revele</a:t>
            </a:r>
            <a:r>
              <a:rPr lang="pt-BR" altLang="pt-BR" sz="3200" b="1">
                <a:solidFill>
                  <a:schemeClr val="bg1"/>
                </a:solidFill>
              </a:rPr>
              <a:t> sua mágoa;</a:t>
            </a:r>
          </a:p>
          <a:p>
            <a:pPr>
              <a:lnSpc>
                <a:spcPct val="120000"/>
              </a:lnSpc>
              <a:spcBef>
                <a:spcPct val="20000"/>
              </a:spcBef>
              <a:spcAft>
                <a:spcPct val="20000"/>
              </a:spcAft>
              <a:buFont typeface="Wingdings" panose="05000000000000000000" pitchFamily="2" charset="2"/>
              <a:buChar char="F"/>
            </a:pPr>
            <a:r>
              <a:rPr lang="pt-BR" altLang="pt-BR" sz="3200" b="1" u="sng">
                <a:solidFill>
                  <a:schemeClr val="bg1"/>
                </a:solidFill>
              </a:rPr>
              <a:t>Liberte</a:t>
            </a:r>
            <a:r>
              <a:rPr lang="pt-BR" altLang="pt-BR" sz="3200" b="1">
                <a:solidFill>
                  <a:schemeClr val="bg1"/>
                </a:solidFill>
              </a:rPr>
              <a:t> as pessoas que lhe  magoaram;</a:t>
            </a:r>
          </a:p>
          <a:p>
            <a:pPr>
              <a:lnSpc>
                <a:spcPct val="120000"/>
              </a:lnSpc>
              <a:spcBef>
                <a:spcPct val="20000"/>
              </a:spcBef>
              <a:spcAft>
                <a:spcPct val="20000"/>
              </a:spcAft>
              <a:buFont typeface="Wingdings" panose="05000000000000000000" pitchFamily="2" charset="2"/>
              <a:buChar char="F"/>
            </a:pPr>
            <a:r>
              <a:rPr lang="pt-BR" altLang="pt-BR" sz="3200" b="1" u="sng">
                <a:solidFill>
                  <a:schemeClr val="bg1"/>
                </a:solidFill>
              </a:rPr>
              <a:t>Substitua </a:t>
            </a:r>
            <a:r>
              <a:rPr lang="pt-BR" altLang="pt-BR" sz="3200" b="1">
                <a:solidFill>
                  <a:schemeClr val="bg1"/>
                </a:solidFill>
              </a:rPr>
              <a:t>as velhas fitas pelas verdades de Deus; </a:t>
            </a:r>
          </a:p>
          <a:p>
            <a:pPr>
              <a:lnSpc>
                <a:spcPct val="120000"/>
              </a:lnSpc>
              <a:spcBef>
                <a:spcPct val="20000"/>
              </a:spcBef>
              <a:spcAft>
                <a:spcPct val="20000"/>
              </a:spcAft>
              <a:buFont typeface="Wingdings" panose="05000000000000000000" pitchFamily="2" charset="2"/>
              <a:buChar char="F"/>
            </a:pPr>
            <a:r>
              <a:rPr lang="pt-BR" altLang="pt-BR" sz="3200" b="1" u="sng">
                <a:solidFill>
                  <a:schemeClr val="bg1"/>
                </a:solidFill>
              </a:rPr>
              <a:t>Focalize </a:t>
            </a:r>
            <a:r>
              <a:rPr lang="pt-BR" altLang="pt-BR" sz="3200" b="1">
                <a:solidFill>
                  <a:schemeClr val="bg1"/>
                </a:solidFill>
              </a:rPr>
              <a:t>no futuro;</a:t>
            </a:r>
          </a:p>
          <a:p>
            <a:pPr>
              <a:lnSpc>
                <a:spcPct val="120000"/>
              </a:lnSpc>
              <a:spcBef>
                <a:spcPct val="20000"/>
              </a:spcBef>
              <a:spcAft>
                <a:spcPct val="20000"/>
              </a:spcAft>
              <a:buFont typeface="Wingdings" panose="05000000000000000000" pitchFamily="2" charset="2"/>
              <a:buChar char="F"/>
            </a:pPr>
            <a:r>
              <a:rPr lang="pt-BR" altLang="pt-BR" sz="3200" b="1" u="sng">
                <a:solidFill>
                  <a:schemeClr val="bg1"/>
                </a:solidFill>
              </a:rPr>
              <a:t>Estenda a mão</a:t>
            </a:r>
            <a:r>
              <a:rPr lang="pt-BR" altLang="pt-BR" sz="3200" b="1">
                <a:solidFill>
                  <a:schemeClr val="bg1"/>
                </a:solidFill>
              </a:rPr>
              <a:t> para ajudar os outros.</a:t>
            </a:r>
            <a:br>
              <a:rPr lang="pt-BR" altLang="pt-BR" sz="3200" b="1">
                <a:solidFill>
                  <a:schemeClr val="bg1"/>
                </a:solidFill>
              </a:rPr>
            </a:br>
            <a:endParaRPr lang="pt-BR" altLang="pt-BR" sz="4800" b="1">
              <a:solidFill>
                <a:schemeClr val="bg1"/>
              </a:solidFill>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8438">
                                            <p:txEl>
                                              <p:pRg st="1" end="1"/>
                                            </p:txEl>
                                          </p:spTgt>
                                        </p:tgtEl>
                                        <p:attrNameLst>
                                          <p:attrName>style.visibility</p:attrName>
                                        </p:attrNameLst>
                                      </p:cBhvr>
                                      <p:to>
                                        <p:strVal val="visible"/>
                                      </p:to>
                                    </p:set>
                                    <p:animEffect transition="in" filter="dissolve">
                                      <p:cBhvr>
                                        <p:cTn id="7" dur="500"/>
                                        <p:tgtEl>
                                          <p:spTgt spid="18438">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8438">
                                            <p:txEl>
                                              <p:pRg st="2" end="2"/>
                                            </p:txEl>
                                          </p:spTgt>
                                        </p:tgtEl>
                                        <p:attrNameLst>
                                          <p:attrName>style.visibility</p:attrName>
                                        </p:attrNameLst>
                                      </p:cBhvr>
                                      <p:to>
                                        <p:strVal val="visible"/>
                                      </p:to>
                                    </p:set>
                                    <p:animEffect transition="in" filter="dissolve">
                                      <p:cBhvr>
                                        <p:cTn id="12" dur="500"/>
                                        <p:tgtEl>
                                          <p:spTgt spid="18438">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8438">
                                            <p:txEl>
                                              <p:pRg st="3" end="3"/>
                                            </p:txEl>
                                          </p:spTgt>
                                        </p:tgtEl>
                                        <p:attrNameLst>
                                          <p:attrName>style.visibility</p:attrName>
                                        </p:attrNameLst>
                                      </p:cBhvr>
                                      <p:to>
                                        <p:strVal val="visible"/>
                                      </p:to>
                                    </p:set>
                                    <p:animEffect transition="in" filter="dissolve">
                                      <p:cBhvr>
                                        <p:cTn id="17" dur="500"/>
                                        <p:tgtEl>
                                          <p:spTgt spid="18438">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8438">
                                            <p:txEl>
                                              <p:pRg st="4" end="4"/>
                                            </p:txEl>
                                          </p:spTgt>
                                        </p:tgtEl>
                                        <p:attrNameLst>
                                          <p:attrName>style.visibility</p:attrName>
                                        </p:attrNameLst>
                                      </p:cBhvr>
                                      <p:to>
                                        <p:strVal val="visible"/>
                                      </p:to>
                                    </p:set>
                                    <p:animEffect transition="in" filter="dissolve">
                                      <p:cBhvr>
                                        <p:cTn id="22" dur="500"/>
                                        <p:tgtEl>
                                          <p:spTgt spid="1843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8"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a:extLst>
              <a:ext uri="{FF2B5EF4-FFF2-40B4-BE49-F238E27FC236}">
                <a16:creationId xmlns:a16="http://schemas.microsoft.com/office/drawing/2014/main" id="{5DA67101-3105-4058-936D-9124ED41CD50}"/>
              </a:ext>
            </a:extLst>
          </p:cNvPr>
          <p:cNvSpPr>
            <a:spLocks noGrp="1" noChangeArrowheads="1"/>
          </p:cNvSpPr>
          <p:nvPr>
            <p:ph type="body" idx="1"/>
          </p:nvPr>
        </p:nvSpPr>
        <p:spPr>
          <a:xfrm>
            <a:off x="304800" y="423863"/>
            <a:ext cx="8424863" cy="5832475"/>
          </a:xfrm>
          <a:effectLst>
            <a:outerShdw dist="35921" dir="2700000" algn="ctr" rotWithShape="0">
              <a:srgbClr val="3D478F"/>
            </a:outerShdw>
          </a:effectLst>
        </p:spPr>
        <p:txBody>
          <a:bodyPr/>
          <a:lstStyle/>
          <a:p>
            <a:pPr marL="0" indent="0">
              <a:lnSpc>
                <a:spcPct val="95000"/>
              </a:lnSpc>
              <a:spcAft>
                <a:spcPct val="20000"/>
              </a:spcAft>
              <a:buFontTx/>
              <a:buNone/>
            </a:pPr>
            <a:r>
              <a:rPr lang="pt-BR" altLang="pt-BR" b="1">
                <a:solidFill>
                  <a:schemeClr val="bg1"/>
                </a:solidFill>
              </a:rPr>
              <a:t>Você jamais estenderá a mão eficazmente para ajudar os outros a não ser que tenha se estruturado nessas quatro primeiras bases. Você pode aparentemente obter sucesso, mas sua raiz não estará em solo fértil. Estará enraizada em amargura e algum dia virá à tona para o detrimento do seu ministério e da glória de Deus.</a:t>
            </a:r>
          </a:p>
          <a:p>
            <a:pPr marL="0" indent="0">
              <a:lnSpc>
                <a:spcPct val="95000"/>
              </a:lnSpc>
              <a:spcAft>
                <a:spcPct val="20000"/>
              </a:spcAft>
              <a:buFontTx/>
              <a:buNone/>
            </a:pPr>
            <a:r>
              <a:rPr lang="pt-BR" altLang="pt-BR" b="1">
                <a:solidFill>
                  <a:schemeClr val="bg1"/>
                </a:solidFill>
              </a:rPr>
              <a:t>Oremos neste momento para podermos seguir esses cinco passos e curar as mágoas internas que continuam a controlar nossa vida.</a:t>
            </a: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9699">
                                            <p:txEl>
                                              <p:pRg st="1" end="1"/>
                                            </p:txEl>
                                          </p:spTgt>
                                        </p:tgtEl>
                                        <p:attrNameLst>
                                          <p:attrName>style.visibility</p:attrName>
                                        </p:attrNameLst>
                                      </p:cBhvr>
                                      <p:to>
                                        <p:strVal val="visible"/>
                                      </p:to>
                                    </p:set>
                                    <p:animEffect transition="in" filter="dissolve">
                                      <p:cBhvr>
                                        <p:cTn id="7" dur="500"/>
                                        <p:tgtEl>
                                          <p:spTgt spid="296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a:extLst>
              <a:ext uri="{FF2B5EF4-FFF2-40B4-BE49-F238E27FC236}">
                <a16:creationId xmlns:a16="http://schemas.microsoft.com/office/drawing/2014/main" id="{FB714D34-05CC-408A-8B6B-2EC5E2E517DA}"/>
              </a:ext>
            </a:extLst>
          </p:cNvPr>
          <p:cNvSpPr>
            <a:spLocks noGrp="1" noChangeArrowheads="1"/>
          </p:cNvSpPr>
          <p:nvPr>
            <p:ph type="body" idx="1"/>
          </p:nvPr>
        </p:nvSpPr>
        <p:spPr>
          <a:xfrm>
            <a:off x="390525" y="657225"/>
            <a:ext cx="8362950" cy="5543550"/>
          </a:xfrm>
          <a:effectLst>
            <a:outerShdw dist="35921" dir="2700000" algn="ctr" rotWithShape="0">
              <a:srgbClr val="6666FF"/>
            </a:outerShdw>
          </a:effectLst>
        </p:spPr>
        <p:txBody>
          <a:bodyPr/>
          <a:lstStyle/>
          <a:p>
            <a:pPr marL="609600" indent="-609600">
              <a:lnSpc>
                <a:spcPct val="120000"/>
              </a:lnSpc>
              <a:spcAft>
                <a:spcPct val="20000"/>
              </a:spcAft>
              <a:buFontTx/>
              <a:buAutoNum type="arabicPeriod"/>
            </a:pPr>
            <a:r>
              <a:rPr lang="pt-BR" altLang="pt-BR" sz="4000" b="1">
                <a:solidFill>
                  <a:schemeClr val="bg1"/>
                </a:solidFill>
              </a:rPr>
              <a:t>Todos têm pelo menos uma mágoa oculta – podemos usar uma máscara para escondê-la.</a:t>
            </a:r>
          </a:p>
          <a:p>
            <a:pPr marL="609600" indent="-609600">
              <a:lnSpc>
                <a:spcPct val="120000"/>
              </a:lnSpc>
              <a:spcAft>
                <a:spcPct val="20000"/>
              </a:spcAft>
              <a:buFontTx/>
              <a:buAutoNum type="arabicPeriod"/>
            </a:pPr>
            <a:r>
              <a:rPr lang="pt-BR" altLang="pt-BR" sz="4000" b="1">
                <a:solidFill>
                  <a:schemeClr val="bg1"/>
                </a:solidFill>
              </a:rPr>
              <a:t>Mágoas emocionais (cicatrizes) demoram mais para sarar do que ferimentos físicos!</a:t>
            </a: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099">
                                            <p:txEl>
                                              <p:pRg st="1" end="1"/>
                                            </p:txEl>
                                          </p:spTgt>
                                        </p:tgtEl>
                                        <p:attrNameLst>
                                          <p:attrName>style.visibility</p:attrName>
                                        </p:attrNameLst>
                                      </p:cBhvr>
                                      <p:to>
                                        <p:strVal val="visible"/>
                                      </p:to>
                                    </p:set>
                                    <p:animEffect transition="in" filter="dissolve">
                                      <p:cBhvr>
                                        <p:cTn id="7" dur="500"/>
                                        <p:tgtEl>
                                          <p:spTgt spid="40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a:extLst>
              <a:ext uri="{FF2B5EF4-FFF2-40B4-BE49-F238E27FC236}">
                <a16:creationId xmlns:a16="http://schemas.microsoft.com/office/drawing/2014/main" id="{DCB9F740-6427-41BA-A0CD-881A3EA690DC}"/>
              </a:ext>
            </a:extLst>
          </p:cNvPr>
          <p:cNvSpPr>
            <a:spLocks noGrp="1" noChangeArrowheads="1"/>
          </p:cNvSpPr>
          <p:nvPr>
            <p:ph type="body" idx="1"/>
          </p:nvPr>
        </p:nvSpPr>
        <p:spPr>
          <a:xfrm>
            <a:off x="219075" y="677863"/>
            <a:ext cx="8850313" cy="2320925"/>
          </a:xfrm>
          <a:effectLst>
            <a:outerShdw dist="35921" dir="2700000" algn="ctr" rotWithShape="0">
              <a:srgbClr val="6666FF"/>
            </a:outerShdw>
          </a:effectLst>
        </p:spPr>
        <p:txBody>
          <a:bodyPr/>
          <a:lstStyle/>
          <a:p>
            <a:pPr marL="0" indent="0">
              <a:lnSpc>
                <a:spcPct val="90000"/>
              </a:lnSpc>
              <a:spcAft>
                <a:spcPct val="20000"/>
              </a:spcAft>
              <a:buFontTx/>
              <a:buNone/>
            </a:pPr>
            <a:r>
              <a:rPr lang="pt-BR" altLang="pt-BR" sz="3600" b="1" i="1">
                <a:solidFill>
                  <a:schemeClr val="bg1"/>
                </a:solidFill>
              </a:rPr>
              <a:t>“Eu sou o Senhor que te sara.” </a:t>
            </a:r>
            <a:r>
              <a:rPr lang="pt-BR" altLang="pt-BR" sz="2000" b="1">
                <a:solidFill>
                  <a:schemeClr val="bg1"/>
                </a:solidFill>
              </a:rPr>
              <a:t>Êxodo 15:26</a:t>
            </a:r>
          </a:p>
          <a:p>
            <a:pPr marL="0" indent="0">
              <a:lnSpc>
                <a:spcPct val="90000"/>
              </a:lnSpc>
              <a:spcAft>
                <a:spcPct val="20000"/>
              </a:spcAft>
              <a:buFontTx/>
              <a:buNone/>
            </a:pPr>
            <a:r>
              <a:rPr lang="pt-BR" altLang="pt-BR" sz="3600" b="1" i="1">
                <a:solidFill>
                  <a:schemeClr val="bg1"/>
                </a:solidFill>
              </a:rPr>
              <a:t>“Sara os quebrantados de coração e lhes ata as suas feridas.” </a:t>
            </a:r>
            <a:r>
              <a:rPr lang="pt-BR" altLang="pt-BR" sz="2000" b="1">
                <a:solidFill>
                  <a:schemeClr val="bg1"/>
                </a:solidFill>
              </a:rPr>
              <a:t>Sal. 147:3</a:t>
            </a:r>
            <a:endParaRPr lang="pt-BR" altLang="pt-BR" sz="3600" b="1">
              <a:solidFill>
                <a:schemeClr val="bg1"/>
              </a:solidFill>
            </a:endParaRPr>
          </a:p>
        </p:txBody>
      </p:sp>
      <p:sp>
        <p:nvSpPr>
          <p:cNvPr id="5125" name="Rectangle 5">
            <a:extLst>
              <a:ext uri="{FF2B5EF4-FFF2-40B4-BE49-F238E27FC236}">
                <a16:creationId xmlns:a16="http://schemas.microsoft.com/office/drawing/2014/main" id="{7F8AB5D9-68FB-4131-9FDD-D2A8E8DC383D}"/>
              </a:ext>
            </a:extLst>
          </p:cNvPr>
          <p:cNvSpPr>
            <a:spLocks noChangeArrowheads="1"/>
          </p:cNvSpPr>
          <p:nvPr/>
        </p:nvSpPr>
        <p:spPr bwMode="auto">
          <a:xfrm>
            <a:off x="755650" y="3141663"/>
            <a:ext cx="7380288" cy="2725737"/>
          </a:xfrm>
          <a:prstGeom prst="rect">
            <a:avLst/>
          </a:prstGeom>
          <a:noFill/>
          <a:ln>
            <a:noFill/>
          </a:ln>
          <a:effectLst>
            <a:outerShdw dist="107763" dir="13500000" algn="ctr" rotWithShape="0">
              <a:srgbClr val="3D478F">
                <a:alpha val="5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lnSpc>
                <a:spcPct val="120000"/>
              </a:lnSpc>
              <a:spcBef>
                <a:spcPct val="20000"/>
              </a:spcBef>
              <a:spcAft>
                <a:spcPct val="20000"/>
              </a:spcAft>
            </a:pPr>
            <a:r>
              <a:rPr lang="pt-BR" altLang="pt-BR" sz="4800">
                <a:solidFill>
                  <a:schemeClr val="bg1"/>
                </a:solidFill>
                <a:latin typeface="Cooper Black" panose="0208090404030B020404" pitchFamily="18" charset="0"/>
              </a:rPr>
              <a:t>Deus prometeu nos curar onde outros nos machucaram.</a:t>
            </a: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123">
                                            <p:txEl>
                                              <p:pRg st="1" end="1"/>
                                            </p:txEl>
                                          </p:spTgt>
                                        </p:tgtEl>
                                        <p:attrNameLst>
                                          <p:attrName>style.visibility</p:attrName>
                                        </p:attrNameLst>
                                      </p:cBhvr>
                                      <p:to>
                                        <p:strVal val="visible"/>
                                      </p:to>
                                    </p:set>
                                    <p:animEffect transition="in" filter="dissolve">
                                      <p:cBhvr>
                                        <p:cTn id="7" dur="500"/>
                                        <p:tgtEl>
                                          <p:spTgt spid="5123">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125"/>
                                        </p:tgtEl>
                                        <p:attrNameLst>
                                          <p:attrName>style.visibility</p:attrName>
                                        </p:attrNameLst>
                                      </p:cBhvr>
                                      <p:to>
                                        <p:strVal val="visible"/>
                                      </p:to>
                                    </p:set>
                                    <p:animEffect transition="in" filter="dissolve">
                                      <p:cBhvr>
                                        <p:cTn id="12" dur="500"/>
                                        <p:tgtEl>
                                          <p:spTgt spid="51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uiExpand="1" build="p"/>
      <p:bldP spid="512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0F01EBD3-22F9-467E-BB3B-D7D8FC3F866A}"/>
              </a:ext>
            </a:extLst>
          </p:cNvPr>
          <p:cNvSpPr>
            <a:spLocks noGrp="1" noChangeArrowheads="1"/>
          </p:cNvSpPr>
          <p:nvPr>
            <p:ph type="body" idx="1"/>
          </p:nvPr>
        </p:nvSpPr>
        <p:spPr>
          <a:xfrm>
            <a:off x="647700" y="1268413"/>
            <a:ext cx="7848600" cy="4321175"/>
          </a:xfrm>
          <a:effectLst>
            <a:outerShdw dist="107763" dir="13500000" algn="ctr" rotWithShape="0">
              <a:srgbClr val="3D478F">
                <a:alpha val="50000"/>
              </a:srgbClr>
            </a:outerShdw>
          </a:effectLst>
        </p:spPr>
        <p:txBody>
          <a:bodyPr/>
          <a:lstStyle/>
          <a:p>
            <a:pPr marL="0" indent="0" algn="ctr">
              <a:spcAft>
                <a:spcPct val="20000"/>
              </a:spcAft>
              <a:buFontTx/>
              <a:buNone/>
            </a:pPr>
            <a:r>
              <a:rPr lang="pt-BR" altLang="pt-BR" sz="5400">
                <a:solidFill>
                  <a:schemeClr val="bg1"/>
                </a:solidFill>
                <a:latin typeface="Cooper Black" panose="0208090404030B020404" pitchFamily="18" charset="0"/>
              </a:rPr>
              <a:t>Vejamos cinco princípios que Deus usa para trazer cura às nossas mágoas ocultas.</a:t>
            </a:r>
          </a:p>
        </p:txBody>
      </p:sp>
    </p:spTree>
  </p:cSld>
  <p:clrMapOvr>
    <a:masterClrMapping/>
  </p:clrMapOvr>
  <p:transition>
    <p:blinds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a:extLst>
              <a:ext uri="{FF2B5EF4-FFF2-40B4-BE49-F238E27FC236}">
                <a16:creationId xmlns:a16="http://schemas.microsoft.com/office/drawing/2014/main" id="{2ED7C89C-D9D2-42CC-AA6E-D6F0585F908A}"/>
              </a:ext>
            </a:extLst>
          </p:cNvPr>
          <p:cNvSpPr>
            <a:spLocks noGrp="1" noChangeArrowheads="1"/>
          </p:cNvSpPr>
          <p:nvPr>
            <p:ph type="body" idx="1"/>
          </p:nvPr>
        </p:nvSpPr>
        <p:spPr>
          <a:xfrm>
            <a:off x="179388" y="1989138"/>
            <a:ext cx="8640762" cy="3527425"/>
          </a:xfrm>
          <a:effectLst>
            <a:outerShdw dist="35921" dir="2700000" algn="ctr" rotWithShape="0">
              <a:srgbClr val="3D478F"/>
            </a:outerShdw>
          </a:effectLst>
        </p:spPr>
        <p:txBody>
          <a:bodyPr/>
          <a:lstStyle/>
          <a:p>
            <a:pPr>
              <a:lnSpc>
                <a:spcPct val="130000"/>
              </a:lnSpc>
              <a:buFontTx/>
              <a:buNone/>
            </a:pPr>
            <a:r>
              <a:rPr lang="pt-BR" altLang="pt-BR" b="1" i="1">
                <a:solidFill>
                  <a:schemeClr val="bg1"/>
                </a:solidFill>
              </a:rPr>
              <a:t>	“. . .calava-me. . .e minha dor se agravou. Esquentou-se-me o coração dentro de mim; enquanto eu meditava se acendeu um fogo. . .” . </a:t>
            </a:r>
            <a:r>
              <a:rPr lang="pt-BR" altLang="pt-BR" b="1">
                <a:solidFill>
                  <a:schemeClr val="bg1"/>
                </a:solidFill>
              </a:rPr>
              <a:t>Sal. 39:2,3</a:t>
            </a:r>
            <a:endParaRPr lang="pt-BR" altLang="pt-BR" b="1" i="1">
              <a:solidFill>
                <a:schemeClr val="bg1"/>
              </a:solidFill>
            </a:endParaRPr>
          </a:p>
        </p:txBody>
      </p:sp>
      <p:sp>
        <p:nvSpPr>
          <p:cNvPr id="6148" name="Rectangle 4">
            <a:extLst>
              <a:ext uri="{FF2B5EF4-FFF2-40B4-BE49-F238E27FC236}">
                <a16:creationId xmlns:a16="http://schemas.microsoft.com/office/drawing/2014/main" id="{C2C75BA8-E97F-400E-8622-7B0A6407EA69}"/>
              </a:ext>
            </a:extLst>
          </p:cNvPr>
          <p:cNvSpPr>
            <a:spLocks noChangeArrowheads="1"/>
          </p:cNvSpPr>
          <p:nvPr/>
        </p:nvSpPr>
        <p:spPr bwMode="auto">
          <a:xfrm>
            <a:off x="939800" y="606425"/>
            <a:ext cx="7947025" cy="831850"/>
          </a:xfrm>
          <a:prstGeom prst="rect">
            <a:avLst/>
          </a:prstGeom>
          <a:noFill/>
          <a:ln>
            <a:noFill/>
          </a:ln>
          <a:effectLst>
            <a:outerShdw dist="35921" dir="2700000" algn="ctr" rotWithShape="0">
              <a:srgbClr val="3D478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buFontTx/>
              <a:buNone/>
            </a:pPr>
            <a:r>
              <a:rPr lang="pt-BR" altLang="pt-BR" b="1">
                <a:solidFill>
                  <a:schemeClr val="bg1"/>
                </a:solidFill>
              </a:rPr>
              <a:t>Precisamos REVELAR NOSSA MÁGOA!</a:t>
            </a:r>
            <a:endParaRPr lang="pt-BR" altLang="pt-BR" i="1">
              <a:solidFill>
                <a:schemeClr val="bg1"/>
              </a:solidFill>
            </a:endParaRPr>
          </a:p>
        </p:txBody>
      </p:sp>
      <p:sp>
        <p:nvSpPr>
          <p:cNvPr id="6149" name="Text Box 5">
            <a:extLst>
              <a:ext uri="{FF2B5EF4-FFF2-40B4-BE49-F238E27FC236}">
                <a16:creationId xmlns:a16="http://schemas.microsoft.com/office/drawing/2014/main" id="{B78F0BF4-2CA0-43E0-82BE-62F0486C46EA}"/>
              </a:ext>
            </a:extLst>
          </p:cNvPr>
          <p:cNvSpPr txBox="1">
            <a:spLocks noChangeArrowheads="1"/>
          </p:cNvSpPr>
          <p:nvPr/>
        </p:nvSpPr>
        <p:spPr bwMode="auto">
          <a:xfrm>
            <a:off x="231775" y="341313"/>
            <a:ext cx="755650" cy="914400"/>
          </a:xfrm>
          <a:prstGeom prst="rect">
            <a:avLst/>
          </a:prstGeom>
          <a:noFill/>
          <a:ln>
            <a:noFill/>
          </a:ln>
          <a:effectLst>
            <a:outerShdw dist="35921" dir="2700000" algn="ctr" rotWithShape="0">
              <a:srgbClr val="3D478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r>
              <a:rPr lang="pt-BR" altLang="pt-BR" sz="5400" b="1">
                <a:solidFill>
                  <a:schemeClr val="bg1"/>
                </a:solidFill>
              </a:rPr>
              <a:t>1.</a:t>
            </a: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1" fill="hold">
                                          <p:stCondLst>
                                            <p:cond delay="0"/>
                                          </p:stCondLst>
                                        </p:cTn>
                                        <p:tgtEl>
                                          <p:spTgt spid="6149"/>
                                        </p:tgtEl>
                                        <p:attrNameLst>
                                          <p:attrName>style.visibility</p:attrName>
                                        </p:attrNameLst>
                                      </p:cBhvr>
                                      <p:to>
                                        <p:strVal val="visible"/>
                                      </p:to>
                                    </p:set>
                                    <p:animEffect transition="in" filter="fade">
                                      <p:cBhvr>
                                        <p:cTn id="7" dur="770" decel="100000"/>
                                        <p:tgtEl>
                                          <p:spTgt spid="6149"/>
                                        </p:tgtEl>
                                      </p:cBhvr>
                                    </p:animEffect>
                                    <p:animScale>
                                      <p:cBhvr>
                                        <p:cTn id="8" dur="770" decel="100000"/>
                                        <p:tgtEl>
                                          <p:spTgt spid="6149"/>
                                        </p:tgtEl>
                                      </p:cBhvr>
                                      <p:from x="10000" y="10000"/>
                                      <p:to x="200000" y="450000"/>
                                    </p:animScale>
                                    <p:animScale>
                                      <p:cBhvr>
                                        <p:cTn id="9" dur="1230" accel="100000" fill="hold">
                                          <p:stCondLst>
                                            <p:cond delay="770"/>
                                          </p:stCondLst>
                                        </p:cTn>
                                        <p:tgtEl>
                                          <p:spTgt spid="6149"/>
                                        </p:tgtEl>
                                      </p:cBhvr>
                                      <p:from x="200000" y="450000"/>
                                      <p:to x="100000" y="100000"/>
                                    </p:animScale>
                                    <p:set>
                                      <p:cBhvr>
                                        <p:cTn id="10" dur="770" fill="hold"/>
                                        <p:tgtEl>
                                          <p:spTgt spid="6149"/>
                                        </p:tgtEl>
                                        <p:attrNameLst>
                                          <p:attrName>ppt_x</p:attrName>
                                        </p:attrNameLst>
                                      </p:cBhvr>
                                      <p:to>
                                        <p:strVal val="(0.5)"/>
                                      </p:to>
                                    </p:set>
                                    <p:anim from="(0.5)" to="(#ppt_x)" calcmode="lin" valueType="num">
                                      <p:cBhvr>
                                        <p:cTn id="11" dur="1230" accel="100000" fill="hold">
                                          <p:stCondLst>
                                            <p:cond delay="770"/>
                                          </p:stCondLst>
                                        </p:cTn>
                                        <p:tgtEl>
                                          <p:spTgt spid="6149"/>
                                        </p:tgtEl>
                                        <p:attrNameLst>
                                          <p:attrName>ppt_x</p:attrName>
                                        </p:attrNameLst>
                                      </p:cBhvr>
                                    </p:anim>
                                    <p:set>
                                      <p:cBhvr>
                                        <p:cTn id="12" dur="770" fill="hold"/>
                                        <p:tgtEl>
                                          <p:spTgt spid="6149"/>
                                        </p:tgtEl>
                                        <p:attrNameLst>
                                          <p:attrName>ppt_y</p:attrName>
                                        </p:attrNameLst>
                                      </p:cBhvr>
                                      <p:to>
                                        <p:strVal val="(#ppt_y+0.4)"/>
                                      </p:to>
                                    </p:set>
                                    <p:anim from="(#ppt_y+0.4)" to="(#ppt_y)" calcmode="lin" valueType="num">
                                      <p:cBhvr>
                                        <p:cTn id="13" dur="1230" accel="100000" fill="hold">
                                          <p:stCondLst>
                                            <p:cond delay="770"/>
                                          </p:stCondLst>
                                        </p:cTn>
                                        <p:tgtEl>
                                          <p:spTgt spid="6149"/>
                                        </p:tgtEl>
                                        <p:attrNameLst>
                                          <p:attrName>ppt_y</p:attrName>
                                        </p:attrNameLst>
                                      </p:cBhvr>
                                    </p:anim>
                                  </p:childTnLst>
                                </p:cTn>
                              </p:par>
                            </p:childTnLst>
                          </p:cTn>
                        </p:par>
                        <p:par>
                          <p:cTn id="14" fill="hold" nodeType="afterGroup">
                            <p:stCondLst>
                              <p:cond delay="2000"/>
                            </p:stCondLst>
                            <p:childTnLst>
                              <p:par>
                                <p:cTn id="15" presetID="23" presetClass="entr" presetSubtype="16" fill="hold" grpId="0" nodeType="afterEffect">
                                  <p:stCondLst>
                                    <p:cond delay="0"/>
                                  </p:stCondLst>
                                  <p:childTnLst>
                                    <p:set>
                                      <p:cBhvr>
                                        <p:cTn id="16" dur="1" fill="hold">
                                          <p:stCondLst>
                                            <p:cond delay="0"/>
                                          </p:stCondLst>
                                        </p:cTn>
                                        <p:tgtEl>
                                          <p:spTgt spid="6148"/>
                                        </p:tgtEl>
                                        <p:attrNameLst>
                                          <p:attrName>style.visibility</p:attrName>
                                        </p:attrNameLst>
                                      </p:cBhvr>
                                      <p:to>
                                        <p:strVal val="visible"/>
                                      </p:to>
                                    </p:set>
                                    <p:anim calcmode="lin" valueType="num">
                                      <p:cBhvr>
                                        <p:cTn id="17" dur="500" fill="hold"/>
                                        <p:tgtEl>
                                          <p:spTgt spid="6148"/>
                                        </p:tgtEl>
                                        <p:attrNameLst>
                                          <p:attrName>ppt_w</p:attrName>
                                        </p:attrNameLst>
                                      </p:cBhvr>
                                      <p:tavLst>
                                        <p:tav tm="0">
                                          <p:val>
                                            <p:fltVal val="0"/>
                                          </p:val>
                                        </p:tav>
                                        <p:tav tm="100000">
                                          <p:val>
                                            <p:strVal val="#ppt_w"/>
                                          </p:val>
                                        </p:tav>
                                      </p:tavLst>
                                    </p:anim>
                                    <p:anim calcmode="lin" valueType="num">
                                      <p:cBhvr>
                                        <p:cTn id="18" dur="500" fill="hold"/>
                                        <p:tgtEl>
                                          <p:spTgt spid="6148"/>
                                        </p:tgtEl>
                                        <p:attrNameLst>
                                          <p:attrName>ppt_h</p:attrName>
                                        </p:attrNameLst>
                                      </p:cBhvr>
                                      <p:tavLst>
                                        <p:tav tm="0">
                                          <p:val>
                                            <p:fltVal val="0"/>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6147">
                                            <p:txEl>
                                              <p:pRg st="0" end="0"/>
                                            </p:txEl>
                                          </p:spTgt>
                                        </p:tgtEl>
                                        <p:attrNameLst>
                                          <p:attrName>style.visibility</p:attrName>
                                        </p:attrNameLst>
                                      </p:cBhvr>
                                      <p:to>
                                        <p:strVal val="visible"/>
                                      </p:to>
                                    </p:set>
                                    <p:animEffect transition="in" filter="dissolve">
                                      <p:cBhvr>
                                        <p:cTn id="23" dur="500"/>
                                        <p:tgtEl>
                                          <p:spTgt spid="614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P spid="6148" grpId="0"/>
      <p:bldP spid="614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a:extLst>
              <a:ext uri="{FF2B5EF4-FFF2-40B4-BE49-F238E27FC236}">
                <a16:creationId xmlns:a16="http://schemas.microsoft.com/office/drawing/2014/main" id="{4D7246A5-5B05-4934-958F-8B4F5EECC5A5}"/>
              </a:ext>
            </a:extLst>
          </p:cNvPr>
          <p:cNvSpPr>
            <a:spLocks noGrp="1" noChangeArrowheads="1"/>
          </p:cNvSpPr>
          <p:nvPr>
            <p:ph type="body" idx="1"/>
          </p:nvPr>
        </p:nvSpPr>
        <p:spPr>
          <a:xfrm>
            <a:off x="214313" y="234950"/>
            <a:ext cx="8521700" cy="6192838"/>
          </a:xfrm>
          <a:effectLst>
            <a:outerShdw dist="35921" dir="2700000" algn="ctr" rotWithShape="0">
              <a:srgbClr val="3D478F"/>
            </a:outerShdw>
          </a:effectLst>
        </p:spPr>
        <p:txBody>
          <a:bodyPr/>
          <a:lstStyle/>
          <a:p>
            <a:pPr marL="0" indent="0">
              <a:lnSpc>
                <a:spcPct val="115000"/>
              </a:lnSpc>
              <a:spcBef>
                <a:spcPct val="25000"/>
              </a:spcBef>
              <a:spcAft>
                <a:spcPct val="25000"/>
              </a:spcAft>
              <a:buFontTx/>
              <a:buNone/>
            </a:pPr>
            <a:r>
              <a:rPr lang="pt-BR" altLang="pt-BR" sz="3600" b="1">
                <a:solidFill>
                  <a:schemeClr val="bg1"/>
                </a:solidFill>
              </a:rPr>
              <a:t>Isso se chama de “guardar seu sofrimento”. Mágoas guardadas não se curam – podem nos envenenar. </a:t>
            </a:r>
          </a:p>
          <a:p>
            <a:pPr marL="0" indent="0">
              <a:lnSpc>
                <a:spcPct val="115000"/>
              </a:lnSpc>
              <a:spcBef>
                <a:spcPct val="25000"/>
              </a:spcBef>
              <a:spcAft>
                <a:spcPct val="25000"/>
              </a:spcAft>
              <a:buFontTx/>
              <a:buNone/>
            </a:pPr>
            <a:r>
              <a:rPr lang="pt-BR" altLang="pt-BR" sz="3600" b="1">
                <a:solidFill>
                  <a:schemeClr val="bg1"/>
                </a:solidFill>
              </a:rPr>
              <a:t>Salmos 32:3 diz: “</a:t>
            </a:r>
            <a:r>
              <a:rPr lang="pt-BR" altLang="pt-BR" sz="3600" b="1" i="1">
                <a:solidFill>
                  <a:schemeClr val="bg1"/>
                </a:solidFill>
              </a:rPr>
              <a:t>Quando guardei silêncio,</a:t>
            </a:r>
            <a:r>
              <a:rPr lang="pt-BR" altLang="pt-BR" sz="3600" b="1">
                <a:solidFill>
                  <a:schemeClr val="bg1"/>
                </a:solidFill>
              </a:rPr>
              <a:t> </a:t>
            </a:r>
            <a:r>
              <a:rPr lang="pt-BR" altLang="pt-BR" sz="3600" b="1" i="1">
                <a:solidFill>
                  <a:schemeClr val="bg1"/>
                </a:solidFill>
              </a:rPr>
              <a:t>envelheceram os meus ossos pelo meu bramido em todo o dia</a:t>
            </a:r>
            <a:r>
              <a:rPr lang="pt-BR" altLang="pt-BR" sz="3600" b="1">
                <a:solidFill>
                  <a:schemeClr val="bg1"/>
                </a:solidFill>
              </a:rPr>
              <a:t>.” </a:t>
            </a:r>
          </a:p>
          <a:p>
            <a:pPr marL="0" indent="0">
              <a:lnSpc>
                <a:spcPct val="115000"/>
              </a:lnSpc>
              <a:spcBef>
                <a:spcPct val="25000"/>
              </a:spcBef>
              <a:spcAft>
                <a:spcPct val="25000"/>
              </a:spcAft>
              <a:buFontTx/>
              <a:buNone/>
            </a:pPr>
            <a:r>
              <a:rPr lang="pt-BR" altLang="pt-BR" sz="3600" b="1">
                <a:solidFill>
                  <a:schemeClr val="bg1"/>
                </a:solidFill>
              </a:rPr>
              <a:t>Isso esgota nossas energias emocionais e físicas. </a:t>
            </a: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171">
                                            <p:txEl>
                                              <p:pRg st="1" end="1"/>
                                            </p:txEl>
                                          </p:spTgt>
                                        </p:tgtEl>
                                        <p:attrNameLst>
                                          <p:attrName>style.visibility</p:attrName>
                                        </p:attrNameLst>
                                      </p:cBhvr>
                                      <p:to>
                                        <p:strVal val="visible"/>
                                      </p:to>
                                    </p:set>
                                    <p:animEffect transition="in" filter="dissolve">
                                      <p:cBhvr>
                                        <p:cTn id="7" dur="500"/>
                                        <p:tgtEl>
                                          <p:spTgt spid="7171">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171">
                                            <p:txEl>
                                              <p:pRg st="2" end="2"/>
                                            </p:txEl>
                                          </p:spTgt>
                                        </p:tgtEl>
                                        <p:attrNameLst>
                                          <p:attrName>style.visibility</p:attrName>
                                        </p:attrNameLst>
                                      </p:cBhvr>
                                      <p:to>
                                        <p:strVal val="visible"/>
                                      </p:to>
                                    </p:set>
                                    <p:animEffect transition="in" filter="dissolve">
                                      <p:cBhvr>
                                        <p:cTn id="12" dur="500"/>
                                        <p:tgtEl>
                                          <p:spTgt spid="71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B466E4AB-176C-44CB-B700-54B6EDCDE5A3}"/>
              </a:ext>
            </a:extLst>
          </p:cNvPr>
          <p:cNvSpPr>
            <a:spLocks noGrp="1" noChangeArrowheads="1"/>
          </p:cNvSpPr>
          <p:nvPr>
            <p:ph type="body" idx="1"/>
          </p:nvPr>
        </p:nvSpPr>
        <p:spPr>
          <a:xfrm>
            <a:off x="346075" y="620713"/>
            <a:ext cx="8450263" cy="5043487"/>
          </a:xfrm>
          <a:effectLst>
            <a:outerShdw dist="35921" dir="2700000" algn="ctr" rotWithShape="0">
              <a:srgbClr val="3D478F"/>
            </a:outerShdw>
          </a:effectLst>
        </p:spPr>
        <p:txBody>
          <a:bodyPr/>
          <a:lstStyle/>
          <a:p>
            <a:pPr marL="0" indent="0">
              <a:lnSpc>
                <a:spcPct val="110000"/>
              </a:lnSpc>
              <a:spcAft>
                <a:spcPct val="20000"/>
              </a:spcAft>
              <a:buFontTx/>
              <a:buNone/>
            </a:pPr>
            <a:r>
              <a:rPr lang="pt-BR" altLang="pt-BR" sz="3600" b="1">
                <a:solidFill>
                  <a:schemeClr val="bg1"/>
                </a:solidFill>
              </a:rPr>
              <a:t>Temos mudanças de comportamento e negamos nossa mágoa. </a:t>
            </a:r>
          </a:p>
          <a:p>
            <a:pPr marL="0" indent="0">
              <a:lnSpc>
                <a:spcPct val="110000"/>
              </a:lnSpc>
              <a:spcAft>
                <a:spcPct val="20000"/>
              </a:spcAft>
              <a:buFontTx/>
              <a:buNone/>
            </a:pPr>
            <a:r>
              <a:rPr lang="pt-BR" altLang="pt-BR" sz="3600" b="1">
                <a:solidFill>
                  <a:schemeClr val="bg1"/>
                </a:solidFill>
              </a:rPr>
              <a:t>Dizemos – “Não tem importância.” </a:t>
            </a:r>
          </a:p>
          <a:p>
            <a:pPr marL="0" indent="0">
              <a:lnSpc>
                <a:spcPct val="110000"/>
              </a:lnSpc>
              <a:spcAft>
                <a:spcPct val="20000"/>
              </a:spcAft>
              <a:buFontTx/>
              <a:buNone/>
            </a:pPr>
            <a:r>
              <a:rPr lang="pt-BR" altLang="pt-BR" sz="3600" b="1">
                <a:solidFill>
                  <a:schemeClr val="bg1"/>
                </a:solidFill>
              </a:rPr>
              <a:t>Então temos acessos de raiva, nos aborrecemos com pequenas coisas que não deveriam nos aborrecer – e descontamos em nossos cônjuges e filhos.</a:t>
            </a: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3554">
                                            <p:txEl>
                                              <p:pRg st="1" end="1"/>
                                            </p:txEl>
                                          </p:spTgt>
                                        </p:tgtEl>
                                        <p:attrNameLst>
                                          <p:attrName>style.visibility</p:attrName>
                                        </p:attrNameLst>
                                      </p:cBhvr>
                                      <p:to>
                                        <p:strVal val="visible"/>
                                      </p:to>
                                    </p:set>
                                    <p:animEffect transition="in" filter="dissolve">
                                      <p:cBhvr>
                                        <p:cTn id="7" dur="500"/>
                                        <p:tgtEl>
                                          <p:spTgt spid="23554">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3554">
                                            <p:txEl>
                                              <p:pRg st="2" end="2"/>
                                            </p:txEl>
                                          </p:spTgt>
                                        </p:tgtEl>
                                        <p:attrNameLst>
                                          <p:attrName>style.visibility</p:attrName>
                                        </p:attrNameLst>
                                      </p:cBhvr>
                                      <p:to>
                                        <p:strVal val="visible"/>
                                      </p:to>
                                    </p:set>
                                    <p:animEffect transition="in" filter="dissolve">
                                      <p:cBhvr>
                                        <p:cTn id="12" dur="500"/>
                                        <p:tgtEl>
                                          <p:spTgt spid="2355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2B27ACA5-AD92-4829-B341-9E0DDCF251B4}"/>
              </a:ext>
            </a:extLst>
          </p:cNvPr>
          <p:cNvSpPr>
            <a:spLocks noGrp="1" noChangeArrowheads="1"/>
          </p:cNvSpPr>
          <p:nvPr>
            <p:ph type="title"/>
          </p:nvPr>
        </p:nvSpPr>
        <p:spPr>
          <a:xfrm>
            <a:off x="457200" y="404813"/>
            <a:ext cx="8291513" cy="1295400"/>
          </a:xfrm>
          <a:effectLst>
            <a:outerShdw dist="35921" dir="2700000" algn="ctr" rotWithShape="0">
              <a:srgbClr val="3D478F"/>
            </a:outerShdw>
          </a:effectLst>
        </p:spPr>
        <p:txBody>
          <a:bodyPr/>
          <a:lstStyle/>
          <a:p>
            <a:r>
              <a:rPr lang="pt-BR" altLang="pt-BR" b="1">
                <a:solidFill>
                  <a:schemeClr val="bg1"/>
                </a:solidFill>
              </a:rPr>
              <a:t>Com quem devemos ser honestas? Com três pessoas:</a:t>
            </a:r>
          </a:p>
        </p:txBody>
      </p:sp>
      <p:sp>
        <p:nvSpPr>
          <p:cNvPr id="8195" name="Rectangle 3">
            <a:extLst>
              <a:ext uri="{FF2B5EF4-FFF2-40B4-BE49-F238E27FC236}">
                <a16:creationId xmlns:a16="http://schemas.microsoft.com/office/drawing/2014/main" id="{349590CA-637F-4AE5-9BB9-0060AEF340E5}"/>
              </a:ext>
            </a:extLst>
          </p:cNvPr>
          <p:cNvSpPr>
            <a:spLocks noGrp="1" noChangeArrowheads="1"/>
          </p:cNvSpPr>
          <p:nvPr>
            <p:ph type="body" idx="1"/>
          </p:nvPr>
        </p:nvSpPr>
        <p:spPr>
          <a:xfrm>
            <a:off x="250825" y="4221163"/>
            <a:ext cx="8640763" cy="1757362"/>
          </a:xfrm>
          <a:effectLst>
            <a:outerShdw dist="35921" dir="2700000" algn="ctr" rotWithShape="0">
              <a:srgbClr val="3D478F"/>
            </a:outerShdw>
          </a:effectLst>
        </p:spPr>
        <p:txBody>
          <a:bodyPr/>
          <a:lstStyle/>
          <a:p>
            <a:pPr algn="ctr">
              <a:buFontTx/>
              <a:buNone/>
            </a:pPr>
            <a:r>
              <a:rPr lang="pt-BR" altLang="pt-BR" sz="3600" b="1">
                <a:solidFill>
                  <a:schemeClr val="bg1"/>
                </a:solidFill>
              </a:rPr>
              <a:t>Lembre-se de Jó 18:4 –“</a:t>
            </a:r>
            <a:r>
              <a:rPr lang="pt-BR" altLang="pt-BR" sz="3600" b="1" i="1">
                <a:solidFill>
                  <a:schemeClr val="bg1"/>
                </a:solidFill>
              </a:rPr>
              <a:t>tu que despedaças a tua alma na tua ira. . .”</a:t>
            </a:r>
          </a:p>
        </p:txBody>
      </p:sp>
      <p:sp>
        <p:nvSpPr>
          <p:cNvPr id="8196" name="Rectangle 4">
            <a:extLst>
              <a:ext uri="{FF2B5EF4-FFF2-40B4-BE49-F238E27FC236}">
                <a16:creationId xmlns:a16="http://schemas.microsoft.com/office/drawing/2014/main" id="{EA86258D-E7F4-449D-968E-2FC106C86685}"/>
              </a:ext>
            </a:extLst>
          </p:cNvPr>
          <p:cNvSpPr>
            <a:spLocks noChangeArrowheads="1"/>
          </p:cNvSpPr>
          <p:nvPr/>
        </p:nvSpPr>
        <p:spPr bwMode="auto">
          <a:xfrm>
            <a:off x="461963" y="2133600"/>
            <a:ext cx="8218487" cy="1828800"/>
          </a:xfrm>
          <a:prstGeom prst="rect">
            <a:avLst/>
          </a:prstGeom>
          <a:noFill/>
          <a:ln>
            <a:noFill/>
          </a:ln>
          <a:effectLst>
            <a:outerShdw dist="35921" dir="2700000" algn="ctr" rotWithShape="0">
              <a:srgbClr val="3D478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marL="609600" indent="-609600">
              <a:spcBef>
                <a:spcPct val="20000"/>
              </a:spcBef>
              <a:buChar char="•"/>
              <a:defRPr sz="3200">
                <a:solidFill>
                  <a:schemeClr val="tx1"/>
                </a:solidFill>
                <a:latin typeface="Arial" panose="020B0604020202020204" pitchFamily="34" charset="0"/>
              </a:defRPr>
            </a:lvl1pPr>
            <a:lvl2pPr marL="990600" indent="-533400">
              <a:spcBef>
                <a:spcPct val="20000"/>
              </a:spcBef>
              <a:buChar char="–"/>
              <a:defRPr sz="2800">
                <a:solidFill>
                  <a:schemeClr val="tx1"/>
                </a:solidFill>
                <a:latin typeface="Arial" panose="020B0604020202020204" pitchFamily="34" charset="0"/>
              </a:defRPr>
            </a:lvl2pPr>
            <a:lvl3pPr marL="1371600" indent="-457200">
              <a:spcBef>
                <a:spcPct val="20000"/>
              </a:spcBef>
              <a:buChar char="•"/>
              <a:defRPr sz="2400">
                <a:solidFill>
                  <a:schemeClr val="tx1"/>
                </a:solidFill>
                <a:latin typeface="Arial" panose="020B0604020202020204" pitchFamily="34" charset="0"/>
              </a:defRPr>
            </a:lvl3pPr>
            <a:lvl4pPr marL="1752600" indent="-381000">
              <a:spcBef>
                <a:spcPct val="20000"/>
              </a:spcBef>
              <a:buChar char="–"/>
              <a:defRPr sz="2000">
                <a:solidFill>
                  <a:schemeClr val="tx1"/>
                </a:solidFill>
                <a:latin typeface="Arial" panose="020B0604020202020204" pitchFamily="34" charset="0"/>
              </a:defRPr>
            </a:lvl4pPr>
            <a:lvl5pPr marL="2209800" indent="-381000">
              <a:spcBef>
                <a:spcPct val="20000"/>
              </a:spcBef>
              <a:buChar char="»"/>
              <a:defRPr sz="2000">
                <a:solidFill>
                  <a:schemeClr val="tx1"/>
                </a:solidFill>
                <a:latin typeface="Arial" panose="020B0604020202020204" pitchFamily="34" charset="0"/>
              </a:defRPr>
            </a:lvl5pPr>
            <a:lvl6pPr marL="2667000" indent="-381000" fontAlgn="base">
              <a:spcBef>
                <a:spcPct val="20000"/>
              </a:spcBef>
              <a:spcAft>
                <a:spcPct val="0"/>
              </a:spcAft>
              <a:buChar char="»"/>
              <a:defRPr sz="2000">
                <a:solidFill>
                  <a:schemeClr val="tx1"/>
                </a:solidFill>
                <a:latin typeface="Arial" panose="020B0604020202020204" pitchFamily="34" charset="0"/>
              </a:defRPr>
            </a:lvl6pPr>
            <a:lvl7pPr marL="3124200" indent="-381000" fontAlgn="base">
              <a:spcBef>
                <a:spcPct val="20000"/>
              </a:spcBef>
              <a:spcAft>
                <a:spcPct val="0"/>
              </a:spcAft>
              <a:buChar char="»"/>
              <a:defRPr sz="2000">
                <a:solidFill>
                  <a:schemeClr val="tx1"/>
                </a:solidFill>
                <a:latin typeface="Arial" panose="020B0604020202020204" pitchFamily="34" charset="0"/>
              </a:defRPr>
            </a:lvl7pPr>
            <a:lvl8pPr marL="3581400" indent="-381000" fontAlgn="base">
              <a:spcBef>
                <a:spcPct val="20000"/>
              </a:spcBef>
              <a:spcAft>
                <a:spcPct val="0"/>
              </a:spcAft>
              <a:buChar char="»"/>
              <a:defRPr sz="2000">
                <a:solidFill>
                  <a:schemeClr val="tx1"/>
                </a:solidFill>
                <a:latin typeface="Arial" panose="020B0604020202020204" pitchFamily="34" charset="0"/>
              </a:defRPr>
            </a:lvl8pPr>
            <a:lvl9pPr marL="4038600" indent="-381000" fontAlgn="base">
              <a:spcBef>
                <a:spcPct val="20000"/>
              </a:spcBef>
              <a:spcAft>
                <a:spcPct val="0"/>
              </a:spcAft>
              <a:buChar char="»"/>
              <a:defRPr sz="2000">
                <a:solidFill>
                  <a:schemeClr val="tx1"/>
                </a:solidFill>
                <a:latin typeface="Arial" panose="020B0604020202020204" pitchFamily="34" charset="0"/>
              </a:defRPr>
            </a:lvl9pPr>
          </a:lstStyle>
          <a:p>
            <a:pPr>
              <a:lnSpc>
                <a:spcPct val="90000"/>
              </a:lnSpc>
              <a:buFontTx/>
              <a:buAutoNum type="arabicPeriod"/>
            </a:pPr>
            <a:r>
              <a:rPr lang="pt-BR" altLang="pt-BR" sz="3600" b="1">
                <a:solidFill>
                  <a:schemeClr val="bg1"/>
                </a:solidFill>
              </a:rPr>
              <a:t>Nós mesmas</a:t>
            </a:r>
          </a:p>
          <a:p>
            <a:pPr>
              <a:lnSpc>
                <a:spcPct val="90000"/>
              </a:lnSpc>
              <a:buFontTx/>
              <a:buAutoNum type="arabicPeriod"/>
            </a:pPr>
            <a:r>
              <a:rPr lang="pt-BR" altLang="pt-BR" sz="3600" b="1">
                <a:solidFill>
                  <a:schemeClr val="bg1"/>
                </a:solidFill>
              </a:rPr>
              <a:t>Deus. Compartilhe com Ele.</a:t>
            </a:r>
          </a:p>
          <a:p>
            <a:pPr>
              <a:lnSpc>
                <a:spcPct val="90000"/>
              </a:lnSpc>
              <a:buFontTx/>
              <a:buAutoNum type="arabicPeriod"/>
            </a:pPr>
            <a:r>
              <a:rPr lang="pt-BR" altLang="pt-BR" sz="3600" b="1">
                <a:solidFill>
                  <a:schemeClr val="bg1"/>
                </a:solidFill>
              </a:rPr>
              <a:t>Mais uma pessoa de confiança.</a:t>
            </a: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196">
                                            <p:txEl>
                                              <p:pRg st="0" end="0"/>
                                            </p:txEl>
                                          </p:spTgt>
                                        </p:tgtEl>
                                        <p:attrNameLst>
                                          <p:attrName>style.visibility</p:attrName>
                                        </p:attrNameLst>
                                      </p:cBhvr>
                                      <p:to>
                                        <p:strVal val="visible"/>
                                      </p:to>
                                    </p:set>
                                    <p:animEffect transition="in" filter="dissolve">
                                      <p:cBhvr>
                                        <p:cTn id="7" dur="500"/>
                                        <p:tgtEl>
                                          <p:spTgt spid="819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196">
                                            <p:txEl>
                                              <p:pRg st="1" end="1"/>
                                            </p:txEl>
                                          </p:spTgt>
                                        </p:tgtEl>
                                        <p:attrNameLst>
                                          <p:attrName>style.visibility</p:attrName>
                                        </p:attrNameLst>
                                      </p:cBhvr>
                                      <p:to>
                                        <p:strVal val="visible"/>
                                      </p:to>
                                    </p:set>
                                    <p:animEffect transition="in" filter="dissolve">
                                      <p:cBhvr>
                                        <p:cTn id="12" dur="500"/>
                                        <p:tgtEl>
                                          <p:spTgt spid="819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196">
                                            <p:txEl>
                                              <p:pRg st="2" end="2"/>
                                            </p:txEl>
                                          </p:spTgt>
                                        </p:tgtEl>
                                        <p:attrNameLst>
                                          <p:attrName>style.visibility</p:attrName>
                                        </p:attrNameLst>
                                      </p:cBhvr>
                                      <p:to>
                                        <p:strVal val="visible"/>
                                      </p:to>
                                    </p:set>
                                    <p:animEffect transition="in" filter="dissolve">
                                      <p:cBhvr>
                                        <p:cTn id="17" dur="500"/>
                                        <p:tgtEl>
                                          <p:spTgt spid="8196">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195">
                                            <p:txEl>
                                              <p:pRg st="0" end="0"/>
                                            </p:txEl>
                                          </p:spTgt>
                                        </p:tgtEl>
                                        <p:attrNameLst>
                                          <p:attrName>style.visibility</p:attrName>
                                        </p:attrNameLst>
                                      </p:cBhvr>
                                      <p:to>
                                        <p:strVal val="visible"/>
                                      </p:to>
                                    </p:set>
                                    <p:animEffect transition="in" filter="dissolve">
                                      <p:cBhvr>
                                        <p:cTn id="22" dur="500"/>
                                        <p:tgtEl>
                                          <p:spTgt spid="819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P spid="8196" grpId="0" build="p"/>
    </p:bldLst>
  </p:timing>
</p:sld>
</file>

<file path=ppt/theme/theme1.xml><?xml version="1.0" encoding="utf-8"?>
<a:theme xmlns:a="http://schemas.openxmlformats.org/drawingml/2006/main" name="Design padrão">
  <a:themeElements>
    <a:clrScheme name="Design padrã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sign padrã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sign padrã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sign padrã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sign padrã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sign padrã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sign padrã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sign padrã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sign padrã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sign padrã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sign padrã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sign padrã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sign padrã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sign padrã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561</TotalTime>
  <Words>1097</Words>
  <Application>Microsoft Office PowerPoint</Application>
  <PresentationFormat>Apresentação na tela (4:3)</PresentationFormat>
  <Paragraphs>69</Paragraphs>
  <Slides>25</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25</vt:i4>
      </vt:variant>
    </vt:vector>
  </HeadingPairs>
  <TitlesOfParts>
    <vt:vector size="29" baseType="lpstr">
      <vt:lpstr>Arial</vt:lpstr>
      <vt:lpstr>Cooper Black</vt:lpstr>
      <vt:lpstr>Wingdings</vt:lpstr>
      <vt:lpstr>Design padrão</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Com quem devemos ser honestas? Com três pessoas:</vt:lpstr>
      <vt:lpstr>Apresentação do PowerPoint</vt:lpstr>
      <vt:lpstr>Apresentação do PowerPoint</vt:lpstr>
      <vt:lpstr>Apresentação do PowerPoint</vt:lpstr>
      <vt:lpstr> “Tu contas . . .as minhas lágrimas!”. Salmos 56:8 </vt:lpstr>
      <vt:lpstr>Apresentação do PowerPoint</vt:lpstr>
      <vt:lpstr>Apresentação do PowerPoint</vt:lpstr>
      <vt:lpstr>Apresentação do PowerPoint</vt:lpstr>
      <vt:lpstr>Apresentação do PowerPoint</vt:lpstr>
      <vt:lpstr>Deixe Deus transformá-la em uma pessoa nova, mudando sua maneira de pensar.  Rom. 12:2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União Sul Brasileira da IASD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LAR E FAMÍLIA</dc:title>
  <dc:subject>ENCONTRO DE CASAIS</dc:subject>
  <dc:creator>Pr. Marcelo Carvalho; Pr. Marcelo Augusto de Carvalho; Marcia Duck</dc:creator>
  <cp:keywords>www.4tons.com.br</cp:keywords>
  <dc:description>COMÉRCIO PROIBIDO. USO PESSOAL</dc:description>
  <cp:lastModifiedBy>Pr. Marcelo Carvalho</cp:lastModifiedBy>
  <cp:revision>9</cp:revision>
  <dcterms:created xsi:type="dcterms:W3CDTF">2003-09-22T13:14:18Z</dcterms:created>
  <dcterms:modified xsi:type="dcterms:W3CDTF">2019-10-28T11:14:08Z</dcterms:modified>
</cp:coreProperties>
</file>