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1" d="100"/>
          <a:sy n="61" d="100"/>
        </p:scale>
        <p:origin x="7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DAE602-9115-47FE-96D0-313B64F82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1C4C27-B538-4AD2-990A-1E5DD858CE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36C6C1-398C-49B9-BE26-AD0398B0B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828340-3AB1-4B7C-89E4-A57577DD9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C77F00-84A1-498C-A5ED-5D787CBD9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E5AFA-ACEA-4858-846E-F6BCA5110AC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4063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069B8-E4ED-42AF-A4B6-87671B898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85650AD-2617-4E36-8005-B9402B4C5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C47DDA-284C-46F9-8BDE-6BA0BB4EA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130AC4-B271-4912-B9D3-53908F3E1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D5134F-6BF0-496B-A17C-4685BEE88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F5A1B-D343-4B37-9BD9-F7D880E2E7E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2091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86A0661-DF39-45E1-9C35-2A2A9E9388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12A04F5-B73B-4E8F-9F95-905148AAE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4240DD-6B13-46B9-A4AD-09E5F2B50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8F224C-11EB-4342-A3A8-99338DF64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F634EC-0950-49F6-B8EE-4EF94284B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E31A4-A097-40AE-A508-7080DF40A5C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8515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20D4AA-C4E7-4D15-A833-FEDAE3976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C45008-CF77-4DC6-8B92-8FA103FCA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34BA84-FC94-406E-8F3B-F00BD527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D561B3-A76F-4EDA-B2E3-DF1312A7C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F7C2C9-EBB8-4E19-98DB-BD6C011F9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17B31-1985-4CB9-8FFD-CE54687C181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84558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2703A2-1402-490E-8DC7-769F16ECF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A8139F-A847-4D34-B191-291D2CD3C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53CA38-D6E2-4CED-91D8-33724A90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1CA7A5-9651-4663-B6BE-5330674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B8344C-5400-4427-BFE0-FCE30E5ED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569AC-1E9E-4463-B301-085AC0288C0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5530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521B21-59D0-402D-B55D-F740E1D0C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3A386F-797D-4B0C-A302-4B38694756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559E13D-A9CB-4126-9538-5B48622DA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B8FEFAD-DC80-46C6-A97D-8A67C60F0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6397514-EE25-42E8-8740-C68532BAE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B471780-E9C1-478E-AA0D-66644C1ED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7C117-50E7-45F1-A847-104D09DB0BE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1672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74E2BF-EC6C-4CF4-ABA7-9C6D9B9E7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7E65F06-EC34-4811-89C1-11DB97754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41C63B0-2C99-41D3-AD12-5EB75C653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26AECFE-1A2C-4079-B4AD-3FCC101D87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C3A0C7F-7EF0-496C-B084-CDC970245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70F30D5-8456-4E61-8040-01023F285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0F4D15C-74E0-4DE3-9478-02919C6E9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4602B12-4E08-4038-ADFA-6FDA3EB00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9E9EA-BD03-4C55-B30A-4E1F36E74D5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14966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2DCBC-0B04-4275-844E-190F5939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CA666E0-8567-4B83-98D5-A93A3860B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576C762-C120-4178-B02A-9B2F8F2D2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69CB4D5-D58E-4DB1-AF1E-51AA02559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E3C03-FC32-4269-B8F6-8F29D96BC09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43919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AAA96C4-04D0-4DC8-A536-11236D8A7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33EC31C-2C56-4C6B-803E-CC2DD6233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A05491E-48EE-4E42-9256-646139F07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F4F70-560F-4B3E-854D-0A618DD80D5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11971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6E4F7C-353C-487A-84CB-FAD828811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79DA67-717F-452D-9B5A-8225BD6D2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1CED04D-63A9-4F45-8867-35C612981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FBB910-CFAE-46A4-81AB-97E2271A1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3A1E77C-67E5-4769-BA5F-6BD273B6C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58C082C-1CDF-4BBD-B210-A1B820FB1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FDC69-E2E4-435A-9D59-DC0E3B8B99E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79529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79BDEC-DB15-452C-980E-56BCE5D6B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1CE4180-9DED-4CA6-8740-54245D6F47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77F125D-078B-417D-AD96-874DE19E6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37012E1-7C94-4494-8B14-23A7011C8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1AD8F20-96A3-4849-BB11-84496FD1C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97930A8-F3C9-4B80-8FEC-F16966914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29887-5B86-4DC2-A94A-C91CC7E867B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395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C7AF48A-76D5-40B7-A074-F9826B7799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AC5CD5A-205E-4DEA-A2CC-E65DD9CBA6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8FA8CCC-0B4C-4F99-8315-CDC663A82C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B47D6D1-2798-4253-AF16-6237CBADCBE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BEAD952-E65D-48F2-905E-0BE3BB8E48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20A7340-11F7-40AB-BD84-4AE42BA1B5E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5ED7180-27E7-4655-9877-02FB329DF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WordArt 3" descr="Mármore branco">
            <a:extLst>
              <a:ext uri="{FF2B5EF4-FFF2-40B4-BE49-F238E27FC236}">
                <a16:creationId xmlns:a16="http://schemas.microsoft.com/office/drawing/2014/main" id="{EB1F300D-7616-4E1D-BD46-BECE5085895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533400"/>
            <a:ext cx="7924800" cy="20812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pt-BR" sz="3600" kern="10" spc="-36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MARIDO E MULHER</a:t>
            </a:r>
          </a:p>
        </p:txBody>
      </p:sp>
      <p:sp>
        <p:nvSpPr>
          <p:cNvPr id="2052" name="WordArt 4">
            <a:extLst>
              <a:ext uri="{FF2B5EF4-FFF2-40B4-BE49-F238E27FC236}">
                <a16:creationId xmlns:a16="http://schemas.microsoft.com/office/drawing/2014/main" id="{44C9A8D5-D73E-467A-8284-8C3A85EC8C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0038" y="6076950"/>
            <a:ext cx="8539162" cy="7810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O que Deus ajuntou não separe o homem.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>
            <a:extLst>
              <a:ext uri="{FF2B5EF4-FFF2-40B4-BE49-F238E27FC236}">
                <a16:creationId xmlns:a16="http://schemas.microsoft.com/office/drawing/2014/main" id="{ADB41764-0795-4AF7-9CE0-795F0E8774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Imagen" r:id="rId3" imgW="3209828" imgH="2123936" progId="MS_ClipArt_Gallery.2">
                  <p:embed/>
                </p:oleObj>
              </mc:Choice>
              <mc:Fallback>
                <p:oleObj name="Imagen" r:id="rId3" imgW="3209828" imgH="2123936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WordArt 3">
            <a:extLst>
              <a:ext uri="{FF2B5EF4-FFF2-40B4-BE49-F238E27FC236}">
                <a16:creationId xmlns:a16="http://schemas.microsoft.com/office/drawing/2014/main" id="{EFAC9264-0D98-4051-8F40-16118B1946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381000"/>
            <a:ext cx="2590800" cy="13319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pt-BR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COMO ?       ELE</a:t>
            </a:r>
          </a:p>
        </p:txBody>
      </p:sp>
      <p:sp>
        <p:nvSpPr>
          <p:cNvPr id="11268" name="AutoShape 4">
            <a:extLst>
              <a:ext uri="{FF2B5EF4-FFF2-40B4-BE49-F238E27FC236}">
                <a16:creationId xmlns:a16="http://schemas.microsoft.com/office/drawing/2014/main" id="{B4DE6BA3-1617-4675-A0B5-216A093B5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828800"/>
            <a:ext cx="838200" cy="609600"/>
          </a:xfrm>
          <a:prstGeom prst="lightningBol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kumimoji="1" lang="pt-BR" altLang="pt-BR" sz="4400">
              <a:solidFill>
                <a:srgbClr val="FFFF00"/>
              </a:solidFill>
              <a:latin typeface="BinnerD" pitchFamily="82" charset="0"/>
            </a:endParaRPr>
          </a:p>
          <a:p>
            <a:pPr algn="ctr"/>
            <a:endParaRPr lang="pt-BR" altLang="pt-BR"/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976BEBB1-80A4-4C04-BACA-2182E80A0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905000"/>
            <a:ext cx="441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>
                <a:solidFill>
                  <a:srgbClr val="FFFF00"/>
                </a:solidFill>
                <a:latin typeface="BinnerD" pitchFamily="82" charset="0"/>
              </a:rPr>
              <a:t>FALE</a:t>
            </a:r>
          </a:p>
        </p:txBody>
      </p:sp>
      <p:sp>
        <p:nvSpPr>
          <p:cNvPr id="11270" name="AutoShape 6">
            <a:extLst>
              <a:ext uri="{FF2B5EF4-FFF2-40B4-BE49-F238E27FC236}">
                <a16:creationId xmlns:a16="http://schemas.microsoft.com/office/drawing/2014/main" id="{76C4EDA7-1228-4FE8-B7D7-EE96A799D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276600"/>
            <a:ext cx="838200" cy="609600"/>
          </a:xfrm>
          <a:prstGeom prst="lightningBol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kumimoji="1" lang="pt-BR" altLang="pt-BR" sz="4400">
              <a:solidFill>
                <a:srgbClr val="FFFF00"/>
              </a:solidFill>
              <a:latin typeface="BinnerD" pitchFamily="82" charset="0"/>
            </a:endParaRPr>
          </a:p>
          <a:p>
            <a:pPr algn="ctr"/>
            <a:endParaRPr lang="pt-BR" altLang="pt-BR"/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ECB646E6-D0FB-490A-A769-FF52BBAF6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352800"/>
            <a:ext cx="312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>
                <a:solidFill>
                  <a:srgbClr val="FFFF00"/>
                </a:solidFill>
                <a:latin typeface="BinnerD" pitchFamily="82" charset="0"/>
              </a:rPr>
              <a:t>FAÇA</a:t>
            </a:r>
          </a:p>
        </p:txBody>
      </p:sp>
      <p:sp>
        <p:nvSpPr>
          <p:cNvPr id="11272" name="AutoShape 8">
            <a:extLst>
              <a:ext uri="{FF2B5EF4-FFF2-40B4-BE49-F238E27FC236}">
                <a16:creationId xmlns:a16="http://schemas.microsoft.com/office/drawing/2014/main" id="{371CCE56-4F9A-4AE8-B05B-1E55BA4B1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181600"/>
            <a:ext cx="838200" cy="609600"/>
          </a:xfrm>
          <a:prstGeom prst="lightningBol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kumimoji="1" lang="pt-BR" altLang="pt-BR" sz="4400">
              <a:solidFill>
                <a:srgbClr val="FFFF00"/>
              </a:solidFill>
              <a:latin typeface="BinnerD" pitchFamily="82" charset="0"/>
            </a:endParaRPr>
          </a:p>
          <a:p>
            <a:pPr algn="ctr"/>
            <a:endParaRPr lang="pt-BR" altLang="pt-BR"/>
          </a:p>
        </p:txBody>
      </p:sp>
      <p:sp>
        <p:nvSpPr>
          <p:cNvPr id="11273" name="Rectangle 9">
            <a:extLst>
              <a:ext uri="{FF2B5EF4-FFF2-40B4-BE49-F238E27FC236}">
                <a16:creationId xmlns:a16="http://schemas.microsoft.com/office/drawing/2014/main" id="{AD1A8724-6BCC-47EB-A9A6-87514A57D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486400"/>
            <a:ext cx="71104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pt-BR" altLang="pt-BR" sz="4400">
                <a:solidFill>
                  <a:srgbClr val="FFFF00"/>
                </a:solidFill>
                <a:latin typeface="BinnerD" pitchFamily="82" charset="0"/>
              </a:rPr>
              <a:t>APRESENTAÇÃO PESSOAL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 autoUpdateAnimBg="0"/>
      <p:bldP spid="11269" grpId="0" autoUpdateAnimBg="0"/>
      <p:bldP spid="11270" grpId="0" animBg="1" autoUpdateAnimBg="0"/>
      <p:bldP spid="11271" grpId="0" autoUpdateAnimBg="0"/>
      <p:bldP spid="11272" grpId="0" animBg="1" autoUpdateAnimBg="0"/>
      <p:bldP spid="1127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>
            <a:extLst>
              <a:ext uri="{FF2B5EF4-FFF2-40B4-BE49-F238E27FC236}">
                <a16:creationId xmlns:a16="http://schemas.microsoft.com/office/drawing/2014/main" id="{CF137A9F-8593-4A32-9F00-31DA6CEADE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>
            <a:extLst>
              <a:ext uri="{FF2B5EF4-FFF2-40B4-BE49-F238E27FC236}">
                <a16:creationId xmlns:a16="http://schemas.microsoft.com/office/drawing/2014/main" id="{E00DEF23-0901-42C1-9F9A-4163F0B4ED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" name="Object 3">
            <a:extLst>
              <a:ext uri="{FF2B5EF4-FFF2-40B4-BE49-F238E27FC236}">
                <a16:creationId xmlns:a16="http://schemas.microsoft.com/office/drawing/2014/main" id="{0B8ECC21-D080-4EDE-8CD1-B72DE3A27B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>
            <a:extLst>
              <a:ext uri="{FF2B5EF4-FFF2-40B4-BE49-F238E27FC236}">
                <a16:creationId xmlns:a16="http://schemas.microsoft.com/office/drawing/2014/main" id="{0C48F41C-7E81-4919-95DF-E4A6AF02A3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50800"/>
          <a:ext cx="9142412" cy="68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Clip" r:id="rId3" imgW="3209828" imgH="2123936" progId="MS_ClipArt_Gallery.5">
                  <p:embed/>
                </p:oleObj>
              </mc:Choice>
              <mc:Fallback>
                <p:oleObj name="Clip" r:id="rId3" imgW="3209828" imgH="2123936" progId="MS_ClipArt_Gallery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50800"/>
                        <a:ext cx="9142412" cy="68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WordArt 3">
            <a:extLst>
              <a:ext uri="{FF2B5EF4-FFF2-40B4-BE49-F238E27FC236}">
                <a16:creationId xmlns:a16="http://schemas.microsoft.com/office/drawing/2014/main" id="{9FB177CC-206A-408B-81CF-A7E2D4FCE8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00600" y="457200"/>
            <a:ext cx="3890963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19"/>
              </a:avLst>
            </a:prstTxWarp>
          </a:bodyPr>
          <a:lstStyle/>
          <a:p>
            <a:pPr algn="ctr"/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RESPEITO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D749033-E438-4575-8EEA-8585D16D1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133600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pt-BR" altLang="pt-BR" sz="4000">
                <a:solidFill>
                  <a:srgbClr val="FFCC00"/>
                </a:solidFill>
                <a:latin typeface="Berlin Sans FB Demi" panose="020E0802020502020306" pitchFamily="34" charset="0"/>
              </a:rPr>
              <a:t>...E a esposa respeite a seu marido. Efésios 5:33</a:t>
            </a:r>
          </a:p>
        </p:txBody>
      </p:sp>
      <p:sp>
        <p:nvSpPr>
          <p:cNvPr id="4102" name="WordArt 6" descr="Vertical estreita">
            <a:extLst>
              <a:ext uri="{FF2B5EF4-FFF2-40B4-BE49-F238E27FC236}">
                <a16:creationId xmlns:a16="http://schemas.microsoft.com/office/drawing/2014/main" id="{30F3C7C3-BBBF-428E-BB7A-FD573B48AC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3276600"/>
            <a:ext cx="24384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CRÍTICAS</a:t>
            </a:r>
          </a:p>
        </p:txBody>
      </p:sp>
      <p:sp>
        <p:nvSpPr>
          <p:cNvPr id="4103" name="WordArt 7" descr="Vertical estreita">
            <a:extLst>
              <a:ext uri="{FF2B5EF4-FFF2-40B4-BE49-F238E27FC236}">
                <a16:creationId xmlns:a16="http://schemas.microsoft.com/office/drawing/2014/main" id="{201AA495-05FE-47FD-A2FD-C81062EF6C5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4114800"/>
            <a:ext cx="24384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CRÍTICAS</a:t>
            </a:r>
          </a:p>
        </p:txBody>
      </p:sp>
      <p:sp>
        <p:nvSpPr>
          <p:cNvPr id="4104" name="WordArt 8" descr="Vertical estreita">
            <a:extLst>
              <a:ext uri="{FF2B5EF4-FFF2-40B4-BE49-F238E27FC236}">
                <a16:creationId xmlns:a16="http://schemas.microsoft.com/office/drawing/2014/main" id="{64A3F118-7385-4423-95D6-2D9904400F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62400" y="4953000"/>
            <a:ext cx="24384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CRÍTICAS</a:t>
            </a:r>
          </a:p>
        </p:txBody>
      </p:sp>
      <p:sp>
        <p:nvSpPr>
          <p:cNvPr id="4105" name="WordArt 9" descr="Vertical estreita">
            <a:extLst>
              <a:ext uri="{FF2B5EF4-FFF2-40B4-BE49-F238E27FC236}">
                <a16:creationId xmlns:a16="http://schemas.microsoft.com/office/drawing/2014/main" id="{FF788D4A-152D-4F80-B4A0-82831B90B22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5600" y="5257800"/>
            <a:ext cx="24384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CRÍTICAS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>
            <a:extLst>
              <a:ext uri="{FF2B5EF4-FFF2-40B4-BE49-F238E27FC236}">
                <a16:creationId xmlns:a16="http://schemas.microsoft.com/office/drawing/2014/main" id="{7F4497DB-D808-45C6-9BF9-6C3EDE4C1A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50800"/>
          <a:ext cx="9142412" cy="68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Clip" r:id="rId3" imgW="3209828" imgH="2123936" progId="MS_ClipArt_Gallery.5">
                  <p:embed/>
                </p:oleObj>
              </mc:Choice>
              <mc:Fallback>
                <p:oleObj name="Clip" r:id="rId3" imgW="3209828" imgH="2123936" progId="MS_ClipArt_Gallery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50800"/>
                        <a:ext cx="9142412" cy="68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Text Box 3">
            <a:extLst>
              <a:ext uri="{FF2B5EF4-FFF2-40B4-BE49-F238E27FC236}">
                <a16:creationId xmlns:a16="http://schemas.microsoft.com/office/drawing/2014/main" id="{70671411-0A52-4B7A-B09E-247515D6E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14400"/>
            <a:ext cx="7924800" cy="55848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>
                <a:latin typeface="Script MT Bold" panose="03040602040607080904" pitchFamily="66" charset="0"/>
              </a:rPr>
              <a:t>Muitas vezes descobrem no outro fraquezas e defeitos insuspeitados: mas os corações que o amor uniu descobrirão também excelências até então desconhecidas. Que todos procurem descobrir as virtudes e não os defeitos. Muitas vezes é nossa própria atitude, a atmosfera que nos rodeia, o que determina o que o outro nos revelará. L.A, 105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43D46804-D52F-43C7-96B5-37CC6C29F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WordArt 3">
            <a:extLst>
              <a:ext uri="{FF2B5EF4-FFF2-40B4-BE49-F238E27FC236}">
                <a16:creationId xmlns:a16="http://schemas.microsoft.com/office/drawing/2014/main" id="{92F1A085-476B-45B2-A27E-5083684519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24400" y="457200"/>
            <a:ext cx="3448050" cy="952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SUBMISSÃO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B5F56319-BDD9-4F91-A636-B708D716C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962400"/>
            <a:ext cx="8001000" cy="252888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pt-BR" altLang="pt-BR" sz="3200">
                <a:solidFill>
                  <a:srgbClr val="000000"/>
                </a:solidFill>
                <a:latin typeface="Script MT Bold" panose="03040602040607080904" pitchFamily="66" charset="0"/>
              </a:rPr>
              <a:t>As mulheres sejam submissas a seus próprios maridos, como ao senhor;... Como, porém, a igreja está sujeita a Cristo, assim as mulheres sejam em tudo submissas a seus maridos...  Efésios 5:22 e 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E9D7F351-C94F-4203-AB3C-6CEFCD738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WordArt 3">
            <a:extLst>
              <a:ext uri="{FF2B5EF4-FFF2-40B4-BE49-F238E27FC236}">
                <a16:creationId xmlns:a16="http://schemas.microsoft.com/office/drawing/2014/main" id="{FB3FB5ED-1854-4714-9D71-65A782BDA8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0"/>
            <a:ext cx="8305800" cy="1371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Porque é Difícil se Submeter ?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5681CAD2-6D70-4CC6-B541-EA53F220E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981200"/>
            <a:ext cx="66960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pt-BR" altLang="pt-BR" sz="4400">
                <a:solidFill>
                  <a:srgbClr val="FF0000"/>
                </a:solidFill>
                <a:latin typeface="American Classic Extra Bold" pitchFamily="18" charset="0"/>
              </a:rPr>
              <a:t>1. Aprendeu em casa</a:t>
            </a: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16004481-8E6D-4B0A-8A7B-81CA63405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971800"/>
            <a:ext cx="876935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pt-BR" altLang="pt-BR" sz="4400">
                <a:solidFill>
                  <a:srgbClr val="FF0000"/>
                </a:solidFill>
                <a:latin typeface="American Classic Extra Bold" pitchFamily="18" charset="0"/>
              </a:rPr>
              <a:t>2. Insegurança, medo,       vulnerabilidade</a:t>
            </a:r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079FE1A8-F566-4BD8-BE5C-5A4DB5896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953000"/>
            <a:ext cx="7974013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pt-BR" altLang="pt-BR" sz="4400">
                <a:solidFill>
                  <a:srgbClr val="FF0000"/>
                </a:solidFill>
                <a:latin typeface="American Classic Extra Bold" pitchFamily="18" charset="0"/>
              </a:rPr>
              <a:t>3. Subterfúgio para consegui o que quer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utoUpdateAnimBg="0"/>
      <p:bldP spid="7175" grpId="0" autoUpdateAnimBg="0"/>
      <p:bldP spid="717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>
            <a:extLst>
              <a:ext uri="{FF2B5EF4-FFF2-40B4-BE49-F238E27FC236}">
                <a16:creationId xmlns:a16="http://schemas.microsoft.com/office/drawing/2014/main" id="{876F1E6D-9A9E-4D8A-BFA3-515265DC41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-381000"/>
          <a:ext cx="9144000" cy="723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Imagen" r:id="rId3" imgW="2123936" imgH="3209828" progId="MS_ClipArt_Gallery.2">
                  <p:embed/>
                </p:oleObj>
              </mc:Choice>
              <mc:Fallback>
                <p:oleObj name="Imagen" r:id="rId3" imgW="2123936" imgH="3209828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381000"/>
                        <a:ext cx="9144000" cy="723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AutoShape 3">
            <a:extLst>
              <a:ext uri="{FF2B5EF4-FFF2-40B4-BE49-F238E27FC236}">
                <a16:creationId xmlns:a16="http://schemas.microsoft.com/office/drawing/2014/main" id="{1A8A65A8-D58E-4555-95B3-6DFF838F9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981200"/>
            <a:ext cx="4191000" cy="42672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196" name="WordArt 4">
            <a:extLst>
              <a:ext uri="{FF2B5EF4-FFF2-40B4-BE49-F238E27FC236}">
                <a16:creationId xmlns:a16="http://schemas.microsoft.com/office/drawing/2014/main" id="{5E9455F5-7948-49D8-9CDD-9185C5E46B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24200" y="3048000"/>
            <a:ext cx="2667000" cy="1314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AMOR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>
            <a:extLst>
              <a:ext uri="{FF2B5EF4-FFF2-40B4-BE49-F238E27FC236}">
                <a16:creationId xmlns:a16="http://schemas.microsoft.com/office/drawing/2014/main" id="{9A77720D-7D8B-47EC-B89D-87A28C1103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723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Imagen" r:id="rId3" imgW="2123936" imgH="3209828" progId="MS_ClipArt_Gallery.2">
                  <p:embed/>
                </p:oleObj>
              </mc:Choice>
              <mc:Fallback>
                <p:oleObj name="Imagen" r:id="rId3" imgW="2123936" imgH="3209828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723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Text Box 3" descr="Papel reciclado">
            <a:extLst>
              <a:ext uri="{FF2B5EF4-FFF2-40B4-BE49-F238E27FC236}">
                <a16:creationId xmlns:a16="http://schemas.microsoft.com/office/drawing/2014/main" id="{83A3B090-14B7-42F1-B9A1-443365AB6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76400"/>
            <a:ext cx="7467600" cy="3990975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>
                <a:solidFill>
                  <a:srgbClr val="FF0000"/>
                </a:solidFill>
                <a:latin typeface="Hobo Medium" pitchFamily="82" charset="0"/>
              </a:rPr>
              <a:t>“Nem o marido nem a mulher deve buscar dominar. O Senhor exarou o princípio que guiará este assunto. O marido deve amar a mulher como Cristo à igreja. E a mulher amar e respeitar o marido. Ambos devem cultivar espírito de bondade, resolvidos a nunca ofender ou prejudicar o outro.”L.A,107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>
            <a:extLst>
              <a:ext uri="{FF2B5EF4-FFF2-40B4-BE49-F238E27FC236}">
                <a16:creationId xmlns:a16="http://schemas.microsoft.com/office/drawing/2014/main" id="{C4332032-DDA7-437D-A4E7-893D7E6720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Imagen" r:id="rId3" imgW="3209828" imgH="2123936" progId="MS_ClipArt_Gallery.2">
                  <p:embed/>
                </p:oleObj>
              </mc:Choice>
              <mc:Fallback>
                <p:oleObj name="Imagen" r:id="rId3" imgW="3209828" imgH="2123936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WordArt 3">
            <a:extLst>
              <a:ext uri="{FF2B5EF4-FFF2-40B4-BE49-F238E27FC236}">
                <a16:creationId xmlns:a16="http://schemas.microsoft.com/office/drawing/2014/main" id="{5693E18D-DACF-4FAC-B4AF-ABC33FFD3C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381000"/>
            <a:ext cx="2590800" cy="13319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pt-BR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COMO ?       ELA</a:t>
            </a:r>
          </a:p>
        </p:txBody>
      </p:sp>
      <p:sp>
        <p:nvSpPr>
          <p:cNvPr id="10244" name="AutoShape 4">
            <a:extLst>
              <a:ext uri="{FF2B5EF4-FFF2-40B4-BE49-F238E27FC236}">
                <a16:creationId xmlns:a16="http://schemas.microsoft.com/office/drawing/2014/main" id="{1F396E74-20F4-4A43-84EC-EF61EC51A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600200"/>
            <a:ext cx="838200" cy="609600"/>
          </a:xfrm>
          <a:prstGeom prst="lightningBol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kumimoji="1" lang="pt-BR" altLang="pt-BR" sz="4400">
              <a:solidFill>
                <a:srgbClr val="FFFF00"/>
              </a:solidFill>
              <a:latin typeface="BinnerD" pitchFamily="82" charset="0"/>
            </a:endParaRPr>
          </a:p>
          <a:p>
            <a:pPr algn="ctr"/>
            <a:endParaRPr lang="pt-BR" altLang="pt-BR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7F39CD6C-042E-42A9-9656-2219622C6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752600"/>
            <a:ext cx="28178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pt-BR" altLang="pt-BR" sz="4400">
                <a:solidFill>
                  <a:srgbClr val="FFFF00"/>
                </a:solidFill>
                <a:latin typeface="BinnerD" pitchFamily="82" charset="0"/>
              </a:rPr>
              <a:t>OBJETIVA</a:t>
            </a:r>
          </a:p>
        </p:txBody>
      </p:sp>
      <p:sp>
        <p:nvSpPr>
          <p:cNvPr id="10246" name="AutoShape 6">
            <a:extLst>
              <a:ext uri="{FF2B5EF4-FFF2-40B4-BE49-F238E27FC236}">
                <a16:creationId xmlns:a16="http://schemas.microsoft.com/office/drawing/2014/main" id="{35EA2F0A-D387-4494-9C5B-728527A0D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657600"/>
            <a:ext cx="838200" cy="609600"/>
          </a:xfrm>
          <a:prstGeom prst="lightningBol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kumimoji="1" lang="pt-BR" altLang="pt-BR" sz="4400">
              <a:solidFill>
                <a:srgbClr val="FFFF00"/>
              </a:solidFill>
              <a:latin typeface="BinnerD" pitchFamily="82" charset="0"/>
            </a:endParaRPr>
          </a:p>
          <a:p>
            <a:pPr algn="ctr"/>
            <a:endParaRPr lang="pt-BR" altLang="pt-BR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E78513DA-684A-4BAF-8B7F-364AF07FA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886200"/>
            <a:ext cx="34083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pt-BR" altLang="pt-BR" sz="4400">
                <a:solidFill>
                  <a:srgbClr val="FFFF00"/>
                </a:solidFill>
                <a:latin typeface="BinnerD" pitchFamily="82" charset="0"/>
              </a:rPr>
              <a:t>CARINHOSA</a:t>
            </a:r>
          </a:p>
        </p:txBody>
      </p:sp>
      <p:sp>
        <p:nvSpPr>
          <p:cNvPr id="10248" name="AutoShape 8">
            <a:extLst>
              <a:ext uri="{FF2B5EF4-FFF2-40B4-BE49-F238E27FC236}">
                <a16:creationId xmlns:a16="http://schemas.microsoft.com/office/drawing/2014/main" id="{253052B7-9AE4-4E8A-A306-2A24490AF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257800"/>
            <a:ext cx="838200" cy="609600"/>
          </a:xfrm>
          <a:prstGeom prst="lightningBol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49" name="Rectangle 9">
            <a:extLst>
              <a:ext uri="{FF2B5EF4-FFF2-40B4-BE49-F238E27FC236}">
                <a16:creationId xmlns:a16="http://schemas.microsoft.com/office/drawing/2014/main" id="{D9BCD982-35BB-4D0F-ACE0-64CE3EAE0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715000"/>
            <a:ext cx="71104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pt-BR" altLang="pt-BR" sz="4400">
                <a:solidFill>
                  <a:srgbClr val="FFFF00"/>
                </a:solidFill>
                <a:latin typeface="BinnerD" pitchFamily="82" charset="0"/>
              </a:rPr>
              <a:t>APRESENTAÇÃO PESSOAL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 autoUpdateAnimBg="0"/>
      <p:bldP spid="10245" grpId="0" autoUpdateAnimBg="0"/>
      <p:bldP spid="10246" grpId="0" animBg="1" autoUpdateAnimBg="0"/>
      <p:bldP spid="10247" grpId="0" autoUpdateAnimBg="0"/>
      <p:bldP spid="10249" grpId="0" autoUpdateAnimBg="0"/>
    </p:bld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234</Words>
  <Application>Microsoft Office PowerPoint</Application>
  <PresentationFormat>Apresentação na tela (4:3)</PresentationFormat>
  <Paragraphs>25</Paragraphs>
  <Slides>12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3</vt:i4>
      </vt:variant>
      <vt:variant>
        <vt:lpstr>Títulos de slides</vt:lpstr>
      </vt:variant>
      <vt:variant>
        <vt:i4>12</vt:i4>
      </vt:variant>
    </vt:vector>
  </HeadingPairs>
  <TitlesOfParts>
    <vt:vector size="22" baseType="lpstr">
      <vt:lpstr>Times New Roman</vt:lpstr>
      <vt:lpstr>Berlin Sans FB Demi</vt:lpstr>
      <vt:lpstr>Script MT Bold</vt:lpstr>
      <vt:lpstr>American Classic Extra Bold</vt:lpstr>
      <vt:lpstr>Hobo Medium</vt:lpstr>
      <vt:lpstr>BinnerD</vt:lpstr>
      <vt:lpstr>Estrutura padrão</vt:lpstr>
      <vt:lpstr>Slide do Microsoft PowerPoint</vt:lpstr>
      <vt:lpstr>Microsoft Clip Gallery</vt:lpstr>
      <vt:lpstr>Galería de imágenes de Microsoft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Pessoal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 E FAMÍLIA</dc:title>
  <dc:subject>ENCONTRO DE CASAIS</dc:subject>
  <dc:creator>Pr. Marcelo Carvalho; Pr. Marcelo Augusto de Carvalho; Kision Ebinger</dc:creator>
  <cp:keywords>www.4tons.com.br</cp:keywords>
  <dc:description>COMÉRCIO PROIBIDO. USO PESSOAL</dc:description>
  <cp:lastModifiedBy>Pr. Marcelo Carvalho</cp:lastModifiedBy>
  <cp:revision>3</cp:revision>
  <dcterms:created xsi:type="dcterms:W3CDTF">2001-10-20T06:24:19Z</dcterms:created>
  <dcterms:modified xsi:type="dcterms:W3CDTF">2019-10-28T11:13:42Z</dcterms:modified>
</cp:coreProperties>
</file>