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70" r:id="rId5"/>
    <p:sldId id="271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9900"/>
    <a:srgbClr val="000000"/>
    <a:srgbClr val="B2B2B2"/>
    <a:srgbClr val="969696"/>
    <a:srgbClr val="D068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33FC6-BAB3-4E0B-BAE3-A0C7E41F1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5DCC1B-78F5-429B-836F-6642F0DBC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978A9D-D4A1-4464-91A8-C47EE2FD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E4C4A0-FB9B-4386-8FA6-0D9C0E18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901D89-6029-45A4-9BF7-998475EF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F116B-A5DA-4D14-925C-7E3B481CFF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649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0523A-4CF6-419F-B7A5-7633DC37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597D26-AA41-4E97-956B-00A01E9A7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8B9CF4-E25E-4869-81F3-9ECE5F21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D04AF1-5381-46FB-B34F-FF1EEC91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551B8-3609-4DD3-9E35-853BFC57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26CA9-48FB-4DD6-8738-D53E616B0A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842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F59B55-2281-4B70-9478-42A0E9B7F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42463B-08F8-453F-A330-A0D668E46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EAC2A6-0337-4D47-A6DB-BF0788B0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2C8FEE-B6FD-4D96-BBBC-4D20ACD1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4BA7B5-DE90-4239-87F7-196F4782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5A4C0-AF85-45A5-B241-BE5E421666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902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234BB-E39D-4A47-B7B5-58EA3F4A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7AF759-231D-4F2D-9798-6C24B1115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66D569-5854-4725-9E82-354A724E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CE1FEB-7A47-4F0A-A955-8E50E4A7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D7E7EE-3D6E-4057-A847-42F7C0C5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E4B64-0BDD-419C-A1A2-25319C252D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370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4CF2B-3BA2-4881-B497-56C0473A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1D744F-873A-49B5-BBB0-F3BA3655A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7AAA2-1525-4A72-80AB-F3F938FD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3B4C7C-087A-485B-B5AF-E9977A69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8BFA84-D277-49C4-83DC-F06E18BA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5DBC-1ABB-40B9-8450-0C4E055A13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28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EE1A3-DAA1-4C3C-B96A-EF3E2ED3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84C114-67EE-4126-A96F-D954C3C36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C1DF6C4-4D0A-4EDB-B6E7-3FBA55643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0D781F-7B7E-4601-B1F7-D8C7CA4C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AC7147-D60A-4D3E-8E08-C27A7694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BAC87F-9390-4851-BA86-308E72EE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CF8ED-8E14-483C-BB72-8C7569FC8B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860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1B7A2-D9A1-4617-B627-3AAF6623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E538E5-3548-4220-8550-2B81444B4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B9E893-F3C7-4699-A14A-42AF2341E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663D3ED-B698-4082-8D5F-7BE882587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5C47B55-CAB1-4F69-BD84-E2BA46EA2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786386E-AEC5-4D6E-B787-660A96FD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DC7822-9224-4CD4-9C8B-16DCF128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06D3F53-CB9A-4FA9-A43E-F247E0A2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38A9B-384C-41B1-9374-FF0BC7DE1A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16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5CE3D-4BD0-41EE-885C-DD801610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D6A4230-A26B-4267-8856-231BEC24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D820F8-27C6-4188-8192-592A7E59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34DA08-EE06-4A45-9141-A3FDDFCF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58344-13EA-4328-8CE0-937572E89C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448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CC1057-18B5-449D-8051-DC45DB5C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6116E39-D2A6-4FC7-A130-C6F30878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917DF0-0DC0-4A27-8482-28334114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C105E-F900-47FF-993D-18BE2D4F94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277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CEDE6-8903-4425-81F9-78CA36185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384AFC-6945-4526-8591-111718B06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AA6B4F-4E1C-4985-BE99-CF0EF2900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D15197-521B-4D5F-8976-3FCDEFFD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7CFF01-A40B-46C5-B8EE-7D546D59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4539FB-F1F1-4D56-99D1-F6A2BA84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378C0-C058-439A-93B4-9B8E2EF6E6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011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D7902-EACB-4E65-B562-962E71B0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FAD208-7232-4EB5-A328-9AE156EB6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3C0CD7-57EF-4723-8E42-D13E9EAE7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320E96-DABC-4229-98FF-C8FF33A0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0506FB-ADD2-4124-B5E1-499B7ADC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6754B9-0F9E-4639-9002-4B957DA6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54458-5D2C-460F-9AFD-2B3B69FF42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982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4D4D4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D553F3-BAE5-4AD0-9CB4-90A4820D5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E9CFE5-E22A-4C18-96FA-F8CF19450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A0F11D-AEDA-4237-9B93-6536D003F0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C6F310-3230-4B3C-89CE-DB2ACC70F7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2DC69B-4CED-43D3-9AAD-07F2229260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60F413-9C9A-48F8-8AAA-9634A73F922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exodo">
            <a:extLst>
              <a:ext uri="{FF2B5EF4-FFF2-40B4-BE49-F238E27FC236}">
                <a16:creationId xmlns:a16="http://schemas.microsoft.com/office/drawing/2014/main" id="{538F935F-2768-429C-A748-074E22F1E77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0638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WordArt 4">
            <a:extLst>
              <a:ext uri="{FF2B5EF4-FFF2-40B4-BE49-F238E27FC236}">
                <a16:creationId xmlns:a16="http://schemas.microsoft.com/office/drawing/2014/main" id="{22DE8D9F-5D3C-4E11-9076-4EF117D8EF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44450"/>
            <a:ext cx="6192838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O PROPÓSITO DE DEUS </a:t>
            </a:r>
          </a:p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PARA O CASAMENTO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C8C48C9-212E-4F9F-9DBD-3117D2AF6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62400"/>
            <a:ext cx="4953000" cy="1219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5" name="WordArt 3">
            <a:extLst>
              <a:ext uri="{FF2B5EF4-FFF2-40B4-BE49-F238E27FC236}">
                <a16:creationId xmlns:a16="http://schemas.microsoft.com/office/drawing/2014/main" id="{B6FA2882-DEDB-4CC5-8731-78B6A4239F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6388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CONCERTO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D144252-F3B0-4DD1-A09E-D88987CC6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743200"/>
            <a:ext cx="249713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85B00A38-6738-4593-B4A5-4A74A3318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8" y="1989138"/>
            <a:ext cx="653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latin typeface="Arial Black" panose="020B0A04020102020204" pitchFamily="34" charset="0"/>
              </a:rPr>
              <a:t>DO HOMEM, DA MULHER </a:t>
            </a:r>
          </a:p>
          <a:p>
            <a:r>
              <a:rPr lang="pt-BR" altLang="pt-BR" sz="3600">
                <a:latin typeface="Arial Black" panose="020B0A04020102020204" pitchFamily="34" charset="0"/>
              </a:rPr>
              <a:t>            E DE DEUS</a:t>
            </a:r>
          </a:p>
        </p:txBody>
      </p:sp>
      <p:sp>
        <p:nvSpPr>
          <p:cNvPr id="8198" name="WordArt 6">
            <a:extLst>
              <a:ext uri="{FF2B5EF4-FFF2-40B4-BE49-F238E27FC236}">
                <a16:creationId xmlns:a16="http://schemas.microsoft.com/office/drawing/2014/main" id="{DCEEC0CF-C5A8-461A-AE28-419273C395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4114800"/>
            <a:ext cx="4114800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 panose="020B0A04020102020204" pitchFamily="34" charset="0"/>
              </a:rPr>
              <a:t>CASAMENTO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DDDDDD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FA5E267-6C6A-40C6-B740-1D2DB399C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620000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WordArt 3">
            <a:extLst>
              <a:ext uri="{FF2B5EF4-FFF2-40B4-BE49-F238E27FC236}">
                <a16:creationId xmlns:a16="http://schemas.microsoft.com/office/drawing/2014/main" id="{4B82D7BD-8751-4165-A66A-5C0B31A4E6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00800" y="5715000"/>
            <a:ext cx="2333625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MULHER</a:t>
            </a:r>
          </a:p>
        </p:txBody>
      </p:sp>
      <p:sp>
        <p:nvSpPr>
          <p:cNvPr id="9220" name="WordArt 4">
            <a:extLst>
              <a:ext uri="{FF2B5EF4-FFF2-40B4-BE49-F238E27FC236}">
                <a16:creationId xmlns:a16="http://schemas.microsoft.com/office/drawing/2014/main" id="{5CD07D7B-5BAB-448F-9525-84C6F53288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1981200" cy="704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DEUS</a:t>
            </a:r>
          </a:p>
        </p:txBody>
      </p:sp>
      <p:sp>
        <p:nvSpPr>
          <p:cNvPr id="9221" name="WordArt 5">
            <a:extLst>
              <a:ext uri="{FF2B5EF4-FFF2-40B4-BE49-F238E27FC236}">
                <a16:creationId xmlns:a16="http://schemas.microsoft.com/office/drawing/2014/main" id="{083A39D8-7D50-49E1-8CF5-30B8F8C4C3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5734050"/>
            <a:ext cx="1887538" cy="476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HOMEM</a:t>
            </a:r>
          </a:p>
        </p:txBody>
      </p:sp>
      <p:sp>
        <p:nvSpPr>
          <p:cNvPr id="9222" name="WordArt 6">
            <a:extLst>
              <a:ext uri="{FF2B5EF4-FFF2-40B4-BE49-F238E27FC236}">
                <a16:creationId xmlns:a16="http://schemas.microsoft.com/office/drawing/2014/main" id="{A0303BCC-3237-40C5-8A38-4D47538D4F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4076700"/>
            <a:ext cx="3629025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CASAMENTO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4D4D4D"/>
            </a:gs>
            <a:gs pos="50000">
              <a:schemeClr val="bg1"/>
            </a:gs>
            <a:gs pos="100000">
              <a:srgbClr val="4D4D4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12F1F52-2B7C-4053-B409-E1C31AA8FA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143000"/>
          </a:xfrm>
        </p:spPr>
        <p:txBody>
          <a:bodyPr anchor="ctr"/>
          <a:lstStyle/>
          <a:p>
            <a:pPr algn="l"/>
            <a:r>
              <a:rPr lang="pt-BR" altLang="pt-BR" sz="5400" b="1"/>
              <a:t>CASADOS E FELIZES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1C8A3A0-4FFA-4A4B-9C1D-BFC1196CF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0244" name="Picture 4" descr="j0078606">
            <a:extLst>
              <a:ext uri="{FF2B5EF4-FFF2-40B4-BE49-F238E27FC236}">
                <a16:creationId xmlns:a16="http://schemas.microsoft.com/office/drawing/2014/main" id="{25C0A726-2785-456B-B7BF-23DA114DC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2582863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09FC4F28-B46C-4F7E-9D6B-9D392A469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50E2097-330D-4E4B-A4B4-1EA88E22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9847F52B-9729-43BF-BB06-F93171980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0248" name="Picture 8" descr="j0078606">
            <a:extLst>
              <a:ext uri="{FF2B5EF4-FFF2-40B4-BE49-F238E27FC236}">
                <a16:creationId xmlns:a16="http://schemas.microsoft.com/office/drawing/2014/main" id="{094C978A-92B5-44F2-95BE-7A43BE87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256381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>
            <a:extLst>
              <a:ext uri="{FF2B5EF4-FFF2-40B4-BE49-F238E27FC236}">
                <a16:creationId xmlns:a16="http://schemas.microsoft.com/office/drawing/2014/main" id="{F31AFF96-48AF-41F8-84DB-D57FD2605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0250" name="Picture 10" descr="j0078606">
            <a:extLst>
              <a:ext uri="{FF2B5EF4-FFF2-40B4-BE49-F238E27FC236}">
                <a16:creationId xmlns:a16="http://schemas.microsoft.com/office/drawing/2014/main" id="{3137A8E8-919A-4D69-91D6-A7FB9ED4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51301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Rectangle 11">
            <a:extLst>
              <a:ext uri="{FF2B5EF4-FFF2-40B4-BE49-F238E27FC236}">
                <a16:creationId xmlns:a16="http://schemas.microsoft.com/office/drawing/2014/main" id="{1A391836-E112-4DCE-848F-5CB58C7ED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1773238"/>
            <a:ext cx="16494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 b="1"/>
              <a:t>UNIDOS EM  </a:t>
            </a:r>
            <a:br>
              <a:rPr lang="pt-BR" altLang="pt-BR" sz="2000" b="1"/>
            </a:br>
            <a:r>
              <a:rPr lang="pt-BR" altLang="pt-BR" sz="2000" b="1"/>
              <a:t>ESPÍRITO</a:t>
            </a:r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399ADFEC-478B-48AE-9DD3-159003649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1773238"/>
            <a:ext cx="16494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 b="1"/>
              <a:t>UNIDOS EM  </a:t>
            </a:r>
            <a:br>
              <a:rPr lang="pt-BR" altLang="pt-BR" sz="2000" b="1"/>
            </a:br>
            <a:r>
              <a:rPr lang="pt-BR" altLang="pt-BR" sz="2000" b="1"/>
              <a:t>CARNE</a:t>
            </a:r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6B3D5E49-4B5C-4F2D-9499-46A42771B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700213"/>
            <a:ext cx="19383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000" b="1"/>
              <a:t>UNIDOS EM  </a:t>
            </a:r>
            <a:br>
              <a:rPr lang="pt-BR" altLang="pt-BR" sz="2000" b="1"/>
            </a:br>
            <a:r>
              <a:rPr lang="pt-BR" altLang="pt-BR" sz="2000" b="1"/>
              <a:t>PROPÓSITO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/>
      <p:bldP spid="102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100000">
              <a:srgbClr val="4D4D4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>
            <a:extLst>
              <a:ext uri="{FF2B5EF4-FFF2-40B4-BE49-F238E27FC236}">
                <a16:creationId xmlns:a16="http://schemas.microsoft.com/office/drawing/2014/main" id="{B8080D08-4663-42AD-B0D1-70EBAEDBC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600200"/>
          <a:ext cx="3357563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Picture (32-bit)" r:id="rId3" imgW="4638600" imgH="5896080" progId="MetafileCompanion32.Picture.1">
                  <p:embed/>
                </p:oleObj>
              </mc:Choice>
              <mc:Fallback>
                <p:oleObj name="Picture (32-bit)" r:id="rId3" imgW="4638600" imgH="5896080" progId="MetafileCompanion32.Picture.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3357563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WordArt 3">
            <a:extLst>
              <a:ext uri="{FF2B5EF4-FFF2-40B4-BE49-F238E27FC236}">
                <a16:creationId xmlns:a16="http://schemas.microsoft.com/office/drawing/2014/main" id="{351792BC-DC60-41A4-99EF-027A5E89BF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495300"/>
            <a:ext cx="6400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O SENHOR DIZ:</a:t>
            </a:r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CB2ADF28-CAF4-4ADB-A19C-F384BF4A4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76400"/>
            <a:ext cx="533400" cy="457200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EC4F68D1-CB86-43C2-9401-E2ADCFAEA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6764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eaD" pitchFamily="18" charset="0"/>
              </a:rPr>
              <a:t>MARIDOS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FB5551A9-C8EC-4302-A4B2-777D2F96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2417763"/>
            <a:ext cx="5329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eaD" pitchFamily="18" charset="0"/>
              </a:rPr>
              <a:t>“Ame a sua mulher.” </a:t>
            </a:r>
            <a:r>
              <a:rPr lang="pt-BR" altLang="pt-BR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eaD" pitchFamily="18" charset="0"/>
              </a:rPr>
              <a:t>Efésios 5:25.</a:t>
            </a:r>
            <a:r>
              <a:rPr lang="pt-BR" altLang="pt-BR" sz="3200">
                <a:solidFill>
                  <a:schemeClr val="accent2"/>
                </a:solidFill>
                <a:latin typeface="GoudyHeaD" pitchFamily="18" charset="0"/>
              </a:rPr>
              <a:t>  </a:t>
            </a:r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F18DC05D-416C-4B05-BDB3-E71F15882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3434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7A5695CF-8172-4673-801A-F0B66E32D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3434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eaD" pitchFamily="18" charset="0"/>
              </a:rPr>
              <a:t>ESPOSAS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E61BD541-8E73-4488-B46A-FF9F20A1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105400"/>
            <a:ext cx="51816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>
                <a:solidFill>
                  <a:srgbClr val="FF3300"/>
                </a:solidFill>
                <a:latin typeface="GoudyHeaD" pitchFamily="18" charset="0"/>
              </a:rPr>
              <a:t>“</a:t>
            </a:r>
            <a:r>
              <a:rPr lang="pt-BR" altLang="pt-BR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eaD" pitchFamily="18" charset="0"/>
              </a:rPr>
              <a:t>Respeite a seu marido.” </a:t>
            </a:r>
          </a:p>
          <a:p>
            <a:pPr>
              <a:spcBef>
                <a:spcPct val="50000"/>
              </a:spcBef>
            </a:pPr>
            <a:r>
              <a:rPr lang="pt-BR" altLang="pt-BR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eaD" pitchFamily="18" charset="0"/>
              </a:rPr>
              <a:t>                                         </a:t>
            </a:r>
            <a:r>
              <a:rPr lang="pt-BR" altLang="pt-BR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eaD" pitchFamily="18" charset="0"/>
              </a:rPr>
              <a:t>Efésios 5:22.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>
            <a:extLst>
              <a:ext uri="{FF2B5EF4-FFF2-40B4-BE49-F238E27FC236}">
                <a16:creationId xmlns:a16="http://schemas.microsoft.com/office/drawing/2014/main" id="{7826CA75-F4DC-4090-A83C-550551D05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0"/>
            <a:ext cx="3810000" cy="1828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03610250-5AE0-4A3E-8DC7-507B8D24D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0"/>
            <a:ext cx="43402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WordArt 4">
            <a:extLst>
              <a:ext uri="{FF2B5EF4-FFF2-40B4-BE49-F238E27FC236}">
                <a16:creationId xmlns:a16="http://schemas.microsoft.com/office/drawing/2014/main" id="{D937E068-23EE-464D-9A02-96BBB4C461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45720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SEXUALIDADE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E6E4611F-6E24-4A21-A678-708B4EC6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3200"/>
            <a:ext cx="464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>
                <a:solidFill>
                  <a:srgbClr val="009900"/>
                </a:solidFill>
                <a:latin typeface="BinnerD" pitchFamily="82" charset="0"/>
              </a:rPr>
              <a:t>Força motivadora para a unidade.</a:t>
            </a:r>
          </a:p>
        </p:txBody>
      </p:sp>
      <p:sp>
        <p:nvSpPr>
          <p:cNvPr id="12294" name="WordArt 6">
            <a:extLst>
              <a:ext uri="{FF2B5EF4-FFF2-40B4-BE49-F238E27FC236}">
                <a16:creationId xmlns:a16="http://schemas.microsoft.com/office/drawing/2014/main" id="{D5FAA5F7-2F0A-4B85-9698-452A2AB149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5029200"/>
            <a:ext cx="28194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AMOR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>
            <a:extLst>
              <a:ext uri="{FF2B5EF4-FFF2-40B4-BE49-F238E27FC236}">
                <a16:creationId xmlns:a16="http://schemas.microsoft.com/office/drawing/2014/main" id="{972142C9-ABA9-40D3-AD81-C5B1E82FD6B1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323850" y="1700213"/>
          <a:ext cx="4319588" cy="443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lip" r:id="rId3" imgW="3209828" imgH="2123936" progId="MS_ClipArt_Gallery.5">
                  <p:embed/>
                </p:oleObj>
              </mc:Choice>
              <mc:Fallback>
                <p:oleObj name="Clip" r:id="rId3" imgW="3209828" imgH="2123936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4319588" cy="443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3">
            <a:extLst>
              <a:ext uri="{FF2B5EF4-FFF2-40B4-BE49-F238E27FC236}">
                <a16:creationId xmlns:a16="http://schemas.microsoft.com/office/drawing/2014/main" id="{7C981525-78F2-4DD5-AA09-2935138BE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41313"/>
            <a:ext cx="86868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b="1">
                <a:solidFill>
                  <a:srgbClr val="DDDDD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OBJETIVOS DA SEXUALIDADE</a:t>
            </a:r>
            <a:r>
              <a:rPr lang="pt-BR" alt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37F2E18-92E8-4EC6-A9F3-A0D899CF2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87900" y="2276475"/>
            <a:ext cx="4105275" cy="2881313"/>
          </a:xfrm>
        </p:spPr>
        <p:txBody>
          <a:bodyPr/>
          <a:lstStyle/>
          <a:p>
            <a:r>
              <a:rPr lang="pt-BR" altLang="pt-BR" b="1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Unidade</a:t>
            </a:r>
          </a:p>
          <a:p>
            <a:r>
              <a:rPr lang="pt-BR" altLang="pt-BR" b="1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Companheirismo</a:t>
            </a:r>
          </a:p>
          <a:p>
            <a:r>
              <a:rPr lang="pt-BR" altLang="pt-BR" b="1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Prazer</a:t>
            </a:r>
          </a:p>
          <a:p>
            <a:r>
              <a:rPr lang="pt-BR" altLang="pt-BR" b="1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Filhos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53C2D06-FCFD-4F7C-91A1-5F2A008F1E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pt-BR" altLang="pt-BR" sz="4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AD93F82-13B7-4FD9-BEFC-1645253213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pt-BR" altLang="pt-BR" sz="3200"/>
          </a:p>
        </p:txBody>
      </p:sp>
      <p:pic>
        <p:nvPicPr>
          <p:cNvPr id="3076" name="Picture 4" descr="4dia">
            <a:extLst>
              <a:ext uri="{FF2B5EF4-FFF2-40B4-BE49-F238E27FC236}">
                <a16:creationId xmlns:a16="http://schemas.microsoft.com/office/drawing/2014/main" id="{617A0148-05E8-4DF5-947C-58F36FBB8F65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WordArt 5">
            <a:extLst>
              <a:ext uri="{FF2B5EF4-FFF2-40B4-BE49-F238E27FC236}">
                <a16:creationId xmlns:a16="http://schemas.microsoft.com/office/drawing/2014/main" id="{4017859C-39E3-4582-A199-DFA10F946D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1341438"/>
            <a:ext cx="48958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DEUS CRIOU O HOMEM </a:t>
            </a:r>
          </a:p>
          <a:p>
            <a:pPr algn="ctr"/>
            <a:r>
              <a:rPr lang="pt-BR" sz="20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 SUA IMAGEM</a:t>
            </a:r>
          </a:p>
        </p:txBody>
      </p:sp>
      <p:sp>
        <p:nvSpPr>
          <p:cNvPr id="3078" name="WordArt 6">
            <a:extLst>
              <a:ext uri="{FF2B5EF4-FFF2-40B4-BE49-F238E27FC236}">
                <a16:creationId xmlns:a16="http://schemas.microsoft.com/office/drawing/2014/main" id="{84A6A645-152E-44C5-A2CE-AA5BA609B4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149725"/>
            <a:ext cx="4541837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Criou o homem para viver </a:t>
            </a:r>
          </a:p>
          <a:p>
            <a:pPr algn="ctr"/>
            <a:r>
              <a:rPr lang="pt-BR" sz="20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em família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3A3AD6C-3D60-4C44-B520-AF11FB53D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099" name="Picture 3" descr="adao e eva">
            <a:extLst>
              <a:ext uri="{FF2B5EF4-FFF2-40B4-BE49-F238E27FC236}">
                <a16:creationId xmlns:a16="http://schemas.microsoft.com/office/drawing/2014/main" id="{77A6B0D8-6F11-43BF-A474-EC946003776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WordArt 4">
            <a:extLst>
              <a:ext uri="{FF2B5EF4-FFF2-40B4-BE49-F238E27FC236}">
                <a16:creationId xmlns:a16="http://schemas.microsoft.com/office/drawing/2014/main" id="{277B4673-6FE2-45A3-981B-B4E757B47D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7272337" cy="568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Narrow" panose="020B0606020202030204" pitchFamily="34" charset="0"/>
              </a:rPr>
              <a:t>HOMEM E MULHER OS CRIOU </a:t>
            </a:r>
          </a:p>
          <a:p>
            <a:pPr algn="ctr"/>
            <a:r>
              <a:rPr lang="pt-BR" sz="20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Narrow" panose="020B0606020202030204" pitchFamily="34" charset="0"/>
              </a:rPr>
              <a:t>PARA VIVEREM UM ÚNICO </a:t>
            </a:r>
          </a:p>
          <a:p>
            <a:pPr algn="ctr"/>
            <a:r>
              <a:rPr lang="pt-BR" sz="20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Narrow" panose="020B0606020202030204" pitchFamily="34" charset="0"/>
              </a:rPr>
              <a:t>PROJETO DE VIDA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o meslua">
            <a:extLst>
              <a:ext uri="{FF2B5EF4-FFF2-40B4-BE49-F238E27FC236}">
                <a16:creationId xmlns:a16="http://schemas.microsoft.com/office/drawing/2014/main" id="{5BD16FA5-C69A-4520-B702-90A420DBDF1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6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1" name="Rectangle 9">
            <a:extLst>
              <a:ext uri="{FF2B5EF4-FFF2-40B4-BE49-F238E27FC236}">
                <a16:creationId xmlns:a16="http://schemas.microsoft.com/office/drawing/2014/main" id="{BBA9C102-32F3-44D4-A1EE-5F0EB56EC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8436" name="WordArt 4">
            <a:extLst>
              <a:ext uri="{FF2B5EF4-FFF2-40B4-BE49-F238E27FC236}">
                <a16:creationId xmlns:a16="http://schemas.microsoft.com/office/drawing/2014/main" id="{8EAE9A1F-33B8-442E-8BFC-1ED445368B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765175"/>
            <a:ext cx="360045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Deus Disse:</a:t>
            </a:r>
          </a:p>
        </p:txBody>
      </p:sp>
      <p:sp>
        <p:nvSpPr>
          <p:cNvPr id="18437" name="WordArt 5">
            <a:extLst>
              <a:ext uri="{FF2B5EF4-FFF2-40B4-BE49-F238E27FC236}">
                <a16:creationId xmlns:a16="http://schemas.microsoft.com/office/drawing/2014/main" id="{12A36378-1EF2-4213-9296-A51A158057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2492375"/>
            <a:ext cx="68961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. Não é bom que o homem esteja só</a:t>
            </a:r>
          </a:p>
        </p:txBody>
      </p:sp>
      <p:sp>
        <p:nvSpPr>
          <p:cNvPr id="18438" name="WordArt 6">
            <a:extLst>
              <a:ext uri="{FF2B5EF4-FFF2-40B4-BE49-F238E27FC236}">
                <a16:creationId xmlns:a16="http://schemas.microsoft.com/office/drawing/2014/main" id="{E93A9FF5-3982-4976-977E-7977949C27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5838" y="3644900"/>
            <a:ext cx="48101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. Far-lhe-ei uma adjutora.</a:t>
            </a:r>
          </a:p>
        </p:txBody>
      </p:sp>
      <p:sp>
        <p:nvSpPr>
          <p:cNvPr id="18439" name="WordArt 7">
            <a:extLst>
              <a:ext uri="{FF2B5EF4-FFF2-40B4-BE49-F238E27FC236}">
                <a16:creationId xmlns:a16="http://schemas.microsoft.com/office/drawing/2014/main" id="{9E703932-FCDB-4DC9-85BC-EE2C871BB8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1863" y="4797425"/>
            <a:ext cx="69532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. Alguém para ser sua companheira.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6dia7">
            <a:extLst>
              <a:ext uri="{FF2B5EF4-FFF2-40B4-BE49-F238E27FC236}">
                <a16:creationId xmlns:a16="http://schemas.microsoft.com/office/drawing/2014/main" id="{0C090707-8B2F-4AF8-B02D-492824911E8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5" name="Rectangle 9">
            <a:extLst>
              <a:ext uri="{FF2B5EF4-FFF2-40B4-BE49-F238E27FC236}">
                <a16:creationId xmlns:a16="http://schemas.microsoft.com/office/drawing/2014/main" id="{D06C0F48-04C3-4FDC-BF09-F83EFE6DD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60" name="WordArt 4">
            <a:extLst>
              <a:ext uri="{FF2B5EF4-FFF2-40B4-BE49-F238E27FC236}">
                <a16:creationId xmlns:a16="http://schemas.microsoft.com/office/drawing/2014/main" id="{1706EEBA-F44B-4DCF-AAEB-888643F78D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52750" y="476250"/>
            <a:ext cx="3995738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Adão Disse:</a:t>
            </a:r>
          </a:p>
        </p:txBody>
      </p:sp>
      <p:sp>
        <p:nvSpPr>
          <p:cNvPr id="19461" name="WordArt 5">
            <a:extLst>
              <a:ext uri="{FF2B5EF4-FFF2-40B4-BE49-F238E27FC236}">
                <a16:creationId xmlns:a16="http://schemas.microsoft.com/office/drawing/2014/main" id="{1CF7B6EE-09AB-4145-8506-E8ABFFDB91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2492375"/>
            <a:ext cx="7848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. Essa é osso do meu osso e carne da minha carne.</a:t>
            </a:r>
          </a:p>
        </p:txBody>
      </p:sp>
      <p:sp>
        <p:nvSpPr>
          <p:cNvPr id="19462" name="WordArt 6">
            <a:extLst>
              <a:ext uri="{FF2B5EF4-FFF2-40B4-BE49-F238E27FC236}">
                <a16:creationId xmlns:a16="http://schemas.microsoft.com/office/drawing/2014/main" id="{ABDEB114-CB31-40BA-B98C-118DC6BE6D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3716338"/>
            <a:ext cx="47720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. Vou chamá-la de varoa.</a:t>
            </a:r>
          </a:p>
        </p:txBody>
      </p:sp>
      <p:sp>
        <p:nvSpPr>
          <p:cNvPr id="19463" name="WordArt 7">
            <a:extLst>
              <a:ext uri="{FF2B5EF4-FFF2-40B4-BE49-F238E27FC236}">
                <a16:creationId xmlns:a16="http://schemas.microsoft.com/office/drawing/2014/main" id="{D57CBAFB-4BCD-448F-9E78-ABABD5E036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814888"/>
            <a:ext cx="5761037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. Seu nome será Eva (Mãe).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6dia94">
            <a:extLst>
              <a:ext uri="{FF2B5EF4-FFF2-40B4-BE49-F238E27FC236}">
                <a16:creationId xmlns:a16="http://schemas.microsoft.com/office/drawing/2014/main" id="{E7500505-C96E-4E7A-A9FF-7026A1BA8E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74164E6D-2F01-4D91-8495-331EBE69C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124" name="WordArt 4">
            <a:extLst>
              <a:ext uri="{FF2B5EF4-FFF2-40B4-BE49-F238E27FC236}">
                <a16:creationId xmlns:a16="http://schemas.microsoft.com/office/drawing/2014/main" id="{3FF3ED43-10D1-4837-9A3F-0475C6773D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908050"/>
            <a:ext cx="51244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·  EM IGUALDADE.</a:t>
            </a:r>
          </a:p>
        </p:txBody>
      </p:sp>
      <p:sp>
        <p:nvSpPr>
          <p:cNvPr id="5125" name="WordArt 5">
            <a:extLst>
              <a:ext uri="{FF2B5EF4-FFF2-40B4-BE49-F238E27FC236}">
                <a16:creationId xmlns:a16="http://schemas.microsoft.com/office/drawing/2014/main" id="{80A1C6AA-91C4-43F9-B542-CB7516D182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2492375"/>
            <a:ext cx="363855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·  EM UNIDADE.</a:t>
            </a:r>
          </a:p>
        </p:txBody>
      </p:sp>
      <p:sp>
        <p:nvSpPr>
          <p:cNvPr id="5126" name="WordArt 6">
            <a:extLst>
              <a:ext uri="{FF2B5EF4-FFF2-40B4-BE49-F238E27FC236}">
                <a16:creationId xmlns:a16="http://schemas.microsoft.com/office/drawing/2014/main" id="{36469FFB-7EBE-44FD-A8D3-68864EA398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3716338"/>
            <a:ext cx="52292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·  EM DEPENDÊNCIA.</a:t>
            </a:r>
          </a:p>
        </p:txBody>
      </p:sp>
      <p:sp>
        <p:nvSpPr>
          <p:cNvPr id="5127" name="WordArt 7">
            <a:extLst>
              <a:ext uri="{FF2B5EF4-FFF2-40B4-BE49-F238E27FC236}">
                <a16:creationId xmlns:a16="http://schemas.microsoft.com/office/drawing/2014/main" id="{6D2F2F48-574F-434A-B025-0676F9953E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3263" y="5375275"/>
            <a:ext cx="667702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·  EM COMPANHEIRISMO.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tanas5">
            <a:extLst>
              <a:ext uri="{FF2B5EF4-FFF2-40B4-BE49-F238E27FC236}">
                <a16:creationId xmlns:a16="http://schemas.microsoft.com/office/drawing/2014/main" id="{CCC73F1A-3362-4078-9731-4E3BDA17AB02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4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Rectangle 7">
            <a:extLst>
              <a:ext uri="{FF2B5EF4-FFF2-40B4-BE49-F238E27FC236}">
                <a16:creationId xmlns:a16="http://schemas.microsoft.com/office/drawing/2014/main" id="{F364D898-7470-48E3-90B4-907276A14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41313"/>
            <a:ext cx="7200900" cy="1574800"/>
          </a:xfrm>
        </p:spPr>
        <p:txBody>
          <a:bodyPr/>
          <a:lstStyle/>
          <a:p>
            <a:r>
              <a:rPr lang="pt-BR" altLang="pt-BR" sz="5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SATANÁS É QUEM CAUSA 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5C04C010-4D96-4088-B78D-B402525D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781300"/>
            <a:ext cx="5062538" cy="4176713"/>
          </a:xfrm>
          <a:solidFill>
            <a:schemeClr val="tx1"/>
          </a:solidFill>
        </p:spPr>
        <p:txBody>
          <a:bodyPr/>
          <a:lstStyle/>
          <a:p>
            <a:r>
              <a:rPr lang="pt-BR" alt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Disputa pelo poder no casamento.</a:t>
            </a:r>
          </a:p>
          <a:p>
            <a:r>
              <a:rPr lang="pt-BR" alt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Liberdade sem responsabilidade</a:t>
            </a:r>
          </a:p>
          <a:p>
            <a:r>
              <a:rPr lang="pt-BR" alt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Independência.</a:t>
            </a:r>
          </a:p>
          <a:p>
            <a:r>
              <a:rPr lang="pt-BR" alt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Isolamento.</a:t>
            </a:r>
          </a:p>
          <a:p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E6D9DCA7-7D77-49A6-9448-931449CFD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781300"/>
            <a:ext cx="4176713" cy="417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pt-BR" altLang="pt-BR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pt-BR" altLang="pt-BR">
              <a:solidFill>
                <a:srgbClr val="FFFF00"/>
              </a:solidFill>
            </a:endParaRPr>
          </a:p>
        </p:txBody>
      </p:sp>
      <p:sp>
        <p:nvSpPr>
          <p:cNvPr id="14346" name="WordArt 10">
            <a:extLst>
              <a:ext uri="{FF2B5EF4-FFF2-40B4-BE49-F238E27FC236}">
                <a16:creationId xmlns:a16="http://schemas.microsoft.com/office/drawing/2014/main" id="{01FD6904-DE4C-4550-8FBC-9880E23973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11763" y="3862388"/>
            <a:ext cx="3248025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99"/>
                    </a:gs>
                    <a:gs pos="50000">
                      <a:srgbClr val="FF9900"/>
                    </a:gs>
                    <a:gs pos="100000">
                      <a:srgbClr val="FFCC99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Destrói o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99"/>
                    </a:gs>
                    <a:gs pos="50000">
                      <a:srgbClr val="FF9900"/>
                    </a:gs>
                    <a:gs pos="100000">
                      <a:srgbClr val="FFCC99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CASAMENTO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p" animBg="1"/>
      <p:bldP spid="143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grejas_">
            <a:extLst>
              <a:ext uri="{FF2B5EF4-FFF2-40B4-BE49-F238E27FC236}">
                <a16:creationId xmlns:a16="http://schemas.microsoft.com/office/drawing/2014/main" id="{07F94907-5298-4B11-B634-CD4E3D72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0825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WordArt 3">
            <a:extLst>
              <a:ext uri="{FF2B5EF4-FFF2-40B4-BE49-F238E27FC236}">
                <a16:creationId xmlns:a16="http://schemas.microsoft.com/office/drawing/2014/main" id="{86F9D4BA-689D-4D34-947B-52B1A80AE2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798513"/>
            <a:ext cx="7916862" cy="3135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Enterrada no âmago de 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cada alma humana pulsa uma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dor emudecida que nunca cede...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É a saudade de nossa</a:t>
            </a:r>
          </a:p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unidade original.</a:t>
            </a:r>
          </a:p>
        </p:txBody>
      </p:sp>
      <p:sp>
        <p:nvSpPr>
          <p:cNvPr id="6148" name="WordArt 4">
            <a:extLst>
              <a:ext uri="{FF2B5EF4-FFF2-40B4-BE49-F238E27FC236}">
                <a16:creationId xmlns:a16="http://schemas.microsoft.com/office/drawing/2014/main" id="{4B9D4B7D-E0F6-44CD-A143-C4BF2F4B8B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00788" y="4132263"/>
            <a:ext cx="19431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Gilbert Bilezikiam</a:t>
            </a:r>
          </a:p>
        </p:txBody>
      </p:sp>
      <p:sp>
        <p:nvSpPr>
          <p:cNvPr id="6149" name="WordArt 5">
            <a:extLst>
              <a:ext uri="{FF2B5EF4-FFF2-40B4-BE49-F238E27FC236}">
                <a16:creationId xmlns:a16="http://schemas.microsoft.com/office/drawing/2014/main" id="{865BBBB9-1F05-44B5-89EF-BE27BCF13A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9113" y="5084763"/>
            <a:ext cx="5689600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“Não é bom que o homem esteja só..."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1E1FEB2-F82A-4F15-A94E-B521229A0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743200"/>
            <a:ext cx="249713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C58EFA44-4318-4DC6-A96F-0B449C75D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6350" y="1211263"/>
            <a:ext cx="6418263" cy="4954587"/>
          </a:xfrm>
        </p:spPr>
        <p:txBody>
          <a:bodyPr/>
          <a:lstStyle/>
          <a:p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“ Portanto deixará o homem seu pai e sua mãe, e apegar-se-á a sua mulher, e serão uma só carne.” </a:t>
            </a:r>
            <a:r>
              <a:rPr lang="pt-BR" alt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Gênesis 2:24</a:t>
            </a: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08E1B2E8-699E-48AC-B8CE-A97830D09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115888"/>
            <a:ext cx="641826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b="1">
                <a:solidFill>
                  <a:srgbClr val="D06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TEXTO DE HOJE: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253</Words>
  <Application>Microsoft Office PowerPoint</Application>
  <PresentationFormat>Apresentação na tela (4:3)</PresentationFormat>
  <Paragraphs>63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Times New Roman</vt:lpstr>
      <vt:lpstr>GoudyHeaD</vt:lpstr>
      <vt:lpstr>BinnerD</vt:lpstr>
      <vt:lpstr>Design padrão</vt:lpstr>
      <vt:lpstr>Metafile Companion Picture (32-bit)</vt:lpstr>
      <vt:lpstr>Microsoft Clip Gallery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SATANÁS É QUEM CAUSA </vt:lpstr>
      <vt:lpstr>Apresentação do PowerPoint</vt:lpstr>
      <vt:lpstr>“ Portanto deixará o homem seu pai e sua mãe, e apegar-se-á a sua mulher, e serão uma só carne.” Gênesis 2:24.</vt:lpstr>
      <vt:lpstr>Apresentação do PowerPoint</vt:lpstr>
      <vt:lpstr>Apresentação do PowerPoint</vt:lpstr>
      <vt:lpstr>CASADOS E FELIZES</vt:lpstr>
      <vt:lpstr>Apresentação do PowerPoint</vt:lpstr>
      <vt:lpstr>Apresentação do PowerPoint</vt:lpstr>
      <vt:lpstr>OBJETIVOS DA SEXUALIDADE </vt:lpstr>
    </vt:vector>
  </TitlesOfParts>
  <Company>Inst. Adv. de Educ. e Assist. Soc. Este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 E FAMÍLIA</dc:title>
  <dc:subject>ENCONTRO DE CASAIS</dc:subject>
  <dc:creator>Pr. Marcelo Carvalho; Pr. Marcelo Augusto de Carvalho; escritorio</dc:creator>
  <cp:keywords>www.4tons.com.br</cp:keywords>
  <dc:description>COMÉRCIO PROIBIDO. USO PESSOAL</dc:description>
  <cp:lastModifiedBy>Pr. Marcelo Carvalho</cp:lastModifiedBy>
  <cp:revision>5</cp:revision>
  <dcterms:created xsi:type="dcterms:W3CDTF">2005-05-21T01:50:36Z</dcterms:created>
  <dcterms:modified xsi:type="dcterms:W3CDTF">2019-10-28T11:17:43Z</dcterms:modified>
</cp:coreProperties>
</file>