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4B395CEE-6062-4524-8425-670B350B727D}"/>
              </a:ext>
            </a:extLst>
          </p:cNvPr>
          <p:cNvGrpSpPr>
            <a:grpSpLocks/>
          </p:cNvGrpSpPr>
          <p:nvPr/>
        </p:nvGrpSpPr>
        <p:grpSpPr bwMode="auto">
          <a:xfrm>
            <a:off x="0" y="2895600"/>
            <a:ext cx="9144000" cy="3962400"/>
            <a:chOff x="0" y="1824"/>
            <a:chExt cx="5760" cy="2496"/>
          </a:xfrm>
        </p:grpSpPr>
        <p:grpSp>
          <p:nvGrpSpPr>
            <p:cNvPr id="4099" name="Group 3">
              <a:extLst>
                <a:ext uri="{FF2B5EF4-FFF2-40B4-BE49-F238E27FC236}">
                  <a16:creationId xmlns:a16="http://schemas.microsoft.com/office/drawing/2014/main" id="{A931C3AB-3CE9-4EDA-81A1-7FE23115921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824"/>
              <a:ext cx="5760" cy="2496"/>
              <a:chOff x="0" y="1824"/>
              <a:chExt cx="5760" cy="2496"/>
            </a:xfrm>
          </p:grpSpPr>
          <p:sp>
            <p:nvSpPr>
              <p:cNvPr id="4100" name="Rectangle 4">
                <a:extLst>
                  <a:ext uri="{FF2B5EF4-FFF2-40B4-BE49-F238E27FC236}">
                    <a16:creationId xmlns:a16="http://schemas.microsoft.com/office/drawing/2014/main" id="{FCAE738B-49E7-4734-9EBB-A276E870795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5280" y="3264"/>
                <a:ext cx="336" cy="10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1" name="Rectangle 5">
                <a:extLst>
                  <a:ext uri="{FF2B5EF4-FFF2-40B4-BE49-F238E27FC236}">
                    <a16:creationId xmlns:a16="http://schemas.microsoft.com/office/drawing/2014/main" id="{561475EB-417D-44C5-8888-CADB1B71D5D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144" y="3264"/>
                <a:ext cx="336" cy="10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2" name="Rectangle 6">
                <a:extLst>
                  <a:ext uri="{FF2B5EF4-FFF2-40B4-BE49-F238E27FC236}">
                    <a16:creationId xmlns:a16="http://schemas.microsoft.com/office/drawing/2014/main" id="{E6E87CA5-E21A-444B-87C6-7D8D76A5D7C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5280" y="2496"/>
                <a:ext cx="336" cy="105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3" name="Rectangle 7">
                <a:extLst>
                  <a:ext uri="{FF2B5EF4-FFF2-40B4-BE49-F238E27FC236}">
                    <a16:creationId xmlns:a16="http://schemas.microsoft.com/office/drawing/2014/main" id="{60B4ED44-6292-479B-9393-C957259F764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hidden">
              <a:xfrm>
                <a:off x="0" y="1824"/>
                <a:ext cx="5760" cy="288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4" name="Rectangle 8">
                <a:extLst>
                  <a:ext uri="{FF2B5EF4-FFF2-40B4-BE49-F238E27FC236}">
                    <a16:creationId xmlns:a16="http://schemas.microsoft.com/office/drawing/2014/main" id="{9EE7E7B1-CB52-45A8-B716-06F23A1E908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hidden">
              <a:xfrm>
                <a:off x="5616" y="2064"/>
                <a:ext cx="144" cy="225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5" name="Rectangle 9">
                <a:extLst>
                  <a:ext uri="{FF2B5EF4-FFF2-40B4-BE49-F238E27FC236}">
                    <a16:creationId xmlns:a16="http://schemas.microsoft.com/office/drawing/2014/main" id="{8E721E94-5676-47C7-A460-46F81A9C96B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hidden">
              <a:xfrm>
                <a:off x="0" y="2112"/>
                <a:ext cx="144" cy="2208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06" name="Rectangle 10">
                <a:extLst>
                  <a:ext uri="{FF2B5EF4-FFF2-40B4-BE49-F238E27FC236}">
                    <a16:creationId xmlns:a16="http://schemas.microsoft.com/office/drawing/2014/main" id="{8D99506C-7D46-46E7-9826-7D2C83EB21C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>
                <a:off x="144" y="2496"/>
                <a:ext cx="336" cy="105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4107" name="Group 11">
                <a:extLst>
                  <a:ext uri="{FF2B5EF4-FFF2-40B4-BE49-F238E27FC236}">
                    <a16:creationId xmlns:a16="http://schemas.microsoft.com/office/drawing/2014/main" id="{D25A6E08-5750-457E-9AC9-FBE224647DA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8" y="2032"/>
                <a:ext cx="5724" cy="608"/>
                <a:chOff x="8" y="32"/>
                <a:chExt cx="5724" cy="608"/>
              </a:xfrm>
            </p:grpSpPr>
            <p:sp>
              <p:nvSpPr>
                <p:cNvPr id="4108" name="AutoShape 12">
                  <a:extLst>
                    <a:ext uri="{FF2B5EF4-FFF2-40B4-BE49-F238E27FC236}">
                      <a16:creationId xmlns:a16="http://schemas.microsoft.com/office/drawing/2014/main" id="{4C169E4F-09A2-4A23-B404-1127B5BF2F6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56" y="32"/>
                  <a:ext cx="5641" cy="48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09" name="Rectangle 13">
                  <a:extLst>
                    <a:ext uri="{FF2B5EF4-FFF2-40B4-BE49-F238E27FC236}">
                      <a16:creationId xmlns:a16="http://schemas.microsoft.com/office/drawing/2014/main" id="{ACC845E5-529E-47CF-B23E-24C8620426C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48" y="56"/>
                  <a:ext cx="5232" cy="56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grpSp>
              <p:nvGrpSpPr>
                <p:cNvPr id="4110" name="Group 14">
                  <a:extLst>
                    <a:ext uri="{FF2B5EF4-FFF2-40B4-BE49-F238E27FC236}">
                      <a16:creationId xmlns:a16="http://schemas.microsoft.com/office/drawing/2014/main" id="{FEB74C66-D06F-43D4-B984-E07938BCA026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272" y="400"/>
                  <a:ext cx="5208" cy="113"/>
                  <a:chOff x="254" y="463"/>
                  <a:chExt cx="5208" cy="113"/>
                </a:xfrm>
              </p:grpSpPr>
              <p:sp>
                <p:nvSpPr>
                  <p:cNvPr id="4111" name="Freeform 15">
                    <a:extLst>
                      <a:ext uri="{FF2B5EF4-FFF2-40B4-BE49-F238E27FC236}">
                        <a16:creationId xmlns:a16="http://schemas.microsoft.com/office/drawing/2014/main" id="{6DA1E634-2EBF-45B9-B506-63CECFA750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78 h 96"/>
                      <a:gd name="T6" fmla="*/ 86 w 230"/>
                      <a:gd name="T7" fmla="*/ 96 h 96"/>
                      <a:gd name="T8" fmla="*/ 204 w 230"/>
                      <a:gd name="T9" fmla="*/ 96 h 96"/>
                      <a:gd name="T10" fmla="*/ 230 w 230"/>
                      <a:gd name="T11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4112" name="Freeform 16">
                    <a:extLst>
                      <a:ext uri="{FF2B5EF4-FFF2-40B4-BE49-F238E27FC236}">
                        <a16:creationId xmlns:a16="http://schemas.microsoft.com/office/drawing/2014/main" id="{A9A8948C-8206-4405-BB23-2562FD9E9DE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78 h 96"/>
                      <a:gd name="T6" fmla="*/ 86 w 230"/>
                      <a:gd name="T7" fmla="*/ 96 h 96"/>
                      <a:gd name="T8" fmla="*/ 204 w 230"/>
                      <a:gd name="T9" fmla="*/ 96 h 96"/>
                      <a:gd name="T10" fmla="*/ 230 w 230"/>
                      <a:gd name="T11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grpSp>
                <p:nvGrpSpPr>
                  <p:cNvPr id="4113" name="Group 17">
                    <a:extLst>
                      <a:ext uri="{FF2B5EF4-FFF2-40B4-BE49-F238E27FC236}">
                        <a16:creationId xmlns:a16="http://schemas.microsoft.com/office/drawing/2014/main" id="{A6BAB3EA-4C8C-4245-B37F-C8F7B6405F5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4114" name="Group 18">
                      <a:extLst>
                        <a:ext uri="{FF2B5EF4-FFF2-40B4-BE49-F238E27FC236}">
                          <a16:creationId xmlns:a16="http://schemas.microsoft.com/office/drawing/2014/main" id="{492D8288-B16F-4D39-B12F-0A3C89DA081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4115" name="Group 19">
                        <a:extLst>
                          <a:ext uri="{FF2B5EF4-FFF2-40B4-BE49-F238E27FC236}">
                            <a16:creationId xmlns:a16="http://schemas.microsoft.com/office/drawing/2014/main" id="{B65F9597-283B-41CB-8FF4-895651CCE2B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16" name="Freeform 20">
                          <a:extLst>
                            <a:ext uri="{FF2B5EF4-FFF2-40B4-BE49-F238E27FC236}">
                              <a16:creationId xmlns:a16="http://schemas.microsoft.com/office/drawing/2014/main" id="{E3804CAE-AC78-42F6-A1E0-D4E9596E437B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17" name="Freeform 21">
                          <a:extLst>
                            <a:ext uri="{FF2B5EF4-FFF2-40B4-BE49-F238E27FC236}">
                              <a16:creationId xmlns:a16="http://schemas.microsoft.com/office/drawing/2014/main" id="{467D33E4-308A-498E-AC77-251AE4C0CB07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18" name="Group 22">
                        <a:extLst>
                          <a:ext uri="{FF2B5EF4-FFF2-40B4-BE49-F238E27FC236}">
                            <a16:creationId xmlns:a16="http://schemas.microsoft.com/office/drawing/2014/main" id="{94CABCF7-7B39-42DB-AABA-F5B3D0A0456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19" name="Freeform 23">
                          <a:extLst>
                            <a:ext uri="{FF2B5EF4-FFF2-40B4-BE49-F238E27FC236}">
                              <a16:creationId xmlns:a16="http://schemas.microsoft.com/office/drawing/2014/main" id="{5884F2F7-4EB0-4CCE-ADDC-57B66A09A316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20" name="Freeform 24">
                          <a:extLst>
                            <a:ext uri="{FF2B5EF4-FFF2-40B4-BE49-F238E27FC236}">
                              <a16:creationId xmlns:a16="http://schemas.microsoft.com/office/drawing/2014/main" id="{32269F7C-A242-4B07-841F-9CAB3F866D2A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21" name="Group 25">
                        <a:extLst>
                          <a:ext uri="{FF2B5EF4-FFF2-40B4-BE49-F238E27FC236}">
                            <a16:creationId xmlns:a16="http://schemas.microsoft.com/office/drawing/2014/main" id="{75186144-9AE2-457A-AC70-77134CDD789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4122" name="Freeform 26">
                          <a:extLst>
                            <a:ext uri="{FF2B5EF4-FFF2-40B4-BE49-F238E27FC236}">
                              <a16:creationId xmlns:a16="http://schemas.microsoft.com/office/drawing/2014/main" id="{BBBBC225-802C-4F80-9AAC-8E068FCB160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23" name="Freeform 27">
                          <a:extLst>
                            <a:ext uri="{FF2B5EF4-FFF2-40B4-BE49-F238E27FC236}">
                              <a16:creationId xmlns:a16="http://schemas.microsoft.com/office/drawing/2014/main" id="{FC78B5E6-6CCC-45CD-B16D-D024D11F255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3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24" name="Group 28">
                        <a:extLst>
                          <a:ext uri="{FF2B5EF4-FFF2-40B4-BE49-F238E27FC236}">
                            <a16:creationId xmlns:a16="http://schemas.microsoft.com/office/drawing/2014/main" id="{88172EE8-F96D-441B-AEA6-4C7C4B12D6A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25" name="Freeform 29">
                          <a:extLst>
                            <a:ext uri="{FF2B5EF4-FFF2-40B4-BE49-F238E27FC236}">
                              <a16:creationId xmlns:a16="http://schemas.microsoft.com/office/drawing/2014/main" id="{E4E641BD-6E0E-411F-8B79-125ACFA41E67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26" name="Freeform 30">
                          <a:extLst>
                            <a:ext uri="{FF2B5EF4-FFF2-40B4-BE49-F238E27FC236}">
                              <a16:creationId xmlns:a16="http://schemas.microsoft.com/office/drawing/2014/main" id="{1610682D-7948-4FF5-B0BA-C69A53068A41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27" name="Group 31">
                        <a:extLst>
                          <a:ext uri="{FF2B5EF4-FFF2-40B4-BE49-F238E27FC236}">
                            <a16:creationId xmlns:a16="http://schemas.microsoft.com/office/drawing/2014/main" id="{AB497461-46C2-42E1-ACF5-BB116675F07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28" name="Freeform 32">
                          <a:extLst>
                            <a:ext uri="{FF2B5EF4-FFF2-40B4-BE49-F238E27FC236}">
                              <a16:creationId xmlns:a16="http://schemas.microsoft.com/office/drawing/2014/main" id="{871E5269-5988-43F1-99EA-4EF190B18F4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29" name="Freeform 33">
                          <a:extLst>
                            <a:ext uri="{FF2B5EF4-FFF2-40B4-BE49-F238E27FC236}">
                              <a16:creationId xmlns:a16="http://schemas.microsoft.com/office/drawing/2014/main" id="{00A33DA8-631D-4238-867E-DDF248142C65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30" name="Group 34">
                        <a:extLst>
                          <a:ext uri="{FF2B5EF4-FFF2-40B4-BE49-F238E27FC236}">
                            <a16:creationId xmlns:a16="http://schemas.microsoft.com/office/drawing/2014/main" id="{320C83E1-020F-4F8B-9C07-60A99FD8080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31" name="Freeform 35">
                          <a:extLst>
                            <a:ext uri="{FF2B5EF4-FFF2-40B4-BE49-F238E27FC236}">
                              <a16:creationId xmlns:a16="http://schemas.microsoft.com/office/drawing/2014/main" id="{556A8D45-31E3-48D8-9B99-94C4DC3F4936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32" name="Freeform 36">
                          <a:extLst>
                            <a:ext uri="{FF2B5EF4-FFF2-40B4-BE49-F238E27FC236}">
                              <a16:creationId xmlns:a16="http://schemas.microsoft.com/office/drawing/2014/main" id="{F9DECBB2-4217-41BB-AB8F-827A4C98540A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33" name="Group 37">
                        <a:extLst>
                          <a:ext uri="{FF2B5EF4-FFF2-40B4-BE49-F238E27FC236}">
                            <a16:creationId xmlns:a16="http://schemas.microsoft.com/office/drawing/2014/main" id="{9E5093EE-78C3-4A1B-87E8-1B259651F58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34" name="Freeform 38">
                          <a:extLst>
                            <a:ext uri="{FF2B5EF4-FFF2-40B4-BE49-F238E27FC236}">
                              <a16:creationId xmlns:a16="http://schemas.microsoft.com/office/drawing/2014/main" id="{018CDDE5-9744-45AE-981C-EBA283E9C6F5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35" name="Freeform 39">
                          <a:extLst>
                            <a:ext uri="{FF2B5EF4-FFF2-40B4-BE49-F238E27FC236}">
                              <a16:creationId xmlns:a16="http://schemas.microsoft.com/office/drawing/2014/main" id="{053A1005-0B7F-47DC-A949-9D34BD908C6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</p:grpSp>
                <p:grpSp>
                  <p:nvGrpSpPr>
                    <p:cNvPr id="4136" name="Group 40">
                      <a:extLst>
                        <a:ext uri="{FF2B5EF4-FFF2-40B4-BE49-F238E27FC236}">
                          <a16:creationId xmlns:a16="http://schemas.microsoft.com/office/drawing/2014/main" id="{B7534EAC-326E-4B57-8815-A6A90014F38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4137" name="Freeform 41">
                        <a:extLst>
                          <a:ext uri="{FF2B5EF4-FFF2-40B4-BE49-F238E27FC236}">
                            <a16:creationId xmlns:a16="http://schemas.microsoft.com/office/drawing/2014/main" id="{B5E0D5CA-0B29-44FD-A080-93C08297CCE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4138" name="Freeform 42">
                        <a:extLst>
                          <a:ext uri="{FF2B5EF4-FFF2-40B4-BE49-F238E27FC236}">
                            <a16:creationId xmlns:a16="http://schemas.microsoft.com/office/drawing/2014/main" id="{31C5B1B0-519B-4DAC-8444-C7711DBD5DE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4139" name="Group 43">
                      <a:extLst>
                        <a:ext uri="{FF2B5EF4-FFF2-40B4-BE49-F238E27FC236}">
                          <a16:creationId xmlns:a16="http://schemas.microsoft.com/office/drawing/2014/main" id="{618388A4-5D5A-4851-98FE-3CC937AD117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4140" name="Freeform 44">
                        <a:extLst>
                          <a:ext uri="{FF2B5EF4-FFF2-40B4-BE49-F238E27FC236}">
                            <a16:creationId xmlns:a16="http://schemas.microsoft.com/office/drawing/2014/main" id="{BDF4D02C-1C3D-418A-94E1-03F96CAB54A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4141" name="Freeform 45">
                        <a:extLst>
                          <a:ext uri="{FF2B5EF4-FFF2-40B4-BE49-F238E27FC236}">
                            <a16:creationId xmlns:a16="http://schemas.microsoft.com/office/drawing/2014/main" id="{226344C7-A284-479D-A82E-7CDBBE054E1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4142" name="Group 46">
                      <a:extLst>
                        <a:ext uri="{FF2B5EF4-FFF2-40B4-BE49-F238E27FC236}">
                          <a16:creationId xmlns:a16="http://schemas.microsoft.com/office/drawing/2014/main" id="{62ACC228-1492-4DDB-852B-4A07B038B19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4143" name="Freeform 47">
                        <a:extLst>
                          <a:ext uri="{FF2B5EF4-FFF2-40B4-BE49-F238E27FC236}">
                            <a16:creationId xmlns:a16="http://schemas.microsoft.com/office/drawing/2014/main" id="{4D4C1AF2-0EAA-4A95-87EF-F59E1DC33B0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4144" name="Freeform 48">
                        <a:extLst>
                          <a:ext uri="{FF2B5EF4-FFF2-40B4-BE49-F238E27FC236}">
                            <a16:creationId xmlns:a16="http://schemas.microsoft.com/office/drawing/2014/main" id="{E44DFB38-A0D7-427A-8C7B-8B82AA0ED21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4145" name="Group 49">
                      <a:extLst>
                        <a:ext uri="{FF2B5EF4-FFF2-40B4-BE49-F238E27FC236}">
                          <a16:creationId xmlns:a16="http://schemas.microsoft.com/office/drawing/2014/main" id="{A8EC6A5F-9172-4284-A08B-7A83F62E7CE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4146" name="Freeform 50">
                        <a:extLst>
                          <a:ext uri="{FF2B5EF4-FFF2-40B4-BE49-F238E27FC236}">
                            <a16:creationId xmlns:a16="http://schemas.microsoft.com/office/drawing/2014/main" id="{71A5C32C-839D-434F-A4CB-9474F28A9F5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4147" name="Freeform 51">
                        <a:extLst>
                          <a:ext uri="{FF2B5EF4-FFF2-40B4-BE49-F238E27FC236}">
                            <a16:creationId xmlns:a16="http://schemas.microsoft.com/office/drawing/2014/main" id="{2236442E-A0F7-4AD2-B2C9-E9E1DD27EC4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sp>
                  <p:nvSpPr>
                    <p:cNvPr id="4148" name="Freeform 52">
                      <a:extLst>
                        <a:ext uri="{FF2B5EF4-FFF2-40B4-BE49-F238E27FC236}">
                          <a16:creationId xmlns:a16="http://schemas.microsoft.com/office/drawing/2014/main" id="{2C555A7A-F483-4DCC-B44E-774248F7FA3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>
                        <a:gd name="T0" fmla="*/ 0 w 2012"/>
                        <a:gd name="T1" fmla="*/ 54 h 1064"/>
                        <a:gd name="T2" fmla="*/ 0 w 2012"/>
                        <a:gd name="T3" fmla="*/ 1064 h 1064"/>
                        <a:gd name="T4" fmla="*/ 236 w 2012"/>
                        <a:gd name="T5" fmla="*/ 1064 h 1064"/>
                        <a:gd name="T6" fmla="*/ 1772 w 2012"/>
                        <a:gd name="T7" fmla="*/ 1064 h 1064"/>
                        <a:gd name="T8" fmla="*/ 2012 w 2012"/>
                        <a:gd name="T9" fmla="*/ 1064 h 1064"/>
                        <a:gd name="T10" fmla="*/ 2012 w 2012"/>
                        <a:gd name="T11" fmla="*/ 54 h 1064"/>
                        <a:gd name="T12" fmla="*/ 0 w 2012"/>
                        <a:gd name="T13" fmla="*/ 54 h 106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bg2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1796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4149" name="Group 53">
                  <a:extLst>
                    <a:ext uri="{FF2B5EF4-FFF2-40B4-BE49-F238E27FC236}">
                      <a16:creationId xmlns:a16="http://schemas.microsoft.com/office/drawing/2014/main" id="{9560E942-26A1-4769-9087-A8B521FC3E1E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262" y="399"/>
                  <a:ext cx="5208" cy="113"/>
                  <a:chOff x="254" y="463"/>
                  <a:chExt cx="5208" cy="113"/>
                </a:xfrm>
              </p:grpSpPr>
              <p:sp>
                <p:nvSpPr>
                  <p:cNvPr id="4150" name="Freeform 54">
                    <a:extLst>
                      <a:ext uri="{FF2B5EF4-FFF2-40B4-BE49-F238E27FC236}">
                        <a16:creationId xmlns:a16="http://schemas.microsoft.com/office/drawing/2014/main" id="{55997F97-34BA-4831-88E9-D80AF9E7AD3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78 h 96"/>
                      <a:gd name="T6" fmla="*/ 86 w 230"/>
                      <a:gd name="T7" fmla="*/ 96 h 96"/>
                      <a:gd name="T8" fmla="*/ 204 w 230"/>
                      <a:gd name="T9" fmla="*/ 96 h 96"/>
                      <a:gd name="T10" fmla="*/ 230 w 230"/>
                      <a:gd name="T11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4151" name="Freeform 55">
                    <a:extLst>
                      <a:ext uri="{FF2B5EF4-FFF2-40B4-BE49-F238E27FC236}">
                        <a16:creationId xmlns:a16="http://schemas.microsoft.com/office/drawing/2014/main" id="{12A9CBA4-DDD3-4BDF-9CF5-9290CF9851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78 h 96"/>
                      <a:gd name="T6" fmla="*/ 86 w 230"/>
                      <a:gd name="T7" fmla="*/ 96 h 96"/>
                      <a:gd name="T8" fmla="*/ 204 w 230"/>
                      <a:gd name="T9" fmla="*/ 96 h 96"/>
                      <a:gd name="T10" fmla="*/ 230 w 230"/>
                      <a:gd name="T11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grpSp>
                <p:nvGrpSpPr>
                  <p:cNvPr id="4152" name="Group 56">
                    <a:extLst>
                      <a:ext uri="{FF2B5EF4-FFF2-40B4-BE49-F238E27FC236}">
                        <a16:creationId xmlns:a16="http://schemas.microsoft.com/office/drawing/2014/main" id="{47FAA457-F750-4FF3-BDF9-3AC899B6BE2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4153" name="Group 57">
                      <a:extLst>
                        <a:ext uri="{FF2B5EF4-FFF2-40B4-BE49-F238E27FC236}">
                          <a16:creationId xmlns:a16="http://schemas.microsoft.com/office/drawing/2014/main" id="{28F90B50-9F22-4DEC-A9B1-96EEEB8D928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4154" name="Group 58">
                        <a:extLst>
                          <a:ext uri="{FF2B5EF4-FFF2-40B4-BE49-F238E27FC236}">
                            <a16:creationId xmlns:a16="http://schemas.microsoft.com/office/drawing/2014/main" id="{DFBB567B-1408-49F1-AE1D-84695148EC4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55" name="Freeform 59">
                          <a:extLst>
                            <a:ext uri="{FF2B5EF4-FFF2-40B4-BE49-F238E27FC236}">
                              <a16:creationId xmlns:a16="http://schemas.microsoft.com/office/drawing/2014/main" id="{2D0E2DC1-D164-49E8-B15C-B719DA6DA5B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56" name="Freeform 60">
                          <a:extLst>
                            <a:ext uri="{FF2B5EF4-FFF2-40B4-BE49-F238E27FC236}">
                              <a16:creationId xmlns:a16="http://schemas.microsoft.com/office/drawing/2014/main" id="{6216AC90-BEBB-4DB2-B8F4-54A3A61ABD2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57" name="Group 61">
                        <a:extLst>
                          <a:ext uri="{FF2B5EF4-FFF2-40B4-BE49-F238E27FC236}">
                            <a16:creationId xmlns:a16="http://schemas.microsoft.com/office/drawing/2014/main" id="{54B0DAA9-306D-4587-84EF-61F41F63B37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58" name="Freeform 62">
                          <a:extLst>
                            <a:ext uri="{FF2B5EF4-FFF2-40B4-BE49-F238E27FC236}">
                              <a16:creationId xmlns:a16="http://schemas.microsoft.com/office/drawing/2014/main" id="{5331569C-8984-4FE9-948B-7749E97B324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59" name="Freeform 63">
                          <a:extLst>
                            <a:ext uri="{FF2B5EF4-FFF2-40B4-BE49-F238E27FC236}">
                              <a16:creationId xmlns:a16="http://schemas.microsoft.com/office/drawing/2014/main" id="{D04EC290-C492-4D85-A233-B2244249DD75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60" name="Group 64">
                        <a:extLst>
                          <a:ext uri="{FF2B5EF4-FFF2-40B4-BE49-F238E27FC236}">
                            <a16:creationId xmlns:a16="http://schemas.microsoft.com/office/drawing/2014/main" id="{5C4451ED-0BEF-4001-AEAC-B882476371B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4161" name="Freeform 65">
                          <a:extLst>
                            <a:ext uri="{FF2B5EF4-FFF2-40B4-BE49-F238E27FC236}">
                              <a16:creationId xmlns:a16="http://schemas.microsoft.com/office/drawing/2014/main" id="{85078B7B-0370-433E-83CB-AF7BE04FE91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62" name="Freeform 66">
                          <a:extLst>
                            <a:ext uri="{FF2B5EF4-FFF2-40B4-BE49-F238E27FC236}">
                              <a16:creationId xmlns:a16="http://schemas.microsoft.com/office/drawing/2014/main" id="{14A0C61B-7833-4378-AE5B-F0ECE38DF6E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3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63" name="Group 67">
                        <a:extLst>
                          <a:ext uri="{FF2B5EF4-FFF2-40B4-BE49-F238E27FC236}">
                            <a16:creationId xmlns:a16="http://schemas.microsoft.com/office/drawing/2014/main" id="{6401D762-E4D3-40B4-9A14-EF5EFF6E11FB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64" name="Freeform 68">
                          <a:extLst>
                            <a:ext uri="{FF2B5EF4-FFF2-40B4-BE49-F238E27FC236}">
                              <a16:creationId xmlns:a16="http://schemas.microsoft.com/office/drawing/2014/main" id="{A7458CB7-234A-458B-A563-A861628B1AC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65" name="Freeform 69">
                          <a:extLst>
                            <a:ext uri="{FF2B5EF4-FFF2-40B4-BE49-F238E27FC236}">
                              <a16:creationId xmlns:a16="http://schemas.microsoft.com/office/drawing/2014/main" id="{4C2CC887-E30D-4E34-BF5A-65A42CDBAF2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66" name="Group 70">
                        <a:extLst>
                          <a:ext uri="{FF2B5EF4-FFF2-40B4-BE49-F238E27FC236}">
                            <a16:creationId xmlns:a16="http://schemas.microsoft.com/office/drawing/2014/main" id="{1B9D77E2-A577-4FB7-8006-E6E7F4DE88C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67" name="Freeform 71">
                          <a:extLst>
                            <a:ext uri="{FF2B5EF4-FFF2-40B4-BE49-F238E27FC236}">
                              <a16:creationId xmlns:a16="http://schemas.microsoft.com/office/drawing/2014/main" id="{8581F2CB-A200-40DB-A068-86EE16746186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68" name="Freeform 72">
                          <a:extLst>
                            <a:ext uri="{FF2B5EF4-FFF2-40B4-BE49-F238E27FC236}">
                              <a16:creationId xmlns:a16="http://schemas.microsoft.com/office/drawing/2014/main" id="{CDF17C85-0408-4480-A8FF-E9FD4C897F1E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69" name="Group 73">
                        <a:extLst>
                          <a:ext uri="{FF2B5EF4-FFF2-40B4-BE49-F238E27FC236}">
                            <a16:creationId xmlns:a16="http://schemas.microsoft.com/office/drawing/2014/main" id="{E394703A-7180-42FD-AA7B-DB3F0DB6715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70" name="Freeform 74">
                          <a:extLst>
                            <a:ext uri="{FF2B5EF4-FFF2-40B4-BE49-F238E27FC236}">
                              <a16:creationId xmlns:a16="http://schemas.microsoft.com/office/drawing/2014/main" id="{42EA73C5-7E2D-4AE0-9ED9-03BE78E48E1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71" name="Freeform 75">
                          <a:extLst>
                            <a:ext uri="{FF2B5EF4-FFF2-40B4-BE49-F238E27FC236}">
                              <a16:creationId xmlns:a16="http://schemas.microsoft.com/office/drawing/2014/main" id="{30585E50-168C-431A-8982-8D2E20AFFF6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4172" name="Group 76">
                        <a:extLst>
                          <a:ext uri="{FF2B5EF4-FFF2-40B4-BE49-F238E27FC236}">
                            <a16:creationId xmlns:a16="http://schemas.microsoft.com/office/drawing/2014/main" id="{F8D7E7FF-EDE5-4526-9584-1D510B3B0EB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4173" name="Freeform 77">
                          <a:extLst>
                            <a:ext uri="{FF2B5EF4-FFF2-40B4-BE49-F238E27FC236}">
                              <a16:creationId xmlns:a16="http://schemas.microsoft.com/office/drawing/2014/main" id="{DA1717F4-AE2D-49FC-8C92-D62611298002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4174" name="Freeform 78">
                          <a:extLst>
                            <a:ext uri="{FF2B5EF4-FFF2-40B4-BE49-F238E27FC236}">
                              <a16:creationId xmlns:a16="http://schemas.microsoft.com/office/drawing/2014/main" id="{08A1B045-7269-48B9-8704-B22E28050325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</p:grpSp>
                <p:grpSp>
                  <p:nvGrpSpPr>
                    <p:cNvPr id="4175" name="Group 79">
                      <a:extLst>
                        <a:ext uri="{FF2B5EF4-FFF2-40B4-BE49-F238E27FC236}">
                          <a16:creationId xmlns:a16="http://schemas.microsoft.com/office/drawing/2014/main" id="{58518368-4725-40E8-AB71-14BF1058BA9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4176" name="Freeform 80">
                        <a:extLst>
                          <a:ext uri="{FF2B5EF4-FFF2-40B4-BE49-F238E27FC236}">
                            <a16:creationId xmlns:a16="http://schemas.microsoft.com/office/drawing/2014/main" id="{A54E1EA3-94AF-4581-B1ED-1D5B3F7AAC4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4177" name="Freeform 81">
                        <a:extLst>
                          <a:ext uri="{FF2B5EF4-FFF2-40B4-BE49-F238E27FC236}">
                            <a16:creationId xmlns:a16="http://schemas.microsoft.com/office/drawing/2014/main" id="{D2E420EA-89B9-42D1-80D4-3A378F1BC2D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4178" name="Group 82">
                      <a:extLst>
                        <a:ext uri="{FF2B5EF4-FFF2-40B4-BE49-F238E27FC236}">
                          <a16:creationId xmlns:a16="http://schemas.microsoft.com/office/drawing/2014/main" id="{46E04E9A-C32B-49C7-996E-A4043669A9F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4179" name="Freeform 83">
                        <a:extLst>
                          <a:ext uri="{FF2B5EF4-FFF2-40B4-BE49-F238E27FC236}">
                            <a16:creationId xmlns:a16="http://schemas.microsoft.com/office/drawing/2014/main" id="{1878DB92-D79E-40C8-9767-766E52B19F6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4180" name="Freeform 84">
                        <a:extLst>
                          <a:ext uri="{FF2B5EF4-FFF2-40B4-BE49-F238E27FC236}">
                            <a16:creationId xmlns:a16="http://schemas.microsoft.com/office/drawing/2014/main" id="{C3D7378A-6E97-48B9-A26E-D4D665119B7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4181" name="Group 85">
                      <a:extLst>
                        <a:ext uri="{FF2B5EF4-FFF2-40B4-BE49-F238E27FC236}">
                          <a16:creationId xmlns:a16="http://schemas.microsoft.com/office/drawing/2014/main" id="{D70D9E3D-F712-463A-AE5B-DEDDD622537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4182" name="Freeform 86">
                        <a:extLst>
                          <a:ext uri="{FF2B5EF4-FFF2-40B4-BE49-F238E27FC236}">
                            <a16:creationId xmlns:a16="http://schemas.microsoft.com/office/drawing/2014/main" id="{0DC50861-3141-4EFE-B549-F534326620A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4183" name="Freeform 87">
                        <a:extLst>
                          <a:ext uri="{FF2B5EF4-FFF2-40B4-BE49-F238E27FC236}">
                            <a16:creationId xmlns:a16="http://schemas.microsoft.com/office/drawing/2014/main" id="{B8CEBC72-D321-4BD7-BA41-D916494BC4A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4184" name="Group 88">
                      <a:extLst>
                        <a:ext uri="{FF2B5EF4-FFF2-40B4-BE49-F238E27FC236}">
                          <a16:creationId xmlns:a16="http://schemas.microsoft.com/office/drawing/2014/main" id="{80C8B8F7-356B-4A71-89A1-33C2A42EDF3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4185" name="Freeform 89">
                        <a:extLst>
                          <a:ext uri="{FF2B5EF4-FFF2-40B4-BE49-F238E27FC236}">
                            <a16:creationId xmlns:a16="http://schemas.microsoft.com/office/drawing/2014/main" id="{8A4C86C0-F6ED-41B5-A72D-4713FB37324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4186" name="Freeform 90">
                        <a:extLst>
                          <a:ext uri="{FF2B5EF4-FFF2-40B4-BE49-F238E27FC236}">
                            <a16:creationId xmlns:a16="http://schemas.microsoft.com/office/drawing/2014/main" id="{A58742A8-18F3-49A8-A414-56C9AD1E326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sp>
                  <p:nvSpPr>
                    <p:cNvPr id="4187" name="Freeform 91">
                      <a:extLst>
                        <a:ext uri="{FF2B5EF4-FFF2-40B4-BE49-F238E27FC236}">
                          <a16:creationId xmlns:a16="http://schemas.microsoft.com/office/drawing/2014/main" id="{A517C2C8-714E-4A3B-893A-E8219BB4F8C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>
                        <a:gd name="T0" fmla="*/ 0 w 2012"/>
                        <a:gd name="T1" fmla="*/ 54 h 1064"/>
                        <a:gd name="T2" fmla="*/ 0 w 2012"/>
                        <a:gd name="T3" fmla="*/ 1064 h 1064"/>
                        <a:gd name="T4" fmla="*/ 236 w 2012"/>
                        <a:gd name="T5" fmla="*/ 1064 h 1064"/>
                        <a:gd name="T6" fmla="*/ 1772 w 2012"/>
                        <a:gd name="T7" fmla="*/ 1064 h 1064"/>
                        <a:gd name="T8" fmla="*/ 2012 w 2012"/>
                        <a:gd name="T9" fmla="*/ 1064 h 1064"/>
                        <a:gd name="T10" fmla="*/ 2012 w 2012"/>
                        <a:gd name="T11" fmla="*/ 54 h 1064"/>
                        <a:gd name="T12" fmla="*/ 0 w 2012"/>
                        <a:gd name="T13" fmla="*/ 54 h 106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1796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4188" name="Group 92">
                  <a:extLst>
                    <a:ext uri="{FF2B5EF4-FFF2-40B4-BE49-F238E27FC236}">
                      <a16:creationId xmlns:a16="http://schemas.microsoft.com/office/drawing/2014/main" id="{5806CDFA-7756-4153-AE7E-D05903A645FA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8" y="32"/>
                  <a:ext cx="568" cy="608"/>
                  <a:chOff x="8" y="32"/>
                  <a:chExt cx="568" cy="608"/>
                </a:xfrm>
              </p:grpSpPr>
              <p:sp>
                <p:nvSpPr>
                  <p:cNvPr id="4189" name="Freeform 93">
                    <a:extLst>
                      <a:ext uri="{FF2B5EF4-FFF2-40B4-BE49-F238E27FC236}">
                        <a16:creationId xmlns:a16="http://schemas.microsoft.com/office/drawing/2014/main" id="{AC090089-1AEB-4CE3-BEA4-E61381172EFC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20" y="54"/>
                    <a:ext cx="556" cy="586"/>
                  </a:xfrm>
                  <a:custGeom>
                    <a:avLst/>
                    <a:gdLst>
                      <a:gd name="T0" fmla="*/ 1183 w 2570"/>
                      <a:gd name="T1" fmla="*/ 0 h 2766"/>
                      <a:gd name="T2" fmla="*/ 278 w 2570"/>
                      <a:gd name="T3" fmla="*/ 1706 h 2766"/>
                      <a:gd name="T4" fmla="*/ 2006 w 2570"/>
                      <a:gd name="T5" fmla="*/ 913 h 2766"/>
                      <a:gd name="T6" fmla="*/ 735 w 2570"/>
                      <a:gd name="T7" fmla="*/ 1519 h 2766"/>
                      <a:gd name="T8" fmla="*/ 1661 w 2570"/>
                      <a:gd name="T9" fmla="*/ 1060 h 2766"/>
                      <a:gd name="T10" fmla="*/ 1060 w 2570"/>
                      <a:gd name="T11" fmla="*/ 1394 h 2766"/>
                      <a:gd name="T12" fmla="*/ 1489 w 2570"/>
                      <a:gd name="T13" fmla="*/ 1187 h 2766"/>
                      <a:gd name="T14" fmla="*/ 1255 w 2570"/>
                      <a:gd name="T15" fmla="*/ 1355 h 2766"/>
                      <a:gd name="T16" fmla="*/ 1430 w 2570"/>
                      <a:gd name="T17" fmla="*/ 1221 h 2766"/>
                      <a:gd name="T18" fmla="*/ 1144 w 2570"/>
                      <a:gd name="T19" fmla="*/ 1403 h 2766"/>
                      <a:gd name="T20" fmla="*/ 1611 w 2570"/>
                      <a:gd name="T21" fmla="*/ 1144 h 2766"/>
                      <a:gd name="T22" fmla="*/ 843 w 2570"/>
                      <a:gd name="T23" fmla="*/ 1503 h 2766"/>
                      <a:gd name="T24" fmla="*/ 1876 w 2570"/>
                      <a:gd name="T25" fmla="*/ 960 h 2766"/>
                      <a:gd name="T26" fmla="*/ 474 w 2570"/>
                      <a:gd name="T27" fmla="*/ 1620 h 2766"/>
                      <a:gd name="T28" fmla="*/ 1158 w 2570"/>
                      <a:gd name="T29" fmla="*/ 267 h 2766"/>
                      <a:gd name="T30" fmla="*/ 1183 w 2570"/>
                      <a:gd name="T31" fmla="*/ 0 h 276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4190" name="Freeform 94">
                    <a:extLst>
                      <a:ext uri="{FF2B5EF4-FFF2-40B4-BE49-F238E27FC236}">
                        <a16:creationId xmlns:a16="http://schemas.microsoft.com/office/drawing/2014/main" id="{44052B3F-2E76-4865-8406-B852208BB0E2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8" y="32"/>
                    <a:ext cx="556" cy="586"/>
                  </a:xfrm>
                  <a:custGeom>
                    <a:avLst/>
                    <a:gdLst>
                      <a:gd name="T0" fmla="*/ 1183 w 2570"/>
                      <a:gd name="T1" fmla="*/ 0 h 2766"/>
                      <a:gd name="T2" fmla="*/ 278 w 2570"/>
                      <a:gd name="T3" fmla="*/ 1706 h 2766"/>
                      <a:gd name="T4" fmla="*/ 2006 w 2570"/>
                      <a:gd name="T5" fmla="*/ 913 h 2766"/>
                      <a:gd name="T6" fmla="*/ 735 w 2570"/>
                      <a:gd name="T7" fmla="*/ 1519 h 2766"/>
                      <a:gd name="T8" fmla="*/ 1661 w 2570"/>
                      <a:gd name="T9" fmla="*/ 1060 h 2766"/>
                      <a:gd name="T10" fmla="*/ 1060 w 2570"/>
                      <a:gd name="T11" fmla="*/ 1394 h 2766"/>
                      <a:gd name="T12" fmla="*/ 1489 w 2570"/>
                      <a:gd name="T13" fmla="*/ 1187 h 2766"/>
                      <a:gd name="T14" fmla="*/ 1255 w 2570"/>
                      <a:gd name="T15" fmla="*/ 1355 h 2766"/>
                      <a:gd name="T16" fmla="*/ 1430 w 2570"/>
                      <a:gd name="T17" fmla="*/ 1221 h 2766"/>
                      <a:gd name="T18" fmla="*/ 1144 w 2570"/>
                      <a:gd name="T19" fmla="*/ 1403 h 2766"/>
                      <a:gd name="T20" fmla="*/ 1611 w 2570"/>
                      <a:gd name="T21" fmla="*/ 1144 h 2766"/>
                      <a:gd name="T22" fmla="*/ 843 w 2570"/>
                      <a:gd name="T23" fmla="*/ 1503 h 2766"/>
                      <a:gd name="T24" fmla="*/ 1876 w 2570"/>
                      <a:gd name="T25" fmla="*/ 960 h 2766"/>
                      <a:gd name="T26" fmla="*/ 474 w 2570"/>
                      <a:gd name="T27" fmla="*/ 1620 h 2766"/>
                      <a:gd name="T28" fmla="*/ 1158 w 2570"/>
                      <a:gd name="T29" fmla="*/ 267 h 2766"/>
                      <a:gd name="T30" fmla="*/ 1183 w 2570"/>
                      <a:gd name="T31" fmla="*/ 0 h 276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</p:grpSp>
            <p:sp>
              <p:nvSpPr>
                <p:cNvPr id="4191" name="Freeform 95">
                  <a:extLst>
                    <a:ext uri="{FF2B5EF4-FFF2-40B4-BE49-F238E27FC236}">
                      <a16:creationId xmlns:a16="http://schemas.microsoft.com/office/drawing/2014/main" id="{98FFC395-02CC-42FA-8AA8-06EA7D1C3E3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flipH="1">
                  <a:off x="5176" y="54"/>
                  <a:ext cx="556" cy="586"/>
                </a:xfrm>
                <a:custGeom>
                  <a:avLst/>
                  <a:gdLst>
                    <a:gd name="T0" fmla="*/ 1183 w 2570"/>
                    <a:gd name="T1" fmla="*/ 0 h 2766"/>
                    <a:gd name="T2" fmla="*/ 278 w 2570"/>
                    <a:gd name="T3" fmla="*/ 1706 h 2766"/>
                    <a:gd name="T4" fmla="*/ 2006 w 2570"/>
                    <a:gd name="T5" fmla="*/ 913 h 2766"/>
                    <a:gd name="T6" fmla="*/ 735 w 2570"/>
                    <a:gd name="T7" fmla="*/ 1519 h 2766"/>
                    <a:gd name="T8" fmla="*/ 1661 w 2570"/>
                    <a:gd name="T9" fmla="*/ 1060 h 2766"/>
                    <a:gd name="T10" fmla="*/ 1060 w 2570"/>
                    <a:gd name="T11" fmla="*/ 1394 h 2766"/>
                    <a:gd name="T12" fmla="*/ 1489 w 2570"/>
                    <a:gd name="T13" fmla="*/ 1187 h 2766"/>
                    <a:gd name="T14" fmla="*/ 1255 w 2570"/>
                    <a:gd name="T15" fmla="*/ 1355 h 2766"/>
                    <a:gd name="T16" fmla="*/ 1430 w 2570"/>
                    <a:gd name="T17" fmla="*/ 1221 h 2766"/>
                    <a:gd name="T18" fmla="*/ 1144 w 2570"/>
                    <a:gd name="T19" fmla="*/ 1403 h 2766"/>
                    <a:gd name="T20" fmla="*/ 1611 w 2570"/>
                    <a:gd name="T21" fmla="*/ 1144 h 2766"/>
                    <a:gd name="T22" fmla="*/ 843 w 2570"/>
                    <a:gd name="T23" fmla="*/ 1503 h 2766"/>
                    <a:gd name="T24" fmla="*/ 1876 w 2570"/>
                    <a:gd name="T25" fmla="*/ 960 h 2766"/>
                    <a:gd name="T26" fmla="*/ 474 w 2570"/>
                    <a:gd name="T27" fmla="*/ 1620 h 2766"/>
                    <a:gd name="T28" fmla="*/ 1158 w 2570"/>
                    <a:gd name="T29" fmla="*/ 267 h 2766"/>
                    <a:gd name="T30" fmla="*/ 1183 w 2570"/>
                    <a:gd name="T31" fmla="*/ 0 h 27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92" name="Freeform 96">
                  <a:extLst>
                    <a:ext uri="{FF2B5EF4-FFF2-40B4-BE49-F238E27FC236}">
                      <a16:creationId xmlns:a16="http://schemas.microsoft.com/office/drawing/2014/main" id="{A289CFC1-0813-4636-AEFD-8E1A7B681F2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flipH="1">
                  <a:off x="5164" y="32"/>
                  <a:ext cx="556" cy="586"/>
                </a:xfrm>
                <a:custGeom>
                  <a:avLst/>
                  <a:gdLst>
                    <a:gd name="T0" fmla="*/ 1183 w 2570"/>
                    <a:gd name="T1" fmla="*/ 0 h 2766"/>
                    <a:gd name="T2" fmla="*/ 278 w 2570"/>
                    <a:gd name="T3" fmla="*/ 1706 h 2766"/>
                    <a:gd name="T4" fmla="*/ 2006 w 2570"/>
                    <a:gd name="T5" fmla="*/ 913 h 2766"/>
                    <a:gd name="T6" fmla="*/ 735 w 2570"/>
                    <a:gd name="T7" fmla="*/ 1519 h 2766"/>
                    <a:gd name="T8" fmla="*/ 1661 w 2570"/>
                    <a:gd name="T9" fmla="*/ 1060 h 2766"/>
                    <a:gd name="T10" fmla="*/ 1060 w 2570"/>
                    <a:gd name="T11" fmla="*/ 1394 h 2766"/>
                    <a:gd name="T12" fmla="*/ 1489 w 2570"/>
                    <a:gd name="T13" fmla="*/ 1187 h 2766"/>
                    <a:gd name="T14" fmla="*/ 1255 w 2570"/>
                    <a:gd name="T15" fmla="*/ 1355 h 2766"/>
                    <a:gd name="T16" fmla="*/ 1430 w 2570"/>
                    <a:gd name="T17" fmla="*/ 1221 h 2766"/>
                    <a:gd name="T18" fmla="*/ 1144 w 2570"/>
                    <a:gd name="T19" fmla="*/ 1403 h 2766"/>
                    <a:gd name="T20" fmla="*/ 1611 w 2570"/>
                    <a:gd name="T21" fmla="*/ 1144 h 2766"/>
                    <a:gd name="T22" fmla="*/ 843 w 2570"/>
                    <a:gd name="T23" fmla="*/ 1503 h 2766"/>
                    <a:gd name="T24" fmla="*/ 1876 w 2570"/>
                    <a:gd name="T25" fmla="*/ 960 h 2766"/>
                    <a:gd name="T26" fmla="*/ 474 w 2570"/>
                    <a:gd name="T27" fmla="*/ 1620 h 2766"/>
                    <a:gd name="T28" fmla="*/ 1158 w 2570"/>
                    <a:gd name="T29" fmla="*/ 267 h 2766"/>
                    <a:gd name="T30" fmla="*/ 1183 w 2570"/>
                    <a:gd name="T31" fmla="*/ 0 h 27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93" name="Rectangle 97">
                  <a:extLst>
                    <a:ext uri="{FF2B5EF4-FFF2-40B4-BE49-F238E27FC236}">
                      <a16:creationId xmlns:a16="http://schemas.microsoft.com/office/drawing/2014/main" id="{6E761380-D0BF-4B78-9F35-8AB1BC23CA0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48" y="32"/>
                  <a:ext cx="5232" cy="5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4194" name="Rectangle 98">
                <a:extLst>
                  <a:ext uri="{FF2B5EF4-FFF2-40B4-BE49-F238E27FC236}">
                    <a16:creationId xmlns:a16="http://schemas.microsoft.com/office/drawing/2014/main" id="{D8B60ABF-E97D-45A9-B68E-DF8E2EAADA3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hidden">
              <a:xfrm>
                <a:off x="480" y="2509"/>
                <a:ext cx="4786" cy="192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4195" name="Group 99">
              <a:extLst>
                <a:ext uri="{FF2B5EF4-FFF2-40B4-BE49-F238E27FC236}">
                  <a16:creationId xmlns:a16="http://schemas.microsoft.com/office/drawing/2014/main" id="{70A273E2-8D42-4D6D-B3E8-79CD20EC05A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2" y="2592"/>
              <a:ext cx="240" cy="1152"/>
              <a:chOff x="192" y="2592"/>
              <a:chExt cx="384" cy="1728"/>
            </a:xfrm>
          </p:grpSpPr>
          <p:sp>
            <p:nvSpPr>
              <p:cNvPr id="4196" name="AutoShape 100">
                <a:extLst>
                  <a:ext uri="{FF2B5EF4-FFF2-40B4-BE49-F238E27FC236}">
                    <a16:creationId xmlns:a16="http://schemas.microsoft.com/office/drawing/2014/main" id="{48D029D6-0416-4763-9EE5-0955F4D0D03C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192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97" name="AutoShape 101">
                <a:extLst>
                  <a:ext uri="{FF2B5EF4-FFF2-40B4-BE49-F238E27FC236}">
                    <a16:creationId xmlns:a16="http://schemas.microsoft.com/office/drawing/2014/main" id="{014CBF61-B086-4899-90E8-450A431030E1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336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98" name="AutoShape 102">
                <a:extLst>
                  <a:ext uri="{FF2B5EF4-FFF2-40B4-BE49-F238E27FC236}">
                    <a16:creationId xmlns:a16="http://schemas.microsoft.com/office/drawing/2014/main" id="{AC9CA57D-69C4-476D-AF89-130162CABC9D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480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4199" name="Group 103">
              <a:extLst>
                <a:ext uri="{FF2B5EF4-FFF2-40B4-BE49-F238E27FC236}">
                  <a16:creationId xmlns:a16="http://schemas.microsoft.com/office/drawing/2014/main" id="{9A5251DD-3CE4-4507-B2D6-B196731DE12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328" y="2592"/>
              <a:ext cx="240" cy="1152"/>
              <a:chOff x="192" y="2592"/>
              <a:chExt cx="384" cy="1728"/>
            </a:xfrm>
          </p:grpSpPr>
          <p:sp>
            <p:nvSpPr>
              <p:cNvPr id="4200" name="AutoShape 104">
                <a:extLst>
                  <a:ext uri="{FF2B5EF4-FFF2-40B4-BE49-F238E27FC236}">
                    <a16:creationId xmlns:a16="http://schemas.microsoft.com/office/drawing/2014/main" id="{F01F449D-C566-4950-AC65-DB9885E5D483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192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201" name="AutoShape 105">
                <a:extLst>
                  <a:ext uri="{FF2B5EF4-FFF2-40B4-BE49-F238E27FC236}">
                    <a16:creationId xmlns:a16="http://schemas.microsoft.com/office/drawing/2014/main" id="{980B711E-AC0C-4ED8-9ED5-1729AE6FD4A8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336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202" name="AutoShape 106">
                <a:extLst>
                  <a:ext uri="{FF2B5EF4-FFF2-40B4-BE49-F238E27FC236}">
                    <a16:creationId xmlns:a16="http://schemas.microsoft.com/office/drawing/2014/main" id="{763FEBE0-6826-4584-964A-0AD1EC0BC43C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480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4203" name="Rectangle 107">
            <a:extLst>
              <a:ext uri="{FF2B5EF4-FFF2-40B4-BE49-F238E27FC236}">
                <a16:creationId xmlns:a16="http://schemas.microsoft.com/office/drawing/2014/main" id="{82E0445D-8CE4-43CA-8AF4-1405E493CA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4204" name="Rectangle 108">
            <a:extLst>
              <a:ext uri="{FF2B5EF4-FFF2-40B4-BE49-F238E27FC236}">
                <a16:creationId xmlns:a16="http://schemas.microsoft.com/office/drawing/2014/main" id="{C8F6F56E-60E2-4C73-BEC9-FECA6E6E4E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4205" name="Rectangle 109">
            <a:extLst>
              <a:ext uri="{FF2B5EF4-FFF2-40B4-BE49-F238E27FC236}">
                <a16:creationId xmlns:a16="http://schemas.microsoft.com/office/drawing/2014/main" id="{60CEE4DF-6B0D-41A3-A4E8-E9AF8A456E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206" name="Rectangle 110">
            <a:extLst>
              <a:ext uri="{FF2B5EF4-FFF2-40B4-BE49-F238E27FC236}">
                <a16:creationId xmlns:a16="http://schemas.microsoft.com/office/drawing/2014/main" id="{1AE38DA1-E0EF-4369-AA9F-ED4A06D6F8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207" name="Rectangle 111">
            <a:extLst>
              <a:ext uri="{FF2B5EF4-FFF2-40B4-BE49-F238E27FC236}">
                <a16:creationId xmlns:a16="http://schemas.microsoft.com/office/drawing/2014/main" id="{FF3AC23A-0D72-479D-AA67-317554B7DB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070EF5-53E9-4FF8-97A1-36FC003640A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7F8C36-2D96-474F-B929-53062D71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EEBFD9-CD46-4032-9812-669D3A752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05A801-FD48-4473-87CB-C6C4AF1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FD3FD9-7E74-4539-B4D7-A971A647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CC4E0F-BE6A-4B7B-AEE0-A8682889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728CE-041A-445C-A8D8-6AB80782C61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31977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9B6F12-93D9-4D1C-8D2C-F78FEA5370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C123845-5B31-4906-81A5-ED37997B9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0DE088-968E-4830-A973-8C5B9724B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2DE213-183D-484D-90B9-58BA3F8F3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7D554D-C7CB-47A2-84C1-6D818F64D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39B81-DD20-4631-8D3A-05B39F14C5F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772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F81B-ACB1-4298-99D0-BEDDD7C4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848B85-CE22-4027-B09A-EBEC7FAB5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C5E5A7-244D-44C0-86B4-FB4501CA0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A5EAF9-09FB-468A-B8F9-06626CD59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200057-0D6C-4FF5-B798-566E131C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E1D4C-9CFE-4329-8E48-D5EBD235525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546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C328A9-990A-4F0F-A83C-C9A35261F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E73E17-59E7-42FB-AC82-8BA04CD63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F89424-6B21-4656-82BA-0C7A7789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A54700-418C-43C1-9D56-E0282285F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EF4DE0-14C1-48FD-80BB-8D2BAC850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A2AB5-F260-42C7-A0E5-5416C42ECF0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714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E6515-D57F-4781-A7DA-F2C2D8973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29D32-332F-484A-8D82-6C52EB650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3ECECF-74F1-4E9C-BA0A-75D8410E8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6C8557-8022-418B-AF1E-20F6166BA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90A004-FCDD-46F1-BDFD-0DC2BB99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F7DAEF-C15D-4F6F-9AED-F07761FA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0DDE1-C4D4-4E92-8759-B88D41DD01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660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DF3C9-C4AD-4392-B354-AAC3CE774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CAC3EE-7BB3-4AC3-9A1B-3ECC19C6C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94A0BD3-9126-4960-B4BA-70AA30D16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8C18574-94BF-4C6D-A2E3-05CEF34634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6F039A8-23C4-4497-A4F3-E5AE873C7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7F2A6A5-7CDA-4963-A5CF-528CEC7F0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2919460-694D-45AC-88E6-B0513521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D5F2040-5196-4862-B7D0-EC216F83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6349D-5552-4060-A091-A246844D63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037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DEBD0E-BA6F-4754-9EF5-65D70D9B1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B0E7181-9912-4C22-B292-193246A91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43E4C55-3731-44EB-8A69-320D534D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94C7F93-35EB-4C9E-B562-7BA98E7B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2A59D-BF04-4994-966F-0305DBE965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7941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087D325-F98C-4A63-912D-140036DE1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C03DBCF-C245-4789-8A95-06286ACCA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E347E40-4190-44AC-A1B1-AB5E74CF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26781-8C2E-4A70-ADB7-2658D0AE45A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3566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4DFCF-2654-401F-A099-5A9B56B60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75F160-3FA2-4356-87BE-F175ED7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D4C5DCC-DFC4-4414-BAAF-508CE28A7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9B7059-89DA-418B-8EBF-9239599C1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786508-BEDD-462B-A2F6-88ECFAAF9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E02C12-EDB3-46B5-93BC-BC7882FB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F1B8A-4812-4E2D-8598-8E9108DAB59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032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3ABDC-16FB-4C81-BE59-4A240155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B7F0503-AB84-416E-B7DE-2D7643DAB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C0FBC15-80A1-436F-B280-6046D0C79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D4E49F-0B53-4BAC-B6DC-988366415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945DF7-750E-41F7-8785-ABE4FB47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F1BE75-67CD-4592-8B30-4F76523FA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497D6-EF17-4BC1-B001-1B79952916E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2083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57A8909A-9B73-4811-997C-91A6C334314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075" name="Group 3">
              <a:extLst>
                <a:ext uri="{FF2B5EF4-FFF2-40B4-BE49-F238E27FC236}">
                  <a16:creationId xmlns:a16="http://schemas.microsoft.com/office/drawing/2014/main" id="{B8490FF5-FBB1-4FD2-8F53-B1608293860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3076" name="Rectangle 4">
                <a:extLst>
                  <a:ext uri="{FF2B5EF4-FFF2-40B4-BE49-F238E27FC236}">
                    <a16:creationId xmlns:a16="http://schemas.microsoft.com/office/drawing/2014/main" id="{9EDDAD0C-C639-437D-81D5-51183560F2A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5280" y="480"/>
                <a:ext cx="336" cy="1344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7" name="Rectangle 5">
                <a:extLst>
                  <a:ext uri="{FF2B5EF4-FFF2-40B4-BE49-F238E27FC236}">
                    <a16:creationId xmlns:a16="http://schemas.microsoft.com/office/drawing/2014/main" id="{D4AABC5F-56BE-4F36-9FAC-DFD0EB50EE71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0" y="0"/>
                <a:ext cx="5664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8" name="Rectangle 6">
                <a:extLst>
                  <a:ext uri="{FF2B5EF4-FFF2-40B4-BE49-F238E27FC236}">
                    <a16:creationId xmlns:a16="http://schemas.microsoft.com/office/drawing/2014/main" id="{770E0D21-9825-4B10-9AE2-BA6532C0E7D8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5616" y="0"/>
                <a:ext cx="144" cy="43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9" name="Rectangle 7">
                <a:extLst>
                  <a:ext uri="{FF2B5EF4-FFF2-40B4-BE49-F238E27FC236}">
                    <a16:creationId xmlns:a16="http://schemas.microsoft.com/office/drawing/2014/main" id="{3DC25756-750C-49A8-A72B-13F981740BF5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0" y="0"/>
                <a:ext cx="144" cy="43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80" name="Rectangle 8">
                <a:extLst>
                  <a:ext uri="{FF2B5EF4-FFF2-40B4-BE49-F238E27FC236}">
                    <a16:creationId xmlns:a16="http://schemas.microsoft.com/office/drawing/2014/main" id="{6F7A2A4E-E845-4DDC-854B-63C392F1C64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144" y="480"/>
                <a:ext cx="336" cy="1344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3081" name="Group 9">
                <a:extLst>
                  <a:ext uri="{FF2B5EF4-FFF2-40B4-BE49-F238E27FC236}">
                    <a16:creationId xmlns:a16="http://schemas.microsoft.com/office/drawing/2014/main" id="{B66F8DD2-07CD-443B-BE8D-C7988F1ED6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" y="32"/>
                <a:ext cx="5724" cy="608"/>
                <a:chOff x="8" y="32"/>
                <a:chExt cx="5724" cy="608"/>
              </a:xfrm>
            </p:grpSpPr>
            <p:sp>
              <p:nvSpPr>
                <p:cNvPr id="3082" name="AutoShape 10">
                  <a:extLst>
                    <a:ext uri="{FF2B5EF4-FFF2-40B4-BE49-F238E27FC236}">
                      <a16:creationId xmlns:a16="http://schemas.microsoft.com/office/drawing/2014/main" id="{A0601325-CD45-4421-950B-0970E257E91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56" y="32"/>
                  <a:ext cx="5641" cy="48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83" name="Rectangle 11">
                  <a:extLst>
                    <a:ext uri="{FF2B5EF4-FFF2-40B4-BE49-F238E27FC236}">
                      <a16:creationId xmlns:a16="http://schemas.microsoft.com/office/drawing/2014/main" id="{10D07F3E-3731-47E5-B2C3-1232C3480D9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48" y="56"/>
                  <a:ext cx="5232" cy="56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grpSp>
              <p:nvGrpSpPr>
                <p:cNvPr id="3084" name="Group 12">
                  <a:extLst>
                    <a:ext uri="{FF2B5EF4-FFF2-40B4-BE49-F238E27FC236}">
                      <a16:creationId xmlns:a16="http://schemas.microsoft.com/office/drawing/2014/main" id="{3E66303A-7E7C-4BCF-A488-DB15DB56DA82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272" y="400"/>
                  <a:ext cx="5208" cy="113"/>
                  <a:chOff x="254" y="463"/>
                  <a:chExt cx="5208" cy="113"/>
                </a:xfrm>
              </p:grpSpPr>
              <p:sp>
                <p:nvSpPr>
                  <p:cNvPr id="3085" name="Freeform 13">
                    <a:extLst>
                      <a:ext uri="{FF2B5EF4-FFF2-40B4-BE49-F238E27FC236}">
                        <a16:creationId xmlns:a16="http://schemas.microsoft.com/office/drawing/2014/main" id="{0B148B7C-CFCA-4152-8A64-28097D3AA7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78 h 96"/>
                      <a:gd name="T6" fmla="*/ 86 w 230"/>
                      <a:gd name="T7" fmla="*/ 96 h 96"/>
                      <a:gd name="T8" fmla="*/ 204 w 230"/>
                      <a:gd name="T9" fmla="*/ 96 h 96"/>
                      <a:gd name="T10" fmla="*/ 230 w 230"/>
                      <a:gd name="T11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3086" name="Freeform 14">
                    <a:extLst>
                      <a:ext uri="{FF2B5EF4-FFF2-40B4-BE49-F238E27FC236}">
                        <a16:creationId xmlns:a16="http://schemas.microsoft.com/office/drawing/2014/main" id="{DBF60D9D-6C83-489F-8955-437FADB965B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78 h 96"/>
                      <a:gd name="T6" fmla="*/ 86 w 230"/>
                      <a:gd name="T7" fmla="*/ 96 h 96"/>
                      <a:gd name="T8" fmla="*/ 204 w 230"/>
                      <a:gd name="T9" fmla="*/ 96 h 96"/>
                      <a:gd name="T10" fmla="*/ 230 w 230"/>
                      <a:gd name="T11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grpSp>
                <p:nvGrpSpPr>
                  <p:cNvPr id="3087" name="Group 15">
                    <a:extLst>
                      <a:ext uri="{FF2B5EF4-FFF2-40B4-BE49-F238E27FC236}">
                        <a16:creationId xmlns:a16="http://schemas.microsoft.com/office/drawing/2014/main" id="{21D9B6E6-CDCC-4B8D-BD4C-C4F3FBC99D6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3088" name="Group 16">
                      <a:extLst>
                        <a:ext uri="{FF2B5EF4-FFF2-40B4-BE49-F238E27FC236}">
                          <a16:creationId xmlns:a16="http://schemas.microsoft.com/office/drawing/2014/main" id="{97AD3D31-0942-42E2-B22A-4E566DB2C23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3089" name="Group 17">
                        <a:extLst>
                          <a:ext uri="{FF2B5EF4-FFF2-40B4-BE49-F238E27FC236}">
                            <a16:creationId xmlns:a16="http://schemas.microsoft.com/office/drawing/2014/main" id="{F8605275-9462-483A-B4F2-AEA83C35AAE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090" name="Freeform 18">
                          <a:extLst>
                            <a:ext uri="{FF2B5EF4-FFF2-40B4-BE49-F238E27FC236}">
                              <a16:creationId xmlns:a16="http://schemas.microsoft.com/office/drawing/2014/main" id="{818194B3-45B8-4E99-896F-AACE002A9055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091" name="Freeform 19">
                          <a:extLst>
                            <a:ext uri="{FF2B5EF4-FFF2-40B4-BE49-F238E27FC236}">
                              <a16:creationId xmlns:a16="http://schemas.microsoft.com/office/drawing/2014/main" id="{E90F1DC0-4B63-44C4-9BC0-613FA3014D1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092" name="Group 20">
                        <a:extLst>
                          <a:ext uri="{FF2B5EF4-FFF2-40B4-BE49-F238E27FC236}">
                            <a16:creationId xmlns:a16="http://schemas.microsoft.com/office/drawing/2014/main" id="{D46DBC2D-BE49-4F3D-A199-F8D8E35121B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093" name="Freeform 21">
                          <a:extLst>
                            <a:ext uri="{FF2B5EF4-FFF2-40B4-BE49-F238E27FC236}">
                              <a16:creationId xmlns:a16="http://schemas.microsoft.com/office/drawing/2014/main" id="{542E6948-F50B-4E43-AA1E-A669EA283E55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094" name="Freeform 22">
                          <a:extLst>
                            <a:ext uri="{FF2B5EF4-FFF2-40B4-BE49-F238E27FC236}">
                              <a16:creationId xmlns:a16="http://schemas.microsoft.com/office/drawing/2014/main" id="{9CEEB9DC-944E-415D-801B-CB322B954519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095" name="Group 23">
                        <a:extLst>
                          <a:ext uri="{FF2B5EF4-FFF2-40B4-BE49-F238E27FC236}">
                            <a16:creationId xmlns:a16="http://schemas.microsoft.com/office/drawing/2014/main" id="{0A755242-56A6-48D9-8B11-CAC5A7BE9C9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3096" name="Freeform 24">
                          <a:extLst>
                            <a:ext uri="{FF2B5EF4-FFF2-40B4-BE49-F238E27FC236}">
                              <a16:creationId xmlns:a16="http://schemas.microsoft.com/office/drawing/2014/main" id="{76CF0D7A-133C-46CD-A652-F4CDD2E1213F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097" name="Freeform 25">
                          <a:extLst>
                            <a:ext uri="{FF2B5EF4-FFF2-40B4-BE49-F238E27FC236}">
                              <a16:creationId xmlns:a16="http://schemas.microsoft.com/office/drawing/2014/main" id="{5C98D92A-9A6D-4177-9B3B-1953EE9E881F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3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098" name="Group 26">
                        <a:extLst>
                          <a:ext uri="{FF2B5EF4-FFF2-40B4-BE49-F238E27FC236}">
                            <a16:creationId xmlns:a16="http://schemas.microsoft.com/office/drawing/2014/main" id="{F5FB0130-B1D0-418C-B8B2-877B6AF79F5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099" name="Freeform 27">
                          <a:extLst>
                            <a:ext uri="{FF2B5EF4-FFF2-40B4-BE49-F238E27FC236}">
                              <a16:creationId xmlns:a16="http://schemas.microsoft.com/office/drawing/2014/main" id="{2C5DC78C-816B-4F8A-BAAB-2AD3D8213B72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00" name="Freeform 28">
                          <a:extLst>
                            <a:ext uri="{FF2B5EF4-FFF2-40B4-BE49-F238E27FC236}">
                              <a16:creationId xmlns:a16="http://schemas.microsoft.com/office/drawing/2014/main" id="{F732FD6C-058F-4953-AD8E-807464CD34D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101" name="Group 29">
                        <a:extLst>
                          <a:ext uri="{FF2B5EF4-FFF2-40B4-BE49-F238E27FC236}">
                            <a16:creationId xmlns:a16="http://schemas.microsoft.com/office/drawing/2014/main" id="{6CBCE8AE-05F2-4DAC-9299-711B02D2807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102" name="Freeform 30">
                          <a:extLst>
                            <a:ext uri="{FF2B5EF4-FFF2-40B4-BE49-F238E27FC236}">
                              <a16:creationId xmlns:a16="http://schemas.microsoft.com/office/drawing/2014/main" id="{35DC3ED6-A5C4-4C76-B4B6-EC4DD0052472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03" name="Freeform 31">
                          <a:extLst>
                            <a:ext uri="{FF2B5EF4-FFF2-40B4-BE49-F238E27FC236}">
                              <a16:creationId xmlns:a16="http://schemas.microsoft.com/office/drawing/2014/main" id="{DA9E2091-94EF-4910-9D0C-71D17D0B214E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104" name="Group 32">
                        <a:extLst>
                          <a:ext uri="{FF2B5EF4-FFF2-40B4-BE49-F238E27FC236}">
                            <a16:creationId xmlns:a16="http://schemas.microsoft.com/office/drawing/2014/main" id="{E9CFE12B-C349-4FC1-83BE-A5AF46C23D3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105" name="Freeform 33">
                          <a:extLst>
                            <a:ext uri="{FF2B5EF4-FFF2-40B4-BE49-F238E27FC236}">
                              <a16:creationId xmlns:a16="http://schemas.microsoft.com/office/drawing/2014/main" id="{BAAB1626-DC47-4826-8D53-097E9E94D10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06" name="Freeform 34">
                          <a:extLst>
                            <a:ext uri="{FF2B5EF4-FFF2-40B4-BE49-F238E27FC236}">
                              <a16:creationId xmlns:a16="http://schemas.microsoft.com/office/drawing/2014/main" id="{9A0ABDB3-9C57-498A-82C6-94E6164615F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107" name="Group 35">
                        <a:extLst>
                          <a:ext uri="{FF2B5EF4-FFF2-40B4-BE49-F238E27FC236}">
                            <a16:creationId xmlns:a16="http://schemas.microsoft.com/office/drawing/2014/main" id="{87560ACB-EF9E-41D4-88D1-AD620DACDB9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108" name="Freeform 36">
                          <a:extLst>
                            <a:ext uri="{FF2B5EF4-FFF2-40B4-BE49-F238E27FC236}">
                              <a16:creationId xmlns:a16="http://schemas.microsoft.com/office/drawing/2014/main" id="{BB7CD597-D62E-41BE-AB21-DA737AA39C4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09" name="Freeform 37">
                          <a:extLst>
                            <a:ext uri="{FF2B5EF4-FFF2-40B4-BE49-F238E27FC236}">
                              <a16:creationId xmlns:a16="http://schemas.microsoft.com/office/drawing/2014/main" id="{2534AFF5-6FF8-4D04-8D0C-B1FD90FE66B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</p:grpSp>
                <p:grpSp>
                  <p:nvGrpSpPr>
                    <p:cNvPr id="3110" name="Group 38">
                      <a:extLst>
                        <a:ext uri="{FF2B5EF4-FFF2-40B4-BE49-F238E27FC236}">
                          <a16:creationId xmlns:a16="http://schemas.microsoft.com/office/drawing/2014/main" id="{D7EB29D5-28C1-4BBB-8058-A378CBB98E5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3111" name="Freeform 39">
                        <a:extLst>
                          <a:ext uri="{FF2B5EF4-FFF2-40B4-BE49-F238E27FC236}">
                            <a16:creationId xmlns:a16="http://schemas.microsoft.com/office/drawing/2014/main" id="{86BA4003-FC95-41F9-ABFD-0E3D838B287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3112" name="Freeform 40">
                        <a:extLst>
                          <a:ext uri="{FF2B5EF4-FFF2-40B4-BE49-F238E27FC236}">
                            <a16:creationId xmlns:a16="http://schemas.microsoft.com/office/drawing/2014/main" id="{924E9A97-1B1B-41B8-8F4E-137670FBD04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3113" name="Group 41">
                      <a:extLst>
                        <a:ext uri="{FF2B5EF4-FFF2-40B4-BE49-F238E27FC236}">
                          <a16:creationId xmlns:a16="http://schemas.microsoft.com/office/drawing/2014/main" id="{24BC24AD-81A1-4DBD-ABBD-3CADEAFED39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3114" name="Freeform 42">
                        <a:extLst>
                          <a:ext uri="{FF2B5EF4-FFF2-40B4-BE49-F238E27FC236}">
                            <a16:creationId xmlns:a16="http://schemas.microsoft.com/office/drawing/2014/main" id="{C791F1BB-6A63-452A-90AA-9BE8AD058F0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3115" name="Freeform 43">
                        <a:extLst>
                          <a:ext uri="{FF2B5EF4-FFF2-40B4-BE49-F238E27FC236}">
                            <a16:creationId xmlns:a16="http://schemas.microsoft.com/office/drawing/2014/main" id="{0DA11AAA-49FD-4949-86AA-5A403B319B5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3116" name="Group 44">
                      <a:extLst>
                        <a:ext uri="{FF2B5EF4-FFF2-40B4-BE49-F238E27FC236}">
                          <a16:creationId xmlns:a16="http://schemas.microsoft.com/office/drawing/2014/main" id="{3B1A43BC-E712-4FD0-9D27-D7305FA64DD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3117" name="Freeform 45">
                        <a:extLst>
                          <a:ext uri="{FF2B5EF4-FFF2-40B4-BE49-F238E27FC236}">
                            <a16:creationId xmlns:a16="http://schemas.microsoft.com/office/drawing/2014/main" id="{C06B8894-2D2E-449C-8091-1565B08EAF1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3118" name="Freeform 46">
                        <a:extLst>
                          <a:ext uri="{FF2B5EF4-FFF2-40B4-BE49-F238E27FC236}">
                            <a16:creationId xmlns:a16="http://schemas.microsoft.com/office/drawing/2014/main" id="{22B14035-F50D-4B94-BE50-6E61986CE16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3119" name="Group 47">
                      <a:extLst>
                        <a:ext uri="{FF2B5EF4-FFF2-40B4-BE49-F238E27FC236}">
                          <a16:creationId xmlns:a16="http://schemas.microsoft.com/office/drawing/2014/main" id="{EC572FFD-0796-432A-A379-05BD0DF6533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3120" name="Freeform 48">
                        <a:extLst>
                          <a:ext uri="{FF2B5EF4-FFF2-40B4-BE49-F238E27FC236}">
                            <a16:creationId xmlns:a16="http://schemas.microsoft.com/office/drawing/2014/main" id="{489192DE-FBA6-49A1-9B50-6D3B84A657B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3121" name="Freeform 49">
                        <a:extLst>
                          <a:ext uri="{FF2B5EF4-FFF2-40B4-BE49-F238E27FC236}">
                            <a16:creationId xmlns:a16="http://schemas.microsoft.com/office/drawing/2014/main" id="{579F0B86-8868-488A-ACCF-258845180AA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sp>
                  <p:nvSpPr>
                    <p:cNvPr id="3122" name="Freeform 50">
                      <a:extLst>
                        <a:ext uri="{FF2B5EF4-FFF2-40B4-BE49-F238E27FC236}">
                          <a16:creationId xmlns:a16="http://schemas.microsoft.com/office/drawing/2014/main" id="{12FC75FC-39F2-4461-B067-CBC4DA73C2C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>
                        <a:gd name="T0" fmla="*/ 0 w 2012"/>
                        <a:gd name="T1" fmla="*/ 54 h 1064"/>
                        <a:gd name="T2" fmla="*/ 0 w 2012"/>
                        <a:gd name="T3" fmla="*/ 1064 h 1064"/>
                        <a:gd name="T4" fmla="*/ 236 w 2012"/>
                        <a:gd name="T5" fmla="*/ 1064 h 1064"/>
                        <a:gd name="T6" fmla="*/ 1772 w 2012"/>
                        <a:gd name="T7" fmla="*/ 1064 h 1064"/>
                        <a:gd name="T8" fmla="*/ 2012 w 2012"/>
                        <a:gd name="T9" fmla="*/ 1064 h 1064"/>
                        <a:gd name="T10" fmla="*/ 2012 w 2012"/>
                        <a:gd name="T11" fmla="*/ 54 h 1064"/>
                        <a:gd name="T12" fmla="*/ 0 w 2012"/>
                        <a:gd name="T13" fmla="*/ 54 h 106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bg2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1796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3123" name="Group 51">
                  <a:extLst>
                    <a:ext uri="{FF2B5EF4-FFF2-40B4-BE49-F238E27FC236}">
                      <a16:creationId xmlns:a16="http://schemas.microsoft.com/office/drawing/2014/main" id="{1A7DE826-B6A1-41F8-8DAD-CA1CE368663A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262" y="399"/>
                  <a:ext cx="5208" cy="113"/>
                  <a:chOff x="254" y="463"/>
                  <a:chExt cx="5208" cy="113"/>
                </a:xfrm>
              </p:grpSpPr>
              <p:sp>
                <p:nvSpPr>
                  <p:cNvPr id="3124" name="Freeform 52">
                    <a:extLst>
                      <a:ext uri="{FF2B5EF4-FFF2-40B4-BE49-F238E27FC236}">
                        <a16:creationId xmlns:a16="http://schemas.microsoft.com/office/drawing/2014/main" id="{48E0E32D-3728-455D-9C3C-698BAEF77DC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78 h 96"/>
                      <a:gd name="T6" fmla="*/ 86 w 230"/>
                      <a:gd name="T7" fmla="*/ 96 h 96"/>
                      <a:gd name="T8" fmla="*/ 204 w 230"/>
                      <a:gd name="T9" fmla="*/ 96 h 96"/>
                      <a:gd name="T10" fmla="*/ 230 w 230"/>
                      <a:gd name="T11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3125" name="Freeform 53">
                    <a:extLst>
                      <a:ext uri="{FF2B5EF4-FFF2-40B4-BE49-F238E27FC236}">
                        <a16:creationId xmlns:a16="http://schemas.microsoft.com/office/drawing/2014/main" id="{B6872215-7A9C-4F7F-9D66-94AE4837C6F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>
                      <a:gd name="T0" fmla="*/ 230 w 230"/>
                      <a:gd name="T1" fmla="*/ 0 h 96"/>
                      <a:gd name="T2" fmla="*/ 182 w 230"/>
                      <a:gd name="T3" fmla="*/ 0 h 96"/>
                      <a:gd name="T4" fmla="*/ 0 w 230"/>
                      <a:gd name="T5" fmla="*/ 78 h 96"/>
                      <a:gd name="T6" fmla="*/ 86 w 230"/>
                      <a:gd name="T7" fmla="*/ 96 h 96"/>
                      <a:gd name="T8" fmla="*/ 204 w 230"/>
                      <a:gd name="T9" fmla="*/ 96 h 96"/>
                      <a:gd name="T10" fmla="*/ 230 w 230"/>
                      <a:gd name="T11" fmla="*/ 0 h 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grpSp>
                <p:nvGrpSpPr>
                  <p:cNvPr id="3126" name="Group 54">
                    <a:extLst>
                      <a:ext uri="{FF2B5EF4-FFF2-40B4-BE49-F238E27FC236}">
                        <a16:creationId xmlns:a16="http://schemas.microsoft.com/office/drawing/2014/main" id="{E1176094-235F-47B4-9446-69A088A902B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3127" name="Group 55">
                      <a:extLst>
                        <a:ext uri="{FF2B5EF4-FFF2-40B4-BE49-F238E27FC236}">
                          <a16:creationId xmlns:a16="http://schemas.microsoft.com/office/drawing/2014/main" id="{FF7A1DFD-6088-484D-9152-C34D65C0EAA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3128" name="Group 56">
                        <a:extLst>
                          <a:ext uri="{FF2B5EF4-FFF2-40B4-BE49-F238E27FC236}">
                            <a16:creationId xmlns:a16="http://schemas.microsoft.com/office/drawing/2014/main" id="{95CBBCF7-742C-48BE-A4D7-2B6B20D7A7E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129" name="Freeform 57">
                          <a:extLst>
                            <a:ext uri="{FF2B5EF4-FFF2-40B4-BE49-F238E27FC236}">
                              <a16:creationId xmlns:a16="http://schemas.microsoft.com/office/drawing/2014/main" id="{8D76EC4B-20EE-4E50-A9DA-39D706885A72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30" name="Freeform 58">
                          <a:extLst>
                            <a:ext uri="{FF2B5EF4-FFF2-40B4-BE49-F238E27FC236}">
                              <a16:creationId xmlns:a16="http://schemas.microsoft.com/office/drawing/2014/main" id="{38C0F1A4-ED2A-4859-88A0-33E51026045F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131" name="Group 59">
                        <a:extLst>
                          <a:ext uri="{FF2B5EF4-FFF2-40B4-BE49-F238E27FC236}">
                            <a16:creationId xmlns:a16="http://schemas.microsoft.com/office/drawing/2014/main" id="{AC59EACA-CF16-4258-8BAA-267CB6135FA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132" name="Freeform 60">
                          <a:extLst>
                            <a:ext uri="{FF2B5EF4-FFF2-40B4-BE49-F238E27FC236}">
                              <a16:creationId xmlns:a16="http://schemas.microsoft.com/office/drawing/2014/main" id="{F8A8627F-9BBD-481D-A4B8-1E021574E696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33" name="Freeform 61">
                          <a:extLst>
                            <a:ext uri="{FF2B5EF4-FFF2-40B4-BE49-F238E27FC236}">
                              <a16:creationId xmlns:a16="http://schemas.microsoft.com/office/drawing/2014/main" id="{4826E9F6-3767-41F1-9AEE-CECB5115A84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134" name="Group 62">
                        <a:extLst>
                          <a:ext uri="{FF2B5EF4-FFF2-40B4-BE49-F238E27FC236}">
                            <a16:creationId xmlns:a16="http://schemas.microsoft.com/office/drawing/2014/main" id="{6D3048B8-1669-457A-97B9-21C3B902FF5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3135" name="Freeform 63">
                          <a:extLst>
                            <a:ext uri="{FF2B5EF4-FFF2-40B4-BE49-F238E27FC236}">
                              <a16:creationId xmlns:a16="http://schemas.microsoft.com/office/drawing/2014/main" id="{BBD40911-D8FC-4D03-BDBC-EA897BFC18C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36" name="Freeform 64">
                          <a:extLst>
                            <a:ext uri="{FF2B5EF4-FFF2-40B4-BE49-F238E27FC236}">
                              <a16:creationId xmlns:a16="http://schemas.microsoft.com/office/drawing/2014/main" id="{64FE5086-84C3-4D6B-B6EA-85C8DA39F0F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3" y="283"/>
                          <a:ext cx="416" cy="220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137" name="Group 65">
                        <a:extLst>
                          <a:ext uri="{FF2B5EF4-FFF2-40B4-BE49-F238E27FC236}">
                            <a16:creationId xmlns:a16="http://schemas.microsoft.com/office/drawing/2014/main" id="{CE7C016B-8037-4AC4-AD6A-3338561DD42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138" name="Freeform 66">
                          <a:extLst>
                            <a:ext uri="{FF2B5EF4-FFF2-40B4-BE49-F238E27FC236}">
                              <a16:creationId xmlns:a16="http://schemas.microsoft.com/office/drawing/2014/main" id="{0D3CEA12-A3FA-4E21-B996-AEBC8009CBA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39" name="Freeform 67">
                          <a:extLst>
                            <a:ext uri="{FF2B5EF4-FFF2-40B4-BE49-F238E27FC236}">
                              <a16:creationId xmlns:a16="http://schemas.microsoft.com/office/drawing/2014/main" id="{97AD6AE8-2212-49D7-AC5E-7422BD771281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140" name="Group 68">
                        <a:extLst>
                          <a:ext uri="{FF2B5EF4-FFF2-40B4-BE49-F238E27FC236}">
                            <a16:creationId xmlns:a16="http://schemas.microsoft.com/office/drawing/2014/main" id="{9A4CA2F9-AF20-44E6-AF8D-D1C46349C2E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141" name="Freeform 69">
                          <a:extLst>
                            <a:ext uri="{FF2B5EF4-FFF2-40B4-BE49-F238E27FC236}">
                              <a16:creationId xmlns:a16="http://schemas.microsoft.com/office/drawing/2014/main" id="{74F803EA-05F5-4667-97A6-242EB171737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42" name="Freeform 70">
                          <a:extLst>
                            <a:ext uri="{FF2B5EF4-FFF2-40B4-BE49-F238E27FC236}">
                              <a16:creationId xmlns:a16="http://schemas.microsoft.com/office/drawing/2014/main" id="{DCECFB6E-82F9-4FBE-84EE-79C20024763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143" name="Group 71">
                        <a:extLst>
                          <a:ext uri="{FF2B5EF4-FFF2-40B4-BE49-F238E27FC236}">
                            <a16:creationId xmlns:a16="http://schemas.microsoft.com/office/drawing/2014/main" id="{F86C0C04-5E9A-46BB-8443-497FE928A3A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144" name="Freeform 72">
                          <a:extLst>
                            <a:ext uri="{FF2B5EF4-FFF2-40B4-BE49-F238E27FC236}">
                              <a16:creationId xmlns:a16="http://schemas.microsoft.com/office/drawing/2014/main" id="{976052A8-5594-4227-B20C-BB8E21929BF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45" name="Freeform 73">
                          <a:extLst>
                            <a:ext uri="{FF2B5EF4-FFF2-40B4-BE49-F238E27FC236}">
                              <a16:creationId xmlns:a16="http://schemas.microsoft.com/office/drawing/2014/main" id="{E68D0E49-E12B-4F91-B0FD-E1C32FFCD3A3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  <p:grpSp>
                    <p:nvGrpSpPr>
                      <p:cNvPr id="3146" name="Group 74">
                        <a:extLst>
                          <a:ext uri="{FF2B5EF4-FFF2-40B4-BE49-F238E27FC236}">
                            <a16:creationId xmlns:a16="http://schemas.microsoft.com/office/drawing/2014/main" id="{A26DCFDD-FC28-407B-8081-BF169E43AEF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3147" name="Freeform 75">
                          <a:extLst>
                            <a:ext uri="{FF2B5EF4-FFF2-40B4-BE49-F238E27FC236}">
                              <a16:creationId xmlns:a16="http://schemas.microsoft.com/office/drawing/2014/main" id="{62EE42B0-0709-485E-A674-69BA568121A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  <p:sp>
                      <p:nvSpPr>
                        <p:cNvPr id="3148" name="Freeform 76">
                          <a:extLst>
                            <a:ext uri="{FF2B5EF4-FFF2-40B4-BE49-F238E27FC236}">
                              <a16:creationId xmlns:a16="http://schemas.microsoft.com/office/drawing/2014/main" id="{D70FBCF5-6ED7-453B-A1A3-68AF29DDDAD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8" y="720"/>
                          <a:ext cx="2012" cy="1064"/>
                        </a:xfrm>
                        <a:custGeom>
                          <a:avLst/>
                          <a:gdLst>
                            <a:gd name="T0" fmla="*/ 0 w 2012"/>
                            <a:gd name="T1" fmla="*/ 54 h 1064"/>
                            <a:gd name="T2" fmla="*/ 0 w 2012"/>
                            <a:gd name="T3" fmla="*/ 1064 h 1064"/>
                            <a:gd name="T4" fmla="*/ 236 w 2012"/>
                            <a:gd name="T5" fmla="*/ 1064 h 1064"/>
                            <a:gd name="T6" fmla="*/ 1772 w 2012"/>
                            <a:gd name="T7" fmla="*/ 1064 h 1064"/>
                            <a:gd name="T8" fmla="*/ 2012 w 2012"/>
                            <a:gd name="T9" fmla="*/ 1064 h 1064"/>
                            <a:gd name="T10" fmla="*/ 2012 w 2012"/>
                            <a:gd name="T11" fmla="*/ 54 h 1064"/>
                            <a:gd name="T12" fmla="*/ 0 w 2012"/>
                            <a:gd name="T13" fmla="*/ 54 h 106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pt-BR"/>
                        </a:p>
                      </p:txBody>
                    </p:sp>
                  </p:grpSp>
                </p:grpSp>
                <p:grpSp>
                  <p:nvGrpSpPr>
                    <p:cNvPr id="3149" name="Group 77">
                      <a:extLst>
                        <a:ext uri="{FF2B5EF4-FFF2-40B4-BE49-F238E27FC236}">
                          <a16:creationId xmlns:a16="http://schemas.microsoft.com/office/drawing/2014/main" id="{D6A35C4D-D27B-4257-85B2-756B750A2B1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3150" name="Freeform 78">
                        <a:extLst>
                          <a:ext uri="{FF2B5EF4-FFF2-40B4-BE49-F238E27FC236}">
                            <a16:creationId xmlns:a16="http://schemas.microsoft.com/office/drawing/2014/main" id="{05559CC3-5FC0-42E1-B43F-9B6A19EAAAD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3151" name="Freeform 79">
                        <a:extLst>
                          <a:ext uri="{FF2B5EF4-FFF2-40B4-BE49-F238E27FC236}">
                            <a16:creationId xmlns:a16="http://schemas.microsoft.com/office/drawing/2014/main" id="{708CD0BD-21EF-49EF-BFB3-661CBB6218A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3152" name="Group 80">
                      <a:extLst>
                        <a:ext uri="{FF2B5EF4-FFF2-40B4-BE49-F238E27FC236}">
                          <a16:creationId xmlns:a16="http://schemas.microsoft.com/office/drawing/2014/main" id="{EE2F3D0E-CDDA-4458-82E2-DD8ECBBD371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3153" name="Freeform 81">
                        <a:extLst>
                          <a:ext uri="{FF2B5EF4-FFF2-40B4-BE49-F238E27FC236}">
                            <a16:creationId xmlns:a16="http://schemas.microsoft.com/office/drawing/2014/main" id="{D7A06F5E-784A-40BC-A51E-C13D6B6C4B7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3154" name="Freeform 82">
                        <a:extLst>
                          <a:ext uri="{FF2B5EF4-FFF2-40B4-BE49-F238E27FC236}">
                            <a16:creationId xmlns:a16="http://schemas.microsoft.com/office/drawing/2014/main" id="{159A9908-C09E-4FC1-B94B-BD4E63B1E86C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3155" name="Group 83">
                      <a:extLst>
                        <a:ext uri="{FF2B5EF4-FFF2-40B4-BE49-F238E27FC236}">
                          <a16:creationId xmlns:a16="http://schemas.microsoft.com/office/drawing/2014/main" id="{AE3831F0-E5C5-47D8-9FD3-DA37D7E82DE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3156" name="Freeform 84">
                        <a:extLst>
                          <a:ext uri="{FF2B5EF4-FFF2-40B4-BE49-F238E27FC236}">
                            <a16:creationId xmlns:a16="http://schemas.microsoft.com/office/drawing/2014/main" id="{B58D28CE-51EF-4FA0-907F-B0B89BCDAD0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3157" name="Freeform 85">
                        <a:extLst>
                          <a:ext uri="{FF2B5EF4-FFF2-40B4-BE49-F238E27FC236}">
                            <a16:creationId xmlns:a16="http://schemas.microsoft.com/office/drawing/2014/main" id="{F7F10E3B-D7FC-47EC-9A61-31D43800CF6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grpSp>
                  <p:nvGrpSpPr>
                    <p:cNvPr id="3158" name="Group 86">
                      <a:extLst>
                        <a:ext uri="{FF2B5EF4-FFF2-40B4-BE49-F238E27FC236}">
                          <a16:creationId xmlns:a16="http://schemas.microsoft.com/office/drawing/2014/main" id="{F3939170-9F7F-404A-82E2-AF4B3D8DC01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3159" name="Freeform 87">
                        <a:extLst>
                          <a:ext uri="{FF2B5EF4-FFF2-40B4-BE49-F238E27FC236}">
                            <a16:creationId xmlns:a16="http://schemas.microsoft.com/office/drawing/2014/main" id="{D0AA15EB-5804-4F57-A9E1-C031D2ABC44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  <p:sp>
                    <p:nvSpPr>
                      <p:cNvPr id="3160" name="Freeform 88">
                        <a:extLst>
                          <a:ext uri="{FF2B5EF4-FFF2-40B4-BE49-F238E27FC236}">
                            <a16:creationId xmlns:a16="http://schemas.microsoft.com/office/drawing/2014/main" id="{1347C84F-56C9-443E-B1AF-01ED219DFD3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8" y="720"/>
                        <a:ext cx="2012" cy="1064"/>
                      </a:xfrm>
                      <a:custGeom>
                        <a:avLst/>
                        <a:gdLst>
                          <a:gd name="T0" fmla="*/ 0 w 2012"/>
                          <a:gd name="T1" fmla="*/ 54 h 1064"/>
                          <a:gd name="T2" fmla="*/ 0 w 2012"/>
                          <a:gd name="T3" fmla="*/ 1064 h 1064"/>
                          <a:gd name="T4" fmla="*/ 236 w 2012"/>
                          <a:gd name="T5" fmla="*/ 1064 h 1064"/>
                          <a:gd name="T6" fmla="*/ 1772 w 2012"/>
                          <a:gd name="T7" fmla="*/ 1064 h 1064"/>
                          <a:gd name="T8" fmla="*/ 2012 w 2012"/>
                          <a:gd name="T9" fmla="*/ 1064 h 1064"/>
                          <a:gd name="T10" fmla="*/ 2012 w 2012"/>
                          <a:gd name="T11" fmla="*/ 54 h 1064"/>
                          <a:gd name="T12" fmla="*/ 0 w 2012"/>
                          <a:gd name="T13" fmla="*/ 54 h 10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pt-BR"/>
                      </a:p>
                    </p:txBody>
                  </p:sp>
                </p:grpSp>
                <p:sp>
                  <p:nvSpPr>
                    <p:cNvPr id="3161" name="Freeform 89">
                      <a:extLst>
                        <a:ext uri="{FF2B5EF4-FFF2-40B4-BE49-F238E27FC236}">
                          <a16:creationId xmlns:a16="http://schemas.microsoft.com/office/drawing/2014/main" id="{BA106733-7B04-467D-A0EB-AC8B4E23AC9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>
                        <a:gd name="T0" fmla="*/ 0 w 2012"/>
                        <a:gd name="T1" fmla="*/ 54 h 1064"/>
                        <a:gd name="T2" fmla="*/ 0 w 2012"/>
                        <a:gd name="T3" fmla="*/ 1064 h 1064"/>
                        <a:gd name="T4" fmla="*/ 236 w 2012"/>
                        <a:gd name="T5" fmla="*/ 1064 h 1064"/>
                        <a:gd name="T6" fmla="*/ 1772 w 2012"/>
                        <a:gd name="T7" fmla="*/ 1064 h 1064"/>
                        <a:gd name="T8" fmla="*/ 2012 w 2012"/>
                        <a:gd name="T9" fmla="*/ 1064 h 1064"/>
                        <a:gd name="T10" fmla="*/ 2012 w 2012"/>
                        <a:gd name="T11" fmla="*/ 54 h 1064"/>
                        <a:gd name="T12" fmla="*/ 0 w 2012"/>
                        <a:gd name="T13" fmla="*/ 54 h 106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1796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3162" name="Group 90">
                  <a:extLst>
                    <a:ext uri="{FF2B5EF4-FFF2-40B4-BE49-F238E27FC236}">
                      <a16:creationId xmlns:a16="http://schemas.microsoft.com/office/drawing/2014/main" id="{4B0B57E1-E3A0-4071-A84A-9FF337B266ED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8" y="32"/>
                  <a:ext cx="568" cy="608"/>
                  <a:chOff x="8" y="32"/>
                  <a:chExt cx="568" cy="608"/>
                </a:xfrm>
              </p:grpSpPr>
              <p:sp>
                <p:nvSpPr>
                  <p:cNvPr id="3163" name="Freeform 91">
                    <a:extLst>
                      <a:ext uri="{FF2B5EF4-FFF2-40B4-BE49-F238E27FC236}">
                        <a16:creationId xmlns:a16="http://schemas.microsoft.com/office/drawing/2014/main" id="{29267EDC-1850-410B-AB2A-FB845F9E655B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20" y="54"/>
                    <a:ext cx="556" cy="586"/>
                  </a:xfrm>
                  <a:custGeom>
                    <a:avLst/>
                    <a:gdLst>
                      <a:gd name="T0" fmla="*/ 1183 w 2570"/>
                      <a:gd name="T1" fmla="*/ 0 h 2766"/>
                      <a:gd name="T2" fmla="*/ 278 w 2570"/>
                      <a:gd name="T3" fmla="*/ 1706 h 2766"/>
                      <a:gd name="T4" fmla="*/ 2006 w 2570"/>
                      <a:gd name="T5" fmla="*/ 913 h 2766"/>
                      <a:gd name="T6" fmla="*/ 735 w 2570"/>
                      <a:gd name="T7" fmla="*/ 1519 h 2766"/>
                      <a:gd name="T8" fmla="*/ 1661 w 2570"/>
                      <a:gd name="T9" fmla="*/ 1060 h 2766"/>
                      <a:gd name="T10" fmla="*/ 1060 w 2570"/>
                      <a:gd name="T11" fmla="*/ 1394 h 2766"/>
                      <a:gd name="T12" fmla="*/ 1489 w 2570"/>
                      <a:gd name="T13" fmla="*/ 1187 h 2766"/>
                      <a:gd name="T14" fmla="*/ 1255 w 2570"/>
                      <a:gd name="T15" fmla="*/ 1355 h 2766"/>
                      <a:gd name="T16" fmla="*/ 1430 w 2570"/>
                      <a:gd name="T17" fmla="*/ 1221 h 2766"/>
                      <a:gd name="T18" fmla="*/ 1144 w 2570"/>
                      <a:gd name="T19" fmla="*/ 1403 h 2766"/>
                      <a:gd name="T20" fmla="*/ 1611 w 2570"/>
                      <a:gd name="T21" fmla="*/ 1144 h 2766"/>
                      <a:gd name="T22" fmla="*/ 843 w 2570"/>
                      <a:gd name="T23" fmla="*/ 1503 h 2766"/>
                      <a:gd name="T24" fmla="*/ 1876 w 2570"/>
                      <a:gd name="T25" fmla="*/ 960 h 2766"/>
                      <a:gd name="T26" fmla="*/ 474 w 2570"/>
                      <a:gd name="T27" fmla="*/ 1620 h 2766"/>
                      <a:gd name="T28" fmla="*/ 1158 w 2570"/>
                      <a:gd name="T29" fmla="*/ 267 h 2766"/>
                      <a:gd name="T30" fmla="*/ 1183 w 2570"/>
                      <a:gd name="T31" fmla="*/ 0 h 276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3164" name="Freeform 92">
                    <a:extLst>
                      <a:ext uri="{FF2B5EF4-FFF2-40B4-BE49-F238E27FC236}">
                        <a16:creationId xmlns:a16="http://schemas.microsoft.com/office/drawing/2014/main" id="{AFDCF363-8EDA-489A-9BEE-4385B97BC876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8" y="32"/>
                    <a:ext cx="556" cy="586"/>
                  </a:xfrm>
                  <a:custGeom>
                    <a:avLst/>
                    <a:gdLst>
                      <a:gd name="T0" fmla="*/ 1183 w 2570"/>
                      <a:gd name="T1" fmla="*/ 0 h 2766"/>
                      <a:gd name="T2" fmla="*/ 278 w 2570"/>
                      <a:gd name="T3" fmla="*/ 1706 h 2766"/>
                      <a:gd name="T4" fmla="*/ 2006 w 2570"/>
                      <a:gd name="T5" fmla="*/ 913 h 2766"/>
                      <a:gd name="T6" fmla="*/ 735 w 2570"/>
                      <a:gd name="T7" fmla="*/ 1519 h 2766"/>
                      <a:gd name="T8" fmla="*/ 1661 w 2570"/>
                      <a:gd name="T9" fmla="*/ 1060 h 2766"/>
                      <a:gd name="T10" fmla="*/ 1060 w 2570"/>
                      <a:gd name="T11" fmla="*/ 1394 h 2766"/>
                      <a:gd name="T12" fmla="*/ 1489 w 2570"/>
                      <a:gd name="T13" fmla="*/ 1187 h 2766"/>
                      <a:gd name="T14" fmla="*/ 1255 w 2570"/>
                      <a:gd name="T15" fmla="*/ 1355 h 2766"/>
                      <a:gd name="T16" fmla="*/ 1430 w 2570"/>
                      <a:gd name="T17" fmla="*/ 1221 h 2766"/>
                      <a:gd name="T18" fmla="*/ 1144 w 2570"/>
                      <a:gd name="T19" fmla="*/ 1403 h 2766"/>
                      <a:gd name="T20" fmla="*/ 1611 w 2570"/>
                      <a:gd name="T21" fmla="*/ 1144 h 2766"/>
                      <a:gd name="T22" fmla="*/ 843 w 2570"/>
                      <a:gd name="T23" fmla="*/ 1503 h 2766"/>
                      <a:gd name="T24" fmla="*/ 1876 w 2570"/>
                      <a:gd name="T25" fmla="*/ 960 h 2766"/>
                      <a:gd name="T26" fmla="*/ 474 w 2570"/>
                      <a:gd name="T27" fmla="*/ 1620 h 2766"/>
                      <a:gd name="T28" fmla="*/ 1158 w 2570"/>
                      <a:gd name="T29" fmla="*/ 267 h 2766"/>
                      <a:gd name="T30" fmla="*/ 1183 w 2570"/>
                      <a:gd name="T31" fmla="*/ 0 h 276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flat" cmpd="sng">
                        <a:solidFill>
                          <a:schemeClr val="accent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</p:grpSp>
            <p:sp>
              <p:nvSpPr>
                <p:cNvPr id="3165" name="Freeform 93">
                  <a:extLst>
                    <a:ext uri="{FF2B5EF4-FFF2-40B4-BE49-F238E27FC236}">
                      <a16:creationId xmlns:a16="http://schemas.microsoft.com/office/drawing/2014/main" id="{9278AFF8-B2DF-4113-9E36-03FC290EA8D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flipH="1">
                  <a:off x="5176" y="54"/>
                  <a:ext cx="556" cy="586"/>
                </a:xfrm>
                <a:custGeom>
                  <a:avLst/>
                  <a:gdLst>
                    <a:gd name="T0" fmla="*/ 1183 w 2570"/>
                    <a:gd name="T1" fmla="*/ 0 h 2766"/>
                    <a:gd name="T2" fmla="*/ 278 w 2570"/>
                    <a:gd name="T3" fmla="*/ 1706 h 2766"/>
                    <a:gd name="T4" fmla="*/ 2006 w 2570"/>
                    <a:gd name="T5" fmla="*/ 913 h 2766"/>
                    <a:gd name="T6" fmla="*/ 735 w 2570"/>
                    <a:gd name="T7" fmla="*/ 1519 h 2766"/>
                    <a:gd name="T8" fmla="*/ 1661 w 2570"/>
                    <a:gd name="T9" fmla="*/ 1060 h 2766"/>
                    <a:gd name="T10" fmla="*/ 1060 w 2570"/>
                    <a:gd name="T11" fmla="*/ 1394 h 2766"/>
                    <a:gd name="T12" fmla="*/ 1489 w 2570"/>
                    <a:gd name="T13" fmla="*/ 1187 h 2766"/>
                    <a:gd name="T14" fmla="*/ 1255 w 2570"/>
                    <a:gd name="T15" fmla="*/ 1355 h 2766"/>
                    <a:gd name="T16" fmla="*/ 1430 w 2570"/>
                    <a:gd name="T17" fmla="*/ 1221 h 2766"/>
                    <a:gd name="T18" fmla="*/ 1144 w 2570"/>
                    <a:gd name="T19" fmla="*/ 1403 h 2766"/>
                    <a:gd name="T20" fmla="*/ 1611 w 2570"/>
                    <a:gd name="T21" fmla="*/ 1144 h 2766"/>
                    <a:gd name="T22" fmla="*/ 843 w 2570"/>
                    <a:gd name="T23" fmla="*/ 1503 h 2766"/>
                    <a:gd name="T24" fmla="*/ 1876 w 2570"/>
                    <a:gd name="T25" fmla="*/ 960 h 2766"/>
                    <a:gd name="T26" fmla="*/ 474 w 2570"/>
                    <a:gd name="T27" fmla="*/ 1620 h 2766"/>
                    <a:gd name="T28" fmla="*/ 1158 w 2570"/>
                    <a:gd name="T29" fmla="*/ 267 h 2766"/>
                    <a:gd name="T30" fmla="*/ 1183 w 2570"/>
                    <a:gd name="T31" fmla="*/ 0 h 27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66" name="Freeform 94">
                  <a:extLst>
                    <a:ext uri="{FF2B5EF4-FFF2-40B4-BE49-F238E27FC236}">
                      <a16:creationId xmlns:a16="http://schemas.microsoft.com/office/drawing/2014/main" id="{A73BA35F-21CA-4CB9-A188-5741FD22974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flipH="1">
                  <a:off x="5164" y="32"/>
                  <a:ext cx="556" cy="586"/>
                </a:xfrm>
                <a:custGeom>
                  <a:avLst/>
                  <a:gdLst>
                    <a:gd name="T0" fmla="*/ 1183 w 2570"/>
                    <a:gd name="T1" fmla="*/ 0 h 2766"/>
                    <a:gd name="T2" fmla="*/ 278 w 2570"/>
                    <a:gd name="T3" fmla="*/ 1706 h 2766"/>
                    <a:gd name="T4" fmla="*/ 2006 w 2570"/>
                    <a:gd name="T5" fmla="*/ 913 h 2766"/>
                    <a:gd name="T6" fmla="*/ 735 w 2570"/>
                    <a:gd name="T7" fmla="*/ 1519 h 2766"/>
                    <a:gd name="T8" fmla="*/ 1661 w 2570"/>
                    <a:gd name="T9" fmla="*/ 1060 h 2766"/>
                    <a:gd name="T10" fmla="*/ 1060 w 2570"/>
                    <a:gd name="T11" fmla="*/ 1394 h 2766"/>
                    <a:gd name="T12" fmla="*/ 1489 w 2570"/>
                    <a:gd name="T13" fmla="*/ 1187 h 2766"/>
                    <a:gd name="T14" fmla="*/ 1255 w 2570"/>
                    <a:gd name="T15" fmla="*/ 1355 h 2766"/>
                    <a:gd name="T16" fmla="*/ 1430 w 2570"/>
                    <a:gd name="T17" fmla="*/ 1221 h 2766"/>
                    <a:gd name="T18" fmla="*/ 1144 w 2570"/>
                    <a:gd name="T19" fmla="*/ 1403 h 2766"/>
                    <a:gd name="T20" fmla="*/ 1611 w 2570"/>
                    <a:gd name="T21" fmla="*/ 1144 h 2766"/>
                    <a:gd name="T22" fmla="*/ 843 w 2570"/>
                    <a:gd name="T23" fmla="*/ 1503 h 2766"/>
                    <a:gd name="T24" fmla="*/ 1876 w 2570"/>
                    <a:gd name="T25" fmla="*/ 960 h 2766"/>
                    <a:gd name="T26" fmla="*/ 474 w 2570"/>
                    <a:gd name="T27" fmla="*/ 1620 h 2766"/>
                    <a:gd name="T28" fmla="*/ 1158 w 2570"/>
                    <a:gd name="T29" fmla="*/ 267 h 2766"/>
                    <a:gd name="T30" fmla="*/ 1183 w 2570"/>
                    <a:gd name="T31" fmla="*/ 0 h 27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67" name="Rectangle 95">
                  <a:extLst>
                    <a:ext uri="{FF2B5EF4-FFF2-40B4-BE49-F238E27FC236}">
                      <a16:creationId xmlns:a16="http://schemas.microsoft.com/office/drawing/2014/main" id="{0C88BF9B-4159-4DCB-8659-451CF2A52E0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48" y="32"/>
                  <a:ext cx="5232" cy="5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3168" name="Rectangle 96">
              <a:extLst>
                <a:ext uri="{FF2B5EF4-FFF2-40B4-BE49-F238E27FC236}">
                  <a16:creationId xmlns:a16="http://schemas.microsoft.com/office/drawing/2014/main" id="{4920C403-05D6-450F-B470-570476FB64A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507"/>
              <a:ext cx="4786" cy="19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169" name="Rectangle 97">
            <a:extLst>
              <a:ext uri="{FF2B5EF4-FFF2-40B4-BE49-F238E27FC236}">
                <a16:creationId xmlns:a16="http://schemas.microsoft.com/office/drawing/2014/main" id="{EE7E1A45-6D72-4CFA-B196-CE781D4F2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3170" name="Rectangle 98">
            <a:extLst>
              <a:ext uri="{FF2B5EF4-FFF2-40B4-BE49-F238E27FC236}">
                <a16:creationId xmlns:a16="http://schemas.microsoft.com/office/drawing/2014/main" id="{61C76B79-E38B-4DF4-8AAA-A8562A779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3171" name="Rectangle 99">
            <a:extLst>
              <a:ext uri="{FF2B5EF4-FFF2-40B4-BE49-F238E27FC236}">
                <a16:creationId xmlns:a16="http://schemas.microsoft.com/office/drawing/2014/main" id="{9BAC7AE1-00FE-4783-9886-1DE96D0404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2"/>
                </a:solidFill>
              </a:defRPr>
            </a:lvl1pPr>
          </a:lstStyle>
          <a:p>
            <a:endParaRPr lang="pt-BR" altLang="pt-BR"/>
          </a:p>
        </p:txBody>
      </p:sp>
      <p:sp>
        <p:nvSpPr>
          <p:cNvPr id="3172" name="Rectangle 100">
            <a:extLst>
              <a:ext uri="{FF2B5EF4-FFF2-40B4-BE49-F238E27FC236}">
                <a16:creationId xmlns:a16="http://schemas.microsoft.com/office/drawing/2014/main" id="{793FAF9C-D535-4964-B3DF-6D9550D8E2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i="1">
                <a:solidFill>
                  <a:schemeClr val="tx2"/>
                </a:solidFill>
              </a:defRPr>
            </a:lvl1pPr>
          </a:lstStyle>
          <a:p>
            <a:endParaRPr lang="pt-BR" altLang="pt-BR"/>
          </a:p>
        </p:txBody>
      </p:sp>
      <p:sp>
        <p:nvSpPr>
          <p:cNvPr id="3173" name="Rectangle 101">
            <a:extLst>
              <a:ext uri="{FF2B5EF4-FFF2-40B4-BE49-F238E27FC236}">
                <a16:creationId xmlns:a16="http://schemas.microsoft.com/office/drawing/2014/main" id="{7F09B9E2-C380-4863-823A-3878E977D4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chemeClr val="tx2"/>
                </a:solidFill>
              </a:defRPr>
            </a:lvl1pPr>
          </a:lstStyle>
          <a:p>
            <a:fld id="{44B16343-1F8A-4D9E-B4AD-37891C11E0C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90000"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90000"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DF2987-B252-4D18-9D68-80884A869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rgbClr val="020274"/>
                </a:solidFill>
              </a:rPr>
              <a:t>PARA SER FELIZ</a:t>
            </a:r>
            <a:endParaRPr lang="pt-PT" altLang="pt-BR" b="1">
              <a:solidFill>
                <a:srgbClr val="020274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7061A73-2968-4CAD-B0B7-FC7C86F4B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sz="2800">
                <a:cs typeface="Times New Roman" panose="02020603050405020304" pitchFamily="18" charset="0"/>
              </a:rPr>
              <a:t>1.  </a:t>
            </a:r>
            <a:r>
              <a:rPr lang="pt-BR" altLang="pt-BR" sz="2800" b="1">
                <a:cs typeface="Times New Roman" panose="02020603050405020304" pitchFamily="18" charset="0"/>
              </a:rPr>
              <a:t>   Planeje atividades que façam seu cônjuge se sentir melhor.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 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2.     Mantenha-se pronto e disposto a ceder.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 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3.     Mantenha viva a imaginação no seu relacionamento, não fugindo dos princípios divinos.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 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PT" altLang="pt-BR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C80C41B-F1FF-4AD4-AA69-1AC5FA658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/>
              <a:t>PARA SER FELIZ...</a:t>
            </a:r>
            <a:endParaRPr lang="pt-PT" altLang="pt-BR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7E2C8F1-AEC7-4ED0-AFC8-B0EBF1130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sz="1000" b="1">
                <a:cs typeface="Times New Roman" panose="02020603050405020304" pitchFamily="18" charset="0"/>
              </a:rPr>
              <a:t> </a:t>
            </a:r>
            <a:r>
              <a:rPr lang="pt-BR" altLang="pt-BR" b="1">
                <a:cs typeface="Times New Roman" panose="02020603050405020304" pitchFamily="18" charset="0"/>
              </a:rPr>
              <a:t>4. </a:t>
            </a:r>
            <a:r>
              <a:rPr lang="pt-BR" altLang="pt-BR" sz="2800" b="1">
                <a:cs typeface="Times New Roman" panose="02020603050405020304" pitchFamily="18" charset="0"/>
              </a:rPr>
              <a:t>Apague suas mágoas em relação ao seu cônjuge.</a:t>
            </a:r>
          </a:p>
          <a:p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5.     Tome a iniciativa de pedir desculpas pelas ofensas cometidas.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6.     Trate sempre com respeito, delicadeza e expressando seus sentimentos.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endParaRPr lang="pt-PT" altLang="pt-BR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06388F1-737E-4603-83A4-114857E37A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/>
              <a:t>PARA SER FELIZ...</a:t>
            </a:r>
            <a:endParaRPr lang="pt-PT" altLang="pt-BR" b="1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A9F119A-0B12-4FD9-9BB3-612BDC41FD5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b="1">
                <a:cs typeface="Times New Roman" panose="02020603050405020304" pitchFamily="18" charset="0"/>
              </a:rPr>
              <a:t>7. Torne-se o melhor amigo de seu cônjuge.</a:t>
            </a:r>
            <a:endParaRPr lang="pt-PT" altLang="pt-BR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b="1">
                <a:cs typeface="Times New Roman" panose="02020603050405020304" pitchFamily="18" charset="0"/>
              </a:rPr>
              <a:t> </a:t>
            </a:r>
            <a:endParaRPr lang="pt-PT" altLang="pt-BR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b="1">
                <a:cs typeface="Times New Roman" panose="02020603050405020304" pitchFamily="18" charset="0"/>
              </a:rPr>
              <a:t>8.     Ataque as tragédias como um casal e não como indivíduos.</a:t>
            </a:r>
            <a:endParaRPr lang="pt-PT" altLang="pt-BR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PT" altLang="pt-BR" sz="10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pt-PT" altLang="pt-BR" sz="2800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6ECF863-E713-43F0-A33C-ABB6CAB05A3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b="1">
                <a:cs typeface="Times New Roman" panose="02020603050405020304" pitchFamily="18" charset="0"/>
              </a:rPr>
              <a:t>9. Tomem juntos        </a:t>
            </a:r>
          </a:p>
          <a:p>
            <a:pPr>
              <a:buFontTx/>
              <a:buNone/>
            </a:pPr>
            <a:r>
              <a:rPr lang="pt-BR" altLang="pt-BR" b="1">
                <a:cs typeface="Times New Roman" panose="02020603050405020304" pitchFamily="18" charset="0"/>
              </a:rPr>
              <a:t>    decisões       </a:t>
            </a:r>
          </a:p>
          <a:p>
            <a:pPr>
              <a:buFontTx/>
              <a:buNone/>
            </a:pPr>
            <a:r>
              <a:rPr lang="pt-BR" altLang="pt-BR" b="1">
                <a:cs typeface="Times New Roman" panose="02020603050405020304" pitchFamily="18" charset="0"/>
              </a:rPr>
              <a:t>     importantes.</a:t>
            </a:r>
            <a:endParaRPr lang="pt-PT" altLang="pt-BR" b="1">
              <a:cs typeface="Times New Roman" panose="02020603050405020304" pitchFamily="18" charset="0"/>
            </a:endParaRPr>
          </a:p>
          <a:p>
            <a:endParaRPr lang="pt-PT" altLang="pt-BR" b="1"/>
          </a:p>
          <a:p>
            <a:endParaRPr lang="pt-PT" altLang="pt-BR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  <p:bldP spid="614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8CA63AB-119E-4082-9CB8-68A235F739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/>
              <a:t>PARA SER FELIZ...</a:t>
            </a:r>
            <a:endParaRPr lang="pt-PT" altLang="pt-BR" b="1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31000E3-3476-4DB2-99B8-AD615BDCE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sz="2400" b="1">
                <a:cs typeface="Times New Roman" panose="02020603050405020304" pitchFamily="18" charset="0"/>
              </a:rPr>
              <a:t>10. </a:t>
            </a:r>
            <a:r>
              <a:rPr lang="pt-BR" altLang="pt-BR" sz="2800" b="1">
                <a:cs typeface="Times New Roman" panose="02020603050405020304" pitchFamily="18" charset="0"/>
              </a:rPr>
              <a:t>Desenvolva senso de humor.</a:t>
            </a:r>
          </a:p>
          <a:p>
            <a:pPr>
              <a:lnSpc>
                <a:spcPct val="90000"/>
              </a:lnSpc>
            </a:pP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11. Compreenda seus traços de personalidade e de seu cônjuge.</a:t>
            </a:r>
          </a:p>
          <a:p>
            <a:pPr>
              <a:lnSpc>
                <a:spcPct val="90000"/>
              </a:lnSpc>
              <a:buFontTx/>
              <a:buNone/>
            </a:pP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12. Seja um homem nos moldes de Efésios.  Seja uma mulher virtuosa como ensina Provérbios.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800" b="1">
                <a:cs typeface="Times New Roman" panose="02020603050405020304" pitchFamily="18" charset="0"/>
              </a:rPr>
              <a:t> </a:t>
            </a:r>
            <a:endParaRPr lang="pt-PT" altLang="pt-BR" sz="2800" b="1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pt-PT" altLang="pt-BR" sz="2800" b="1"/>
          </a:p>
          <a:p>
            <a:pPr>
              <a:lnSpc>
                <a:spcPct val="90000"/>
              </a:lnSpc>
            </a:pPr>
            <a:endParaRPr lang="pt-PT" altLang="pt-BR" sz="2800" b="1"/>
          </a:p>
        </p:txBody>
      </p:sp>
      <p:grpSp>
        <p:nvGrpSpPr>
          <p:cNvPr id="7172" name="Group 4">
            <a:extLst>
              <a:ext uri="{FF2B5EF4-FFF2-40B4-BE49-F238E27FC236}">
                <a16:creationId xmlns:a16="http://schemas.microsoft.com/office/drawing/2014/main" id="{09DA088C-ACBD-457E-BDD0-6AA8A9646256}"/>
              </a:ext>
            </a:extLst>
          </p:cNvPr>
          <p:cNvGrpSpPr>
            <a:grpSpLocks/>
          </p:cNvGrpSpPr>
          <p:nvPr/>
        </p:nvGrpSpPr>
        <p:grpSpPr bwMode="auto">
          <a:xfrm>
            <a:off x="7391400" y="76200"/>
            <a:ext cx="1676400" cy="2933700"/>
            <a:chOff x="3460" y="1068"/>
            <a:chExt cx="2036" cy="2328"/>
          </a:xfrm>
        </p:grpSpPr>
        <p:sp>
          <p:nvSpPr>
            <p:cNvPr id="7173" name="Rectangle 5">
              <a:extLst>
                <a:ext uri="{FF2B5EF4-FFF2-40B4-BE49-F238E27FC236}">
                  <a16:creationId xmlns:a16="http://schemas.microsoft.com/office/drawing/2014/main" id="{19220871-0393-4948-AEB6-87E0D5114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8" y="1068"/>
              <a:ext cx="1308" cy="2328"/>
            </a:xfrm>
            <a:prstGeom prst="rect">
              <a:avLst/>
            </a:prstGeom>
            <a:solidFill>
              <a:srgbClr val="D6009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660066"/>
              </a:outerShdw>
            </a:effectLst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7174" name="Picture 6">
              <a:extLst>
                <a:ext uri="{FF2B5EF4-FFF2-40B4-BE49-F238E27FC236}">
                  <a16:creationId xmlns:a16="http://schemas.microsoft.com/office/drawing/2014/main" id="{72E0A1D3-FA04-4FBF-A5A4-693121E450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" y="1686"/>
              <a:ext cx="1952" cy="1464"/>
            </a:xfrm>
            <a:prstGeom prst="rect">
              <a:avLst/>
            </a:prstGeom>
            <a:noFill/>
            <a:effectLst>
              <a:outerShdw dist="107763" dir="8100000" algn="ctr" rotWithShape="0">
                <a:srgbClr val="66006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theme/theme1.xml><?xml version="1.0" encoding="utf-8"?>
<a:theme xmlns:a="http://schemas.openxmlformats.org/drawingml/2006/main" name="Arquitetura romana">
  <a:themeElements>
    <a:clrScheme name="Arquitetura romana 5">
      <a:dk1>
        <a:srgbClr val="65515B"/>
      </a:dk1>
      <a:lt1>
        <a:srgbClr val="EAEAEA"/>
      </a:lt1>
      <a:dk2>
        <a:srgbClr val="886C7B"/>
      </a:dk2>
      <a:lt2>
        <a:srgbClr val="E9D95F"/>
      </a:lt2>
      <a:accent1>
        <a:srgbClr val="CECFD8"/>
      </a:accent1>
      <a:accent2>
        <a:srgbClr val="AB95A1"/>
      </a:accent2>
      <a:accent3>
        <a:srgbClr val="C3BABF"/>
      </a:accent3>
      <a:accent4>
        <a:srgbClr val="C8C8C8"/>
      </a:accent4>
      <a:accent5>
        <a:srgbClr val="E3E4E9"/>
      </a:accent5>
      <a:accent6>
        <a:srgbClr val="9B8791"/>
      </a:accent6>
      <a:hlink>
        <a:srgbClr val="E8C050"/>
      </a:hlink>
      <a:folHlink>
        <a:srgbClr val="B79E5F"/>
      </a:folHlink>
    </a:clrScheme>
    <a:fontScheme name="Arquitetura roman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rquitetura romana 1">
        <a:dk1>
          <a:srgbClr val="6E6958"/>
        </a:dk1>
        <a:lt1>
          <a:srgbClr val="EAEAEA"/>
        </a:lt1>
        <a:dk2>
          <a:srgbClr val="88826C"/>
        </a:dk2>
        <a:lt2>
          <a:srgbClr val="EDD39F"/>
        </a:lt2>
        <a:accent1>
          <a:srgbClr val="C9C6BB"/>
        </a:accent1>
        <a:accent2>
          <a:srgbClr val="ADA897"/>
        </a:accent2>
        <a:accent3>
          <a:srgbClr val="C3C1BA"/>
        </a:accent3>
        <a:accent4>
          <a:srgbClr val="C8C8C8"/>
        </a:accent4>
        <a:accent5>
          <a:srgbClr val="E1DFDA"/>
        </a:accent5>
        <a:accent6>
          <a:srgbClr val="9C9888"/>
        </a:accent6>
        <a:hlink>
          <a:srgbClr val="DEB54E"/>
        </a:hlink>
        <a:folHlink>
          <a:srgbClr val="A78B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quitetura romana 2">
        <a:dk1>
          <a:srgbClr val="523D24"/>
        </a:dk1>
        <a:lt1>
          <a:srgbClr val="FFFFFF"/>
        </a:lt1>
        <a:dk2>
          <a:srgbClr val="5C3324"/>
        </a:dk2>
        <a:lt2>
          <a:srgbClr val="948F60"/>
        </a:lt2>
        <a:accent1>
          <a:srgbClr val="D0CEB8"/>
        </a:accent1>
        <a:accent2>
          <a:srgbClr val="C1BFA1"/>
        </a:accent2>
        <a:accent3>
          <a:srgbClr val="FFFFFF"/>
        </a:accent3>
        <a:accent4>
          <a:srgbClr val="45331D"/>
        </a:accent4>
        <a:accent5>
          <a:srgbClr val="E4E3D8"/>
        </a:accent5>
        <a:accent6>
          <a:srgbClr val="AFAD91"/>
        </a:accent6>
        <a:hlink>
          <a:srgbClr val="E0C036"/>
        </a:hlink>
        <a:folHlink>
          <a:srgbClr val="D1C1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quitetura romana 3">
        <a:dk1>
          <a:srgbClr val="333333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DDDDDD"/>
        </a:accent2>
        <a:accent3>
          <a:srgbClr val="FFFFFF"/>
        </a:accent3>
        <a:accent4>
          <a:srgbClr val="2A2A2A"/>
        </a:accent4>
        <a:accent5>
          <a:srgbClr val="F3F3F3"/>
        </a:accent5>
        <a:accent6>
          <a:srgbClr val="C8C8C8"/>
        </a:accent6>
        <a:hlink>
          <a:srgbClr val="969696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quitetura romana 4">
        <a:dk1>
          <a:srgbClr val="4C4F60"/>
        </a:dk1>
        <a:lt1>
          <a:srgbClr val="EAEAEA"/>
        </a:lt1>
        <a:dk2>
          <a:srgbClr val="6C7188"/>
        </a:dk2>
        <a:lt2>
          <a:srgbClr val="EBCD5D"/>
        </a:lt2>
        <a:accent1>
          <a:srgbClr val="CECFD8"/>
        </a:accent1>
        <a:accent2>
          <a:srgbClr val="A8ABBA"/>
        </a:accent2>
        <a:accent3>
          <a:srgbClr val="BABBC3"/>
        </a:accent3>
        <a:accent4>
          <a:srgbClr val="C8C8C8"/>
        </a:accent4>
        <a:accent5>
          <a:srgbClr val="E3E4E9"/>
        </a:accent5>
        <a:accent6>
          <a:srgbClr val="989BA8"/>
        </a:accent6>
        <a:hlink>
          <a:srgbClr val="E8B550"/>
        </a:hlink>
        <a:folHlink>
          <a:srgbClr val="B79E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quitetura romana 5">
        <a:dk1>
          <a:srgbClr val="65515B"/>
        </a:dk1>
        <a:lt1>
          <a:srgbClr val="EAEAEA"/>
        </a:lt1>
        <a:dk2>
          <a:srgbClr val="886C7B"/>
        </a:dk2>
        <a:lt2>
          <a:srgbClr val="E9D95F"/>
        </a:lt2>
        <a:accent1>
          <a:srgbClr val="CECFD8"/>
        </a:accent1>
        <a:accent2>
          <a:srgbClr val="AB95A1"/>
        </a:accent2>
        <a:accent3>
          <a:srgbClr val="C3BABF"/>
        </a:accent3>
        <a:accent4>
          <a:srgbClr val="C8C8C8"/>
        </a:accent4>
        <a:accent5>
          <a:srgbClr val="E3E4E9"/>
        </a:accent5>
        <a:accent6>
          <a:srgbClr val="9B8791"/>
        </a:accent6>
        <a:hlink>
          <a:srgbClr val="E8C050"/>
        </a:hlink>
        <a:folHlink>
          <a:srgbClr val="B79E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quitetura romana 6">
        <a:dk1>
          <a:srgbClr val="333333"/>
        </a:dk1>
        <a:lt1>
          <a:srgbClr val="EAEAEA"/>
        </a:lt1>
        <a:dk2>
          <a:srgbClr val="000000"/>
        </a:dk2>
        <a:lt2>
          <a:srgbClr val="E1D8AB"/>
        </a:lt2>
        <a:accent1>
          <a:srgbClr val="808080"/>
        </a:accent1>
        <a:accent2>
          <a:srgbClr val="5F5F5F"/>
        </a:accent2>
        <a:accent3>
          <a:srgbClr val="AAAAAA"/>
        </a:accent3>
        <a:accent4>
          <a:srgbClr val="C8C8C8"/>
        </a:accent4>
        <a:accent5>
          <a:srgbClr val="C0C0C0"/>
        </a:accent5>
        <a:accent6>
          <a:srgbClr val="555555"/>
        </a:accent6>
        <a:hlink>
          <a:srgbClr val="D95045"/>
        </a:hlink>
        <a:folHlink>
          <a:srgbClr val="DCA23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apresentação\Arquitetura romana.pot</Template>
  <TotalTime>46</TotalTime>
  <Words>87</Words>
  <Application>Microsoft Office PowerPoint</Application>
  <PresentationFormat>Apresentação na tela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6" baseType="lpstr">
      <vt:lpstr>Times New Roman</vt:lpstr>
      <vt:lpstr>Arquitetura romana</vt:lpstr>
      <vt:lpstr>PARA SER FELIZ</vt:lpstr>
      <vt:lpstr>PARA SER FELIZ...</vt:lpstr>
      <vt:lpstr>PARA SER FELIZ...</vt:lpstr>
      <vt:lpstr>PARA SER FELIZ...</vt:lpstr>
    </vt:vector>
  </TitlesOfParts>
  <Company>AMSul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 E FAMÍLIA</dc:title>
  <dc:subject>ENCONTRO DE CASAIS</dc:subject>
  <dc:creator>Pr. Marcelo Carvalho; Pr. Marcelo Augusto de Carvalho; Valued Gateway Client</dc:creator>
  <cp:keywords>www.4tons.com.br</cp:keywords>
  <dc:description>COMÉRCIO PROIBIDO. USO PESSOAL</dc:description>
  <cp:lastModifiedBy>Pr. Marcelo Carvalho</cp:lastModifiedBy>
  <cp:revision>6</cp:revision>
  <dcterms:created xsi:type="dcterms:W3CDTF">2002-08-10T17:32:03Z</dcterms:created>
  <dcterms:modified xsi:type="dcterms:W3CDTF">2019-10-28T11:17:20Z</dcterms:modified>
</cp:coreProperties>
</file>