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3300"/>
    <a:srgbClr val="99CC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 descr="Large confetti">
            <a:extLst>
              <a:ext uri="{FF2B5EF4-FFF2-40B4-BE49-F238E27FC236}">
                <a16:creationId xmlns:a16="http://schemas.microsoft.com/office/drawing/2014/main" id="{5E153983-7061-47B0-9586-CB50953073B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000"/>
              </a:schemeClr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>
              <a:latin typeface="Times New Roman" charset="0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763E1B16-AABE-4159-960F-FEA51E2235D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>
              <a:latin typeface="Times New Roman" charset="0"/>
            </a:endParaRPr>
          </a:p>
        </p:txBody>
      </p:sp>
      <p:sp>
        <p:nvSpPr>
          <p:cNvPr id="6" name="AutoShape 57">
            <a:extLst>
              <a:ext uri="{FF2B5EF4-FFF2-40B4-BE49-F238E27FC236}">
                <a16:creationId xmlns:a16="http://schemas.microsoft.com/office/drawing/2014/main" id="{61134B5B-2B1B-4902-9F86-4723142D6BE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>
              <a:latin typeface="Times New Roman" charset="0"/>
            </a:endParaRPr>
          </a:p>
        </p:txBody>
      </p:sp>
      <p:sp>
        <p:nvSpPr>
          <p:cNvPr id="7" name="AutoShape 58">
            <a:extLst>
              <a:ext uri="{FF2B5EF4-FFF2-40B4-BE49-F238E27FC236}">
                <a16:creationId xmlns:a16="http://schemas.microsoft.com/office/drawing/2014/main" id="{51628F9A-324F-4E6E-91ED-69A3C79FB9D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>
              <a:latin typeface="Times New Roman" charset="0"/>
            </a:endParaRPr>
          </a:p>
        </p:txBody>
      </p:sp>
      <p:sp>
        <p:nvSpPr>
          <p:cNvPr id="8" name="AutoShape 59">
            <a:extLst>
              <a:ext uri="{FF2B5EF4-FFF2-40B4-BE49-F238E27FC236}">
                <a16:creationId xmlns:a16="http://schemas.microsoft.com/office/drawing/2014/main" id="{4EB5255F-F84C-4DB6-87A8-E3FC1C54A51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>
              <a:latin typeface="Times New Roman" charset="0"/>
            </a:endParaRPr>
          </a:p>
        </p:txBody>
      </p:sp>
      <p:sp>
        <p:nvSpPr>
          <p:cNvPr id="9" name="AutoShape 61">
            <a:extLst>
              <a:ext uri="{FF2B5EF4-FFF2-40B4-BE49-F238E27FC236}">
                <a16:creationId xmlns:a16="http://schemas.microsoft.com/office/drawing/2014/main" id="{6F23350F-8BA6-4F68-8B99-03D22128246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>
              <a:latin typeface="Times New Roman" charset="0"/>
            </a:endParaRPr>
          </a:p>
        </p:txBody>
      </p:sp>
      <p:sp>
        <p:nvSpPr>
          <p:cNvPr id="10" name="Rectangle 62" descr="Large confetti">
            <a:extLst>
              <a:ext uri="{FF2B5EF4-FFF2-40B4-BE49-F238E27FC236}">
                <a16:creationId xmlns:a16="http://schemas.microsoft.com/office/drawing/2014/main" id="{42C33E8F-DC1C-4ECE-9D73-0E2DD7FCE9A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>
              <a:latin typeface="Times New Roman" charset="0"/>
            </a:endParaRPr>
          </a:p>
        </p:txBody>
      </p:sp>
      <p:sp>
        <p:nvSpPr>
          <p:cNvPr id="3135" name="Rectangle 63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136" name="Rectangle 6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Rectangle 65">
            <a:extLst>
              <a:ext uri="{FF2B5EF4-FFF2-40B4-BE49-F238E27FC236}">
                <a16:creationId xmlns:a16="http://schemas.microsoft.com/office/drawing/2014/main" id="{69A17977-4D95-4D4B-BDA6-2C8A22F2E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66">
            <a:extLst>
              <a:ext uri="{FF2B5EF4-FFF2-40B4-BE49-F238E27FC236}">
                <a16:creationId xmlns:a16="http://schemas.microsoft.com/office/drawing/2014/main" id="{2DA68252-5A1C-4ACB-AE06-4A81BD37DD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67">
            <a:extLst>
              <a:ext uri="{FF2B5EF4-FFF2-40B4-BE49-F238E27FC236}">
                <a16:creationId xmlns:a16="http://schemas.microsoft.com/office/drawing/2014/main" id="{B5002574-4A02-4E16-8841-E44500922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095F13-F661-47F0-964C-58D4499DAF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912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0">
            <a:extLst>
              <a:ext uri="{FF2B5EF4-FFF2-40B4-BE49-F238E27FC236}">
                <a16:creationId xmlns:a16="http://schemas.microsoft.com/office/drawing/2014/main" id="{42CDF32E-C414-4CBB-A165-EDC2D042C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91D6991C-7008-4B5D-B895-3B086D9F77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2" descr="Large confetti">
            <a:extLst>
              <a:ext uri="{FF2B5EF4-FFF2-40B4-BE49-F238E27FC236}">
                <a16:creationId xmlns:a16="http://schemas.microsoft.com/office/drawing/2014/main" id="{5FF46C04-178D-4036-ADDA-3044C2863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8194F-CBF4-461A-B768-5907380675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734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0">
            <a:extLst>
              <a:ext uri="{FF2B5EF4-FFF2-40B4-BE49-F238E27FC236}">
                <a16:creationId xmlns:a16="http://schemas.microsoft.com/office/drawing/2014/main" id="{342290BC-6914-44E4-B02B-F622F5E1F6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12ADE442-DB5B-4E75-AF1B-CF1F8F371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2" descr="Large confetti">
            <a:extLst>
              <a:ext uri="{FF2B5EF4-FFF2-40B4-BE49-F238E27FC236}">
                <a16:creationId xmlns:a16="http://schemas.microsoft.com/office/drawing/2014/main" id="{0830AD2F-2F6B-45CF-92F1-78230F4C86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67F5F-9871-4600-A77E-ED0EEF300E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558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0">
            <a:extLst>
              <a:ext uri="{FF2B5EF4-FFF2-40B4-BE49-F238E27FC236}">
                <a16:creationId xmlns:a16="http://schemas.microsoft.com/office/drawing/2014/main" id="{36540C47-01EB-4616-A8B4-D9216BF72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729276D4-8AC2-4820-BCF8-B8EF65E913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2" descr="Large confetti">
            <a:extLst>
              <a:ext uri="{FF2B5EF4-FFF2-40B4-BE49-F238E27FC236}">
                <a16:creationId xmlns:a16="http://schemas.microsoft.com/office/drawing/2014/main" id="{E3EF3AB9-FB6F-4366-A20D-32A5A99F2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0CAD2-EF7A-4B6B-B4E3-8449ADDF71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228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60">
            <a:extLst>
              <a:ext uri="{FF2B5EF4-FFF2-40B4-BE49-F238E27FC236}">
                <a16:creationId xmlns:a16="http://schemas.microsoft.com/office/drawing/2014/main" id="{F45DB1AA-F4A8-4223-833F-48EAFF3DC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2F2A4EBF-66BE-4DD2-A569-27B0E45CE2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2" descr="Large confetti">
            <a:extLst>
              <a:ext uri="{FF2B5EF4-FFF2-40B4-BE49-F238E27FC236}">
                <a16:creationId xmlns:a16="http://schemas.microsoft.com/office/drawing/2014/main" id="{C9961F0F-8D25-4399-9127-00909B7297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4912A-1C61-4D5F-A54B-73FFEE5A82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523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FFDC3702-0C0F-4CD1-AE4F-82422070F3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ECBB0A36-3C64-40B8-BEBC-6C3736BE15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2" descr="Large confetti">
            <a:extLst>
              <a:ext uri="{FF2B5EF4-FFF2-40B4-BE49-F238E27FC236}">
                <a16:creationId xmlns:a16="http://schemas.microsoft.com/office/drawing/2014/main" id="{D2C85EB4-CF97-4E9C-8696-35DF99671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A5C3F-CC69-4B21-8FC0-8357E338E4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605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0">
            <a:extLst>
              <a:ext uri="{FF2B5EF4-FFF2-40B4-BE49-F238E27FC236}">
                <a16:creationId xmlns:a16="http://schemas.microsoft.com/office/drawing/2014/main" id="{97414EA9-E511-4B3E-A77A-BC959A208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1">
            <a:extLst>
              <a:ext uri="{FF2B5EF4-FFF2-40B4-BE49-F238E27FC236}">
                <a16:creationId xmlns:a16="http://schemas.microsoft.com/office/drawing/2014/main" id="{84BCC2EF-0857-4265-B9A9-AA4EDEFB2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2" descr="Large confetti">
            <a:extLst>
              <a:ext uri="{FF2B5EF4-FFF2-40B4-BE49-F238E27FC236}">
                <a16:creationId xmlns:a16="http://schemas.microsoft.com/office/drawing/2014/main" id="{DE477F93-63B4-4463-9F60-69FE51968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2FF31-932E-4941-82C6-40B96906E1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733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60">
            <a:extLst>
              <a:ext uri="{FF2B5EF4-FFF2-40B4-BE49-F238E27FC236}">
                <a16:creationId xmlns:a16="http://schemas.microsoft.com/office/drawing/2014/main" id="{C482786B-4F88-4A8E-A4B9-E3C5D82219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66C8994D-B8C2-4DD5-BA9F-4A4BE7BBBC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2" descr="Large confetti">
            <a:extLst>
              <a:ext uri="{FF2B5EF4-FFF2-40B4-BE49-F238E27FC236}">
                <a16:creationId xmlns:a16="http://schemas.microsoft.com/office/drawing/2014/main" id="{1B0EC795-FAC8-448C-9E8A-7D74EC72D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3BF3D-F047-46DA-8755-EA3F2CD065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784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>
            <a:extLst>
              <a:ext uri="{FF2B5EF4-FFF2-40B4-BE49-F238E27FC236}">
                <a16:creationId xmlns:a16="http://schemas.microsoft.com/office/drawing/2014/main" id="{9991264D-CBFC-4CF8-B6B4-D04E4DA1B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61">
            <a:extLst>
              <a:ext uri="{FF2B5EF4-FFF2-40B4-BE49-F238E27FC236}">
                <a16:creationId xmlns:a16="http://schemas.microsoft.com/office/drawing/2014/main" id="{C20E3BD6-B322-40AA-AB01-67C01B627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2" descr="Large confetti">
            <a:extLst>
              <a:ext uri="{FF2B5EF4-FFF2-40B4-BE49-F238E27FC236}">
                <a16:creationId xmlns:a16="http://schemas.microsoft.com/office/drawing/2014/main" id="{07057449-21CD-4E32-9EC4-FF3D3114B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BF140-B203-4838-8D28-8D0D60999F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202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A9BE5FCE-018D-4B87-919B-C5EDC3D749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5A504681-A9AD-4FB9-B19B-08C4A11CF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2" descr="Large confetti">
            <a:extLst>
              <a:ext uri="{FF2B5EF4-FFF2-40B4-BE49-F238E27FC236}">
                <a16:creationId xmlns:a16="http://schemas.microsoft.com/office/drawing/2014/main" id="{72129174-44E0-4D5E-B663-7F6F400BD3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65599-8680-46C2-9F5A-3ABEE0DCE6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415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1EF236DD-4EE1-4A56-BF17-AC21A469C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45706237-D5F5-412C-9545-43F49250C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2" descr="Large confetti">
            <a:extLst>
              <a:ext uri="{FF2B5EF4-FFF2-40B4-BE49-F238E27FC236}">
                <a16:creationId xmlns:a16="http://schemas.microsoft.com/office/drawing/2014/main" id="{3E5BDE17-7E2A-411C-9CAE-CB325381ED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05BC6-7C10-4420-AB69-49620BA844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525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8" descr="Large confetti">
            <a:extLst>
              <a:ext uri="{FF2B5EF4-FFF2-40B4-BE49-F238E27FC236}">
                <a16:creationId xmlns:a16="http://schemas.microsoft.com/office/drawing/2014/main" id="{BF8A7784-D6BC-44AE-B315-6DA779DB5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59">
            <a:extLst>
              <a:ext uri="{FF2B5EF4-FFF2-40B4-BE49-F238E27FC236}">
                <a16:creationId xmlns:a16="http://schemas.microsoft.com/office/drawing/2014/main" id="{777D00AA-CBDC-4C17-ACAC-2C7737620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108" name="Rectangle 60">
            <a:extLst>
              <a:ext uri="{FF2B5EF4-FFF2-40B4-BE49-F238E27FC236}">
                <a16:creationId xmlns:a16="http://schemas.microsoft.com/office/drawing/2014/main" id="{1BC130A0-36C9-4B97-BB67-60F0F72BD0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09" name="Rectangle 61">
            <a:extLst>
              <a:ext uri="{FF2B5EF4-FFF2-40B4-BE49-F238E27FC236}">
                <a16:creationId xmlns:a16="http://schemas.microsoft.com/office/drawing/2014/main" id="{758EE366-E5BD-4F1D-BBE4-D655282875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14" name="Rectangle 66">
            <a:extLst>
              <a:ext uri="{FF2B5EF4-FFF2-40B4-BE49-F238E27FC236}">
                <a16:creationId xmlns:a16="http://schemas.microsoft.com/office/drawing/2014/main" id="{80F009FD-601C-45A2-90E3-B1C635D63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>
              <a:latin typeface="Times New Roman" charset="0"/>
            </a:endParaRPr>
          </a:p>
        </p:txBody>
      </p:sp>
      <p:sp>
        <p:nvSpPr>
          <p:cNvPr id="2115" name="Rectangle 67" descr="Large confetti">
            <a:extLst>
              <a:ext uri="{FF2B5EF4-FFF2-40B4-BE49-F238E27FC236}">
                <a16:creationId xmlns:a16="http://schemas.microsoft.com/office/drawing/2014/main" id="{69F93573-2C66-4297-9F11-AE28E15C1AA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>
              <a:latin typeface="Times New Roman" charset="0"/>
            </a:endParaRPr>
          </a:p>
        </p:txBody>
      </p:sp>
      <p:sp>
        <p:nvSpPr>
          <p:cNvPr id="2116" name="Rectangle 68">
            <a:extLst>
              <a:ext uri="{FF2B5EF4-FFF2-40B4-BE49-F238E27FC236}">
                <a16:creationId xmlns:a16="http://schemas.microsoft.com/office/drawing/2014/main" id="{56D1B439-7B31-46E3-BA4A-2EAAEE471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>
              <a:latin typeface="Times New Roman" charset="0"/>
            </a:endParaRPr>
          </a:p>
        </p:txBody>
      </p:sp>
      <p:sp>
        <p:nvSpPr>
          <p:cNvPr id="2110" name="Rectangle 62" descr="Large confetti">
            <a:extLst>
              <a:ext uri="{FF2B5EF4-FFF2-40B4-BE49-F238E27FC236}">
                <a16:creationId xmlns:a16="http://schemas.microsoft.com/office/drawing/2014/main" id="{40F54EC6-48F0-4C70-8497-194982E773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3F80208-B020-4169-BC13-29F0CA5CB7D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0078606">
            <a:extLst>
              <a:ext uri="{FF2B5EF4-FFF2-40B4-BE49-F238E27FC236}">
                <a16:creationId xmlns:a16="http://schemas.microsoft.com/office/drawing/2014/main" id="{0F4353C9-BC26-4B7A-86DC-2EDC4E38B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>
            <a:extLst>
              <a:ext uri="{FF2B5EF4-FFF2-40B4-BE49-F238E27FC236}">
                <a16:creationId xmlns:a16="http://schemas.microsoft.com/office/drawing/2014/main" id="{E07337F9-9D14-485D-999B-43C7B9E7A4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5334000"/>
            <a:ext cx="7472363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LIVRE PARA FAZER AMOR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B19A6C01-43E9-48CD-9187-DFF718F06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57500"/>
            <a:ext cx="4648200" cy="1447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291" name="WordArt 2">
            <a:extLst>
              <a:ext uri="{FF2B5EF4-FFF2-40B4-BE49-F238E27FC236}">
                <a16:creationId xmlns:a16="http://schemas.microsoft.com/office/drawing/2014/main" id="{3B422A49-165E-4125-B25D-7E1143DAC6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617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 panose="020B0A04020102020204" pitchFamily="34" charset="0"/>
              </a:rPr>
              <a:t>VISÃO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1867117-7698-4EE9-8309-975F17627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2071688"/>
            <a:ext cx="671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3600">
                <a:latin typeface="Arial Black" panose="020B0A04020102020204" pitchFamily="34" charset="0"/>
              </a:rPr>
              <a:t>DO HOMEM E DA MULHER</a:t>
            </a:r>
          </a:p>
        </p:txBody>
      </p:sp>
      <p:sp>
        <p:nvSpPr>
          <p:cNvPr id="29700" name="WordArt 4">
            <a:extLst>
              <a:ext uri="{FF2B5EF4-FFF2-40B4-BE49-F238E27FC236}">
                <a16:creationId xmlns:a16="http://schemas.microsoft.com/office/drawing/2014/main" id="{9677E146-1737-417C-AB8C-C36C9AD130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3214686"/>
            <a:ext cx="4057650" cy="8001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ATO </a:t>
            </a:r>
            <a:r>
              <a:rPr lang="pt-BR" sz="3600" kern="10" dirty="0">
                <a:ln w="9525">
                  <a:solidFill>
                    <a:schemeClr val="bg2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CONJUGAL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C5794296-BABA-4D06-908F-F568DE874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5">
            <a:extLst>
              <a:ext uri="{FF2B5EF4-FFF2-40B4-BE49-F238E27FC236}">
                <a16:creationId xmlns:a16="http://schemas.microsoft.com/office/drawing/2014/main" id="{CF9C0955-38DA-4B99-992F-91C3503A9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572000"/>
            <a:ext cx="4648200" cy="17859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3866C88-FA57-4939-9718-782B03A6EDD1}"/>
              </a:ext>
            </a:extLst>
          </p:cNvPr>
          <p:cNvSpPr/>
          <p:nvPr/>
        </p:nvSpPr>
        <p:spPr>
          <a:xfrm>
            <a:off x="5117878" y="4572008"/>
            <a:ext cx="24545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charset="0"/>
              </a:rPr>
              <a:t>Mulher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634BB-3173-42FC-A4D5-D3B93C602A25}"/>
              </a:ext>
            </a:extLst>
          </p:cNvPr>
          <p:cNvSpPr txBox="1"/>
          <p:nvPr/>
        </p:nvSpPr>
        <p:spPr>
          <a:xfrm>
            <a:off x="9144000" y="857250"/>
            <a:ext cx="184150" cy="461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817D515-88BD-4C0C-B6CC-2A77FBE74C42}"/>
              </a:ext>
            </a:extLst>
          </p:cNvPr>
          <p:cNvSpPr/>
          <p:nvPr/>
        </p:nvSpPr>
        <p:spPr>
          <a:xfrm>
            <a:off x="5214942" y="5434628"/>
            <a:ext cx="23775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charset="0"/>
              </a:rPr>
              <a:t>AMOR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>
            <a:extLst>
              <a:ext uri="{FF2B5EF4-FFF2-40B4-BE49-F238E27FC236}">
                <a16:creationId xmlns:a16="http://schemas.microsoft.com/office/drawing/2014/main" id="{82AFA320-98D8-43FB-B812-E91FFEAC9B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533400"/>
            <a:ext cx="6400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DIFICULDADES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EF69AF1B-BF90-45C9-883E-FD1680C7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2286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/>
              <a:t>Doenças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pt-BR" altLang="pt-BR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741D6A8A-80CE-4D96-9E25-BAC82964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543175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Uso de medicamentos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4558618F-7A65-4A64-873E-AD2206F87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3614738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Insônia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68B9CC28-627E-46E4-AAED-DCCC57A6C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41862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Obesidade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AB01414B-8F0C-4C24-91C4-119A59461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109913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Disfunções sexuais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796EF3CB-BD66-4118-88BA-03313E14B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4714875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Diálogo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12F0AE0F-6EE3-4372-9EA4-1F652A859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8293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Intimidade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1224F993-B32F-4FEB-85A4-A579A56D1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1785938"/>
            <a:ext cx="216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Respeito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F8A26037-F127-4BA9-B8D1-E9F328657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2357438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Hostilidade</a:t>
            </a:r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C6B4950C-1994-4E43-8F01-ADDF0EE7D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5286375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Pornografia</a:t>
            </a:r>
          </a:p>
        </p:txBody>
      </p:sp>
      <p:sp>
        <p:nvSpPr>
          <p:cNvPr id="13325" name="Text Box 14">
            <a:extLst>
              <a:ext uri="{FF2B5EF4-FFF2-40B4-BE49-F238E27FC236}">
                <a16:creationId xmlns:a16="http://schemas.microsoft.com/office/drawing/2014/main" id="{C5BDCCD4-C5DE-4B48-B575-F0F49F890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886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61DB4CB8-D2CF-4AB7-8612-0E55AF04A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2928938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Masturbação</a:t>
            </a:r>
          </a:p>
        </p:txBody>
      </p:sp>
      <p:sp>
        <p:nvSpPr>
          <p:cNvPr id="30736" name="Text Box 16">
            <a:extLst>
              <a:ext uri="{FF2B5EF4-FFF2-40B4-BE49-F238E27FC236}">
                <a16:creationId xmlns:a16="http://schemas.microsoft.com/office/drawing/2014/main" id="{CE723179-42B3-40C9-9426-17AB1DCFB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3500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Internet</a:t>
            </a:r>
          </a:p>
        </p:txBody>
      </p:sp>
      <p:sp>
        <p:nvSpPr>
          <p:cNvPr id="30737" name="Text Box 17">
            <a:extLst>
              <a:ext uri="{FF2B5EF4-FFF2-40B4-BE49-F238E27FC236}">
                <a16:creationId xmlns:a16="http://schemas.microsoft.com/office/drawing/2014/main" id="{654C3CB3-F76B-4E84-857B-4CA7C20E2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4071938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Fantasia</a:t>
            </a:r>
          </a:p>
        </p:txBody>
      </p:sp>
      <p:sp>
        <p:nvSpPr>
          <p:cNvPr id="30738" name="Text Box 18">
            <a:extLst>
              <a:ext uri="{FF2B5EF4-FFF2-40B4-BE49-F238E27FC236}">
                <a16:creationId xmlns:a16="http://schemas.microsoft.com/office/drawing/2014/main" id="{071D693A-F445-4294-9A46-E04330C83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4643438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Desvirtuações do sexo</a:t>
            </a:r>
          </a:p>
        </p:txBody>
      </p:sp>
      <p:sp>
        <p:nvSpPr>
          <p:cNvPr id="30740" name="Text Box 20">
            <a:extLst>
              <a:ext uri="{FF2B5EF4-FFF2-40B4-BE49-F238E27FC236}">
                <a16:creationId xmlns:a16="http://schemas.microsoft.com/office/drawing/2014/main" id="{C463CF0F-E2E7-4C9F-8319-277D30C2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5214938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Falta de Privacidade</a:t>
            </a:r>
          </a:p>
        </p:txBody>
      </p:sp>
      <p:sp>
        <p:nvSpPr>
          <p:cNvPr id="30741" name="Text Box 21">
            <a:extLst>
              <a:ext uri="{FF2B5EF4-FFF2-40B4-BE49-F238E27FC236}">
                <a16:creationId xmlns:a16="http://schemas.microsoft.com/office/drawing/2014/main" id="{A6ED5D0A-57EC-48E6-A0E4-A7C7AB1ED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5857875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Auto-estima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  <p:bldP spid="30725" grpId="0" autoUpdateAnimBg="0"/>
      <p:bldP spid="30726" grpId="0" autoUpdateAnimBg="0"/>
      <p:bldP spid="30727" grpId="0" autoUpdateAnimBg="0"/>
      <p:bldP spid="30728" grpId="0" autoUpdateAnimBg="0"/>
      <p:bldP spid="30729" grpId="0" autoUpdateAnimBg="0"/>
      <p:bldP spid="30730" grpId="0" autoUpdateAnimBg="0"/>
      <p:bldP spid="30731" grpId="0" autoUpdateAnimBg="0"/>
      <p:bldP spid="30732" grpId="0" autoUpdateAnimBg="0"/>
      <p:bldP spid="30735" grpId="0" autoUpdateAnimBg="0"/>
      <p:bldP spid="30736" grpId="0" autoUpdateAnimBg="0"/>
      <p:bldP spid="30737" grpId="0" autoUpdateAnimBg="0"/>
      <p:bldP spid="30738" grpId="0" autoUpdateAnimBg="0"/>
      <p:bldP spid="30740" grpId="0" autoUpdateAnimBg="0"/>
      <p:bldP spid="3074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>
            <a:extLst>
              <a:ext uri="{FF2B5EF4-FFF2-40B4-BE49-F238E27FC236}">
                <a16:creationId xmlns:a16="http://schemas.microsoft.com/office/drawing/2014/main" id="{9F77BC38-75BB-4170-92E0-B95DC3C39A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533400"/>
            <a:ext cx="6400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DICAS PARA O PRAZER</a:t>
            </a:r>
          </a:p>
        </p:txBody>
      </p:sp>
      <p:pic>
        <p:nvPicPr>
          <p:cNvPr id="14339" name="Picture 3" descr="mulher59">
            <a:extLst>
              <a:ext uri="{FF2B5EF4-FFF2-40B4-BE49-F238E27FC236}">
                <a16:creationId xmlns:a16="http://schemas.microsoft.com/office/drawing/2014/main" id="{6E191A27-ECF6-4845-8D1D-CD3F458FF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15295" r="9923" b="39954"/>
          <a:stretch>
            <a:fillRect/>
          </a:stretch>
        </p:blipFill>
        <p:spPr bwMode="auto">
          <a:xfrm>
            <a:off x="2209800" y="1676400"/>
            <a:ext cx="47244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id="{F3A67733-6490-4880-80F5-61EC1A97A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576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latin typeface="Symphony Black" pitchFamily="34" charset="0"/>
              </a:rPr>
              <a:t>1. Diálogo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DA10CDE5-7405-45A5-90B5-33ECED18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548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latin typeface="Symphony Black" pitchFamily="34" charset="0"/>
              </a:rPr>
              <a:t>2. Conheça seu corpo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F53C2B0F-46FA-4BB9-A833-97D84A40F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674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latin typeface="Symphony Black" pitchFamily="34" charset="0"/>
              </a:rPr>
              <a:t>3. Aparência</a:t>
            </a: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A7DF8DB0-0059-4577-ADA1-8361C609A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576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latin typeface="Symphony Black" pitchFamily="34" charset="0"/>
              </a:rPr>
              <a:t>4. Saia da rotina</a:t>
            </a: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F131E35B-89F4-4CEA-879D-A91F6C6E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21363"/>
            <a:ext cx="426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latin typeface="Symphony Black" pitchFamily="34" charset="0"/>
              </a:rPr>
              <a:t>5.Viva o presente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749" grpId="0" autoUpdateAnimBg="0"/>
      <p:bldP spid="31751" grpId="0" autoUpdateAnimBg="0"/>
      <p:bldP spid="31752" grpId="0" autoUpdateAnimBg="0"/>
      <p:bldP spid="3175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2">
            <a:extLst>
              <a:ext uri="{FF2B5EF4-FFF2-40B4-BE49-F238E27FC236}">
                <a16:creationId xmlns:a16="http://schemas.microsoft.com/office/drawing/2014/main" id="{16C9D515-8A82-4EBB-B42F-18D7F0A7B5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914400"/>
            <a:ext cx="67056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69844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SEXUALIDADE</a:t>
            </a:r>
          </a:p>
        </p:txBody>
      </p:sp>
      <p:sp>
        <p:nvSpPr>
          <p:cNvPr id="1028" name="WordArt 3">
            <a:extLst>
              <a:ext uri="{FF2B5EF4-FFF2-40B4-BE49-F238E27FC236}">
                <a16:creationId xmlns:a16="http://schemas.microsoft.com/office/drawing/2014/main" id="{0034494C-880A-46F9-8D52-7BCF5E685A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752600"/>
            <a:ext cx="47482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DOM DE DEUS</a:t>
            </a:r>
          </a:p>
        </p:txBody>
      </p:sp>
      <p:graphicFrame>
        <p:nvGraphicFramePr>
          <p:cNvPr id="1026" name="Object 4">
            <a:hlinkClick r:id="" action="ppaction://ole?verb=0"/>
            <a:extLst>
              <a:ext uri="{FF2B5EF4-FFF2-40B4-BE49-F238E27FC236}">
                <a16:creationId xmlns:a16="http://schemas.microsoft.com/office/drawing/2014/main" id="{E1795057-65F8-4C1B-ADBF-E61E49B799EC}"/>
              </a:ext>
            </a:extLst>
          </p:cNvPr>
          <p:cNvGraphicFramePr>
            <a:graphicFrameLocks/>
          </p:cNvGraphicFramePr>
          <p:nvPr/>
        </p:nvGraphicFramePr>
        <p:xfrm>
          <a:off x="0" y="2590800"/>
          <a:ext cx="91440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3" imgW="6981480" imgH="5074920" progId="CorelDraw.Graphic.8">
                  <p:embed/>
                </p:oleObj>
              </mc:Choice>
              <mc:Fallback>
                <p:oleObj name="CorelDRAW" r:id="rId3" imgW="6981480" imgH="5074920" progId="CorelDraw.Graphic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90800"/>
                        <a:ext cx="91440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8E5135A1-1A94-43D3-915C-6FDE189FC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6200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5">
            <a:extLst>
              <a:ext uri="{FF2B5EF4-FFF2-40B4-BE49-F238E27FC236}">
                <a16:creationId xmlns:a16="http://schemas.microsoft.com/office/drawing/2014/main" id="{811C1F99-8262-430B-9C1C-C945D844D7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5000" y="5357813"/>
            <a:ext cx="3019425" cy="852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DIÁLOGO</a:t>
            </a:r>
          </a:p>
        </p:txBody>
      </p:sp>
      <p:sp>
        <p:nvSpPr>
          <p:cNvPr id="24582" name="WordArt 6">
            <a:extLst>
              <a:ext uri="{FF2B5EF4-FFF2-40B4-BE49-F238E27FC236}">
                <a16:creationId xmlns:a16="http://schemas.microsoft.com/office/drawing/2014/main" id="{558E3E8B-CD05-4584-ABF9-675F36FA10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81000"/>
            <a:ext cx="19812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DEUS</a:t>
            </a:r>
          </a:p>
        </p:txBody>
      </p:sp>
      <p:sp>
        <p:nvSpPr>
          <p:cNvPr id="24583" name="WordArt 7">
            <a:extLst>
              <a:ext uri="{FF2B5EF4-FFF2-40B4-BE49-F238E27FC236}">
                <a16:creationId xmlns:a16="http://schemas.microsoft.com/office/drawing/2014/main" id="{255DC359-08B0-4490-ABA5-4E76617F9B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5510213"/>
            <a:ext cx="204787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AMOR</a:t>
            </a:r>
          </a:p>
        </p:txBody>
      </p:sp>
      <p:sp>
        <p:nvSpPr>
          <p:cNvPr id="5126" name="WordArt 8">
            <a:extLst>
              <a:ext uri="{FF2B5EF4-FFF2-40B4-BE49-F238E27FC236}">
                <a16:creationId xmlns:a16="http://schemas.microsoft.com/office/drawing/2014/main" id="{BAD45309-1DE1-431A-8C79-B50E904150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3276600"/>
            <a:ext cx="123825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BOA </a:t>
            </a:r>
          </a:p>
        </p:txBody>
      </p:sp>
      <p:sp>
        <p:nvSpPr>
          <p:cNvPr id="5127" name="WordArt 9">
            <a:extLst>
              <a:ext uri="{FF2B5EF4-FFF2-40B4-BE49-F238E27FC236}">
                <a16:creationId xmlns:a16="http://schemas.microsoft.com/office/drawing/2014/main" id="{18AC57F9-2DD5-4618-B9DB-57B73A5AF0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4191000"/>
            <a:ext cx="36290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SEXUALIDADE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030">
            <a:extLst>
              <a:ext uri="{FF2B5EF4-FFF2-40B4-BE49-F238E27FC236}">
                <a16:creationId xmlns:a16="http://schemas.microsoft.com/office/drawing/2014/main" id="{DA5E153E-9B5D-4DFC-8B83-4D8EF00F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72000"/>
            <a:ext cx="3810000" cy="1828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6147" name="Picture 1026">
            <a:extLst>
              <a:ext uri="{FF2B5EF4-FFF2-40B4-BE49-F238E27FC236}">
                <a16:creationId xmlns:a16="http://schemas.microsoft.com/office/drawing/2014/main" id="{8CD1080A-BE95-442E-BA3B-A8EBAB840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0"/>
            <a:ext cx="43402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WordArt 1027">
            <a:extLst>
              <a:ext uri="{FF2B5EF4-FFF2-40B4-BE49-F238E27FC236}">
                <a16:creationId xmlns:a16="http://schemas.microsoft.com/office/drawing/2014/main" id="{FAC1CF37-DF50-422D-8FBC-C7A77399A2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457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SEXUALIDADE</a:t>
            </a:r>
          </a:p>
        </p:txBody>
      </p:sp>
      <p:sp>
        <p:nvSpPr>
          <p:cNvPr id="6149" name="Text Box 1028">
            <a:extLst>
              <a:ext uri="{FF2B5EF4-FFF2-40B4-BE49-F238E27FC236}">
                <a16:creationId xmlns:a16="http://schemas.microsoft.com/office/drawing/2014/main" id="{37435E74-E765-48C1-9C1D-F5118B4EE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5038"/>
            <a:ext cx="4648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>
                <a:solidFill>
                  <a:srgbClr val="009900"/>
                </a:solidFill>
                <a:latin typeface="BinnerD" pitchFamily="82" charset="0"/>
              </a:rPr>
              <a:t>Força motivadora para o AMOR.</a:t>
            </a:r>
          </a:p>
        </p:txBody>
      </p:sp>
      <p:sp>
        <p:nvSpPr>
          <p:cNvPr id="6150" name="WordArt 1029">
            <a:extLst>
              <a:ext uri="{FF2B5EF4-FFF2-40B4-BE49-F238E27FC236}">
                <a16:creationId xmlns:a16="http://schemas.microsoft.com/office/drawing/2014/main" id="{35F16471-48E8-4BAC-80F0-B7EE75E7DC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5029200"/>
            <a:ext cx="2819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Libido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E30CEA0A-74DC-439F-8D19-F25DE6894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962400"/>
            <a:ext cx="4419600" cy="1295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171" name="WordArt 2">
            <a:extLst>
              <a:ext uri="{FF2B5EF4-FFF2-40B4-BE49-F238E27FC236}">
                <a16:creationId xmlns:a16="http://schemas.microsoft.com/office/drawing/2014/main" id="{1FE2D894-79B8-486D-A3FF-371E88F51B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638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 panose="020B0A04020102020204" pitchFamily="34" charset="0"/>
              </a:rPr>
              <a:t>CONCERTO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D800A45C-9222-4CAA-8D0A-E7C5E7DFD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13360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latin typeface="Arial Black" panose="020B0A04020102020204" pitchFamily="34" charset="0"/>
              </a:rPr>
              <a:t>DO HOMEM PARA COM DEUS</a:t>
            </a:r>
          </a:p>
        </p:txBody>
      </p:sp>
      <p:sp>
        <p:nvSpPr>
          <p:cNvPr id="26628" name="WordArt 4">
            <a:extLst>
              <a:ext uri="{FF2B5EF4-FFF2-40B4-BE49-F238E27FC236}">
                <a16:creationId xmlns:a16="http://schemas.microsoft.com/office/drawing/2014/main" id="{B22B5146-3B0A-4542-8B6A-5B2645E9AD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4267200"/>
            <a:ext cx="3771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 panose="020B0A04020102020204" pitchFamily="34" charset="0"/>
              </a:rPr>
              <a:t>BATISMO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AF19DAD6-210F-4E6C-BE79-1C34FEA2C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819400"/>
            <a:ext cx="4203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>
            <a:extLst>
              <a:ext uri="{FF2B5EF4-FFF2-40B4-BE49-F238E27FC236}">
                <a16:creationId xmlns:a16="http://schemas.microsoft.com/office/drawing/2014/main" id="{D742A599-AD7C-49D3-B0D7-4D06086C5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895600"/>
            <a:ext cx="51816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195" name="WordArt 2">
            <a:extLst>
              <a:ext uri="{FF2B5EF4-FFF2-40B4-BE49-F238E27FC236}">
                <a16:creationId xmlns:a16="http://schemas.microsoft.com/office/drawing/2014/main" id="{423BFC14-C19F-4A3B-B04F-EED0EA1B49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617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 panose="020B0A04020102020204" pitchFamily="34" charset="0"/>
              </a:rPr>
              <a:t>RENOVAÇÃO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A007DEE-975C-4EDD-AAC0-F0AA79804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828800"/>
            <a:ext cx="734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latin typeface="Arial Black" panose="020B0A04020102020204" pitchFamily="34" charset="0"/>
              </a:rPr>
              <a:t>RENOVAÇÃO DO CONCERTO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6BE46BCD-0CF4-4428-9AB6-D6622173D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58197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7CEF367E-A5B6-494C-9BA2-77675B80F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581400"/>
            <a:ext cx="24796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WordArt 7">
            <a:extLst>
              <a:ext uri="{FF2B5EF4-FFF2-40B4-BE49-F238E27FC236}">
                <a16:creationId xmlns:a16="http://schemas.microsoft.com/office/drawing/2014/main" id="{AF2C0EF5-75B7-460A-BD17-0DA9BB12F6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09900" y="3071813"/>
            <a:ext cx="4533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 panose="020B0A04020102020204" pitchFamily="34" charset="0"/>
              </a:rPr>
              <a:t>SANTA CEIA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7D007749-E5BD-4DDC-82A2-55DE3E2F0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62400"/>
            <a:ext cx="4953000" cy="1219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19" name="WordArt 2">
            <a:extLst>
              <a:ext uri="{FF2B5EF4-FFF2-40B4-BE49-F238E27FC236}">
                <a16:creationId xmlns:a16="http://schemas.microsoft.com/office/drawing/2014/main" id="{8E1A379E-BCF9-458C-B8A2-66D0336CC9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638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 panose="020B0A04020102020204" pitchFamily="34" charset="0"/>
              </a:rPr>
              <a:t>CONCERTO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10F6E165-FD06-40F7-ADFE-0B0B8C06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743200"/>
            <a:ext cx="249713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4">
            <a:extLst>
              <a:ext uri="{FF2B5EF4-FFF2-40B4-BE49-F238E27FC236}">
                <a16:creationId xmlns:a16="http://schemas.microsoft.com/office/drawing/2014/main" id="{8CF7AE8E-3542-49BD-9061-6FA18D2B7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0" y="2133600"/>
            <a:ext cx="671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3600">
                <a:latin typeface="Arial Black" panose="020B0A04020102020204" pitchFamily="34" charset="0"/>
              </a:rPr>
              <a:t>DO HOMEM E DA MULHER</a:t>
            </a:r>
          </a:p>
        </p:txBody>
      </p:sp>
      <p:sp>
        <p:nvSpPr>
          <p:cNvPr id="28677" name="WordArt 5">
            <a:extLst>
              <a:ext uri="{FF2B5EF4-FFF2-40B4-BE49-F238E27FC236}">
                <a16:creationId xmlns:a16="http://schemas.microsoft.com/office/drawing/2014/main" id="{078BE6E1-45A6-40CF-9384-78DDD450EA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4114800"/>
            <a:ext cx="41148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 panose="020B0A04020102020204" pitchFamily="34" charset="0"/>
              </a:rPr>
              <a:t>CASAMENTO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967AC774-DDE6-4409-8652-17A5AD9D1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962400"/>
            <a:ext cx="4648200" cy="1447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243" name="WordArt 2">
            <a:extLst>
              <a:ext uri="{FF2B5EF4-FFF2-40B4-BE49-F238E27FC236}">
                <a16:creationId xmlns:a16="http://schemas.microsoft.com/office/drawing/2014/main" id="{1087A80A-2C22-46CB-93F5-5A45A52C6A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617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 panose="020B0A04020102020204" pitchFamily="34" charset="0"/>
              </a:rPr>
              <a:t>RENOVAÇÃO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EAE9E5D-26E1-4BE7-9DCD-3CE0619B2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671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3600">
                <a:latin typeface="Arial Black" panose="020B0A04020102020204" pitchFamily="34" charset="0"/>
              </a:rPr>
              <a:t>DO HOMEM E DA MULHER</a:t>
            </a:r>
          </a:p>
        </p:txBody>
      </p:sp>
      <p:sp>
        <p:nvSpPr>
          <p:cNvPr id="29700" name="WordArt 4">
            <a:extLst>
              <a:ext uri="{FF2B5EF4-FFF2-40B4-BE49-F238E27FC236}">
                <a16:creationId xmlns:a16="http://schemas.microsoft.com/office/drawing/2014/main" id="{F1D0CD78-FDAE-483F-9F4F-1F614EBEA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4267200"/>
            <a:ext cx="40576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 panose="020B0A04020102020204" pitchFamily="34" charset="0"/>
              </a:rPr>
              <a:t>ATO CONJUGAL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D21C0BD1-AD60-43B1-A4EC-D8C1BB8C0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AC828BD8-3805-4323-8641-C686CE453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57500"/>
            <a:ext cx="4648200" cy="1447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267" name="WordArt 2">
            <a:extLst>
              <a:ext uri="{FF2B5EF4-FFF2-40B4-BE49-F238E27FC236}">
                <a16:creationId xmlns:a16="http://schemas.microsoft.com/office/drawing/2014/main" id="{0E7ACD3F-CA06-465B-8D69-87BD99E10C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617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 panose="020B0A04020102020204" pitchFamily="34" charset="0"/>
              </a:rPr>
              <a:t>VISÃO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6B0B73E-A982-4F43-87C8-CCBDE6FA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2071688"/>
            <a:ext cx="671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3600">
                <a:latin typeface="Arial Black" panose="020B0A04020102020204" pitchFamily="34" charset="0"/>
              </a:rPr>
              <a:t>DO HOMEM E DA MULHER</a:t>
            </a:r>
          </a:p>
        </p:txBody>
      </p:sp>
      <p:sp>
        <p:nvSpPr>
          <p:cNvPr id="29700" name="WordArt 4">
            <a:extLst>
              <a:ext uri="{FF2B5EF4-FFF2-40B4-BE49-F238E27FC236}">
                <a16:creationId xmlns:a16="http://schemas.microsoft.com/office/drawing/2014/main" id="{12DF8994-E617-485B-9438-0C6459A8E7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3214686"/>
            <a:ext cx="4057650" cy="8001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ATO </a:t>
            </a:r>
            <a:r>
              <a:rPr lang="pt-BR" sz="3600" kern="10" dirty="0">
                <a:ln w="9525">
                  <a:solidFill>
                    <a:schemeClr val="tx1">
                      <a:lumMod val="90000"/>
                      <a:lumOff val="10000"/>
                    </a:schemeClr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CONJUGAL</a:t>
            </a: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FAA31F78-649C-4E6B-9CAC-81398419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DB7E6E8E-D9EF-4031-B18E-9BC2860AB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572000"/>
            <a:ext cx="4648200" cy="17859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schemeClr val="bg1">
                  <a:lumMod val="50000"/>
                </a:schemeClr>
              </a:solidFill>
              <a:latin typeface="Times New Roman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9EF8DA9-1F8C-4BCC-9EE6-E31DB3B439CA}"/>
              </a:ext>
            </a:extLst>
          </p:cNvPr>
          <p:cNvSpPr/>
          <p:nvPr/>
        </p:nvSpPr>
        <p:spPr>
          <a:xfrm>
            <a:off x="5000628" y="4572008"/>
            <a:ext cx="25635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charset="0"/>
              </a:rPr>
              <a:t>Homem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CD4A53D-D8AB-40AF-B1A2-EFAB065CA17E}"/>
              </a:ext>
            </a:extLst>
          </p:cNvPr>
          <p:cNvSpPr txBox="1"/>
          <p:nvPr/>
        </p:nvSpPr>
        <p:spPr>
          <a:xfrm>
            <a:off x="9144000" y="857250"/>
            <a:ext cx="184150" cy="461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1C8A378-834A-458E-A800-931384531B09}"/>
              </a:ext>
            </a:extLst>
          </p:cNvPr>
          <p:cNvSpPr/>
          <p:nvPr/>
        </p:nvSpPr>
        <p:spPr>
          <a:xfrm>
            <a:off x="5357818" y="5434628"/>
            <a:ext cx="20697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charset="0"/>
              </a:rPr>
              <a:t>SEXO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pel de arroz">
  <a:themeElements>
    <a:clrScheme name="Papel de arroz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Papel de arroz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apel de arroz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l de arroz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l de arroz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l de arroz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l de arroz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apresentação\Papel de arroz.pot</Template>
  <TotalTime>275</TotalTime>
  <Words>133</Words>
  <Application>Microsoft Office PowerPoint</Application>
  <PresentationFormat>Apresentação na tela (4:3)</PresentationFormat>
  <Paragraphs>56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Times New Roman</vt:lpstr>
      <vt:lpstr>Arial</vt:lpstr>
      <vt:lpstr>Wingdings</vt:lpstr>
      <vt:lpstr>Calibri</vt:lpstr>
      <vt:lpstr>BinnerD</vt:lpstr>
      <vt:lpstr>Arial Black</vt:lpstr>
      <vt:lpstr>Symphony Black</vt:lpstr>
      <vt:lpstr>Papel de arroz</vt:lpstr>
      <vt:lpstr>CorelDRAW 8.0 Graphic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 E FAMÍLIA</dc:title>
  <dc:subject>ENCONTRO DE CASAIS</dc:subject>
  <dc:creator>Pr. Marcelo Carvalho; Pr. Marcelo Augusto de Carvalho; Kesil  Ebinger</dc:creator>
  <cp:keywords>www.4tons.com.br</cp:keywords>
  <dc:description>COMÉRCIO PROIBIDO. USO PESSOAL</dc:description>
  <cp:lastModifiedBy>Pr. Marcelo Carvalho</cp:lastModifiedBy>
  <cp:revision>11</cp:revision>
  <cp:lastPrinted>1601-01-01T00:00:00Z</cp:lastPrinted>
  <dcterms:created xsi:type="dcterms:W3CDTF">2002-04-26T17:25:22Z</dcterms:created>
  <dcterms:modified xsi:type="dcterms:W3CDTF">2019-10-28T11:17:09Z</dcterms:modified>
</cp:coreProperties>
</file>