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57" r:id="rId5"/>
    <p:sldId id="259" r:id="rId6"/>
    <p:sldId id="279" r:id="rId7"/>
    <p:sldId id="278" r:id="rId8"/>
    <p:sldId id="261" r:id="rId9"/>
    <p:sldId id="263" r:id="rId10"/>
    <p:sldId id="265" r:id="rId11"/>
    <p:sldId id="270" r:id="rId12"/>
    <p:sldId id="264" r:id="rId13"/>
    <p:sldId id="280" r:id="rId14"/>
    <p:sldId id="281" r:id="rId15"/>
    <p:sldId id="283" r:id="rId16"/>
    <p:sldId id="284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97CF9-30BD-4D91-AD52-003ABBB67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C0FEA-868E-4534-8CD6-3503290CE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B712F-564B-4DA9-9979-D9E38B94E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9D1FC-BD06-4783-9814-A90A88A151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6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88383-3410-4A2A-8123-6A8B47ABD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1D39C0-1F17-43C6-8778-B1D1757DB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4928A-D67A-49CA-A9AD-361302680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537A-5BF0-49C5-BFF9-6F13831ADC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22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76825-5B76-4AAE-9BA8-78D1633AE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9EE49-5C6E-4422-BE91-11418FD74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5ABCB-572A-427C-B483-0DB5F101E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AE827-75AE-4750-A013-9DD21AF956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2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34704A-31C5-4481-89AE-ECBCEFBF9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FB49B-9E26-4D03-B207-A923666F9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0F84E-4730-4CC1-8DC5-F885A6C86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0B9-8493-4EBE-BA8A-CB3F356F6D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848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62B38-67B6-4BFC-973A-B332D18C9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18164-588E-4B1B-BEB4-D4BE26835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6F9E9-D9DF-4F88-AF1F-20CB5FD3B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6E4F4-9287-484A-9BD9-74BAF5287D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1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E2FC8-6CB9-4DCB-9CA5-ED8A5B1D9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21F6E-AFDC-4409-8EC4-36EAD1D82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09E4F-A3A4-4677-AC0D-D5E32B44F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CF509-44AE-447C-977B-8D81F61B30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79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332E1E-9290-4A5F-8A1A-C57FF64C8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9BB8FF-7F84-426E-BA60-3B4E56095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7FB8CF-BA56-44BE-8CE5-FBE09BC82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C3C13-18A7-4364-BA92-20AF352982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9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934B18-DB25-4BAA-BD28-7830105D7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B7EB10-5B6B-4DEE-9972-370409743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8B2684-79C9-4D54-873D-53BCAE725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0F043-74A7-4EF9-9D3D-AC0679001B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70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324A17-4850-4957-BF25-9DC442FE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539868-5A89-4F4C-A9ED-79601E8D5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35DCCC-AD6E-4B82-AFBC-0D85ECE5E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EA156-C120-409B-8C33-263DC7AD01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18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5D6EA-7C27-4341-8F5B-FA9BF4A7C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0DFD-3C22-44AA-BEC8-9D427080B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DBF74-C72E-42C9-8329-BA28E3B3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7827-FE9E-41DB-9327-855DBF4ED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99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CDD81-6042-4DEF-99EE-65073A7EC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95417-1FDF-46F9-9668-DA823A35A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D41A4-9A87-4527-AF3F-B4E7731AC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866F6-C595-4B80-8100-A0E57F678A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FD6126-0A01-41A7-925D-1E36D26CC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98EFCF-9E80-4A2B-9ED5-66A1BBA97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D8869F-D195-47F5-86F5-EC9DB8B125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971B2A-752D-49F4-AE52-D9F304E8C4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ADD254-7697-4E52-B598-DCAC6F3E8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EF9CE8-89C9-4ECB-9AD2-BF17A0FB1A8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reocupada perdas">
            <a:extLst>
              <a:ext uri="{FF2B5EF4-FFF2-40B4-BE49-F238E27FC236}">
                <a16:creationId xmlns:a16="http://schemas.microsoft.com/office/drawing/2014/main" id="{966E911A-84EB-40B2-BF53-274E185E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8913"/>
            <a:ext cx="7812088" cy="5413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52C850B2-DA52-4934-8FD2-F55443178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038600"/>
            <a:ext cx="76184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8800">
                <a:solidFill>
                  <a:schemeClr val="bg1"/>
                </a:solidFill>
                <a:latin typeface="Chiller" pitchFamily="82" charset="0"/>
              </a:rPr>
              <a:t>...Não andeis ansiosas </a:t>
            </a:r>
          </a:p>
          <a:p>
            <a:pPr algn="ctr">
              <a:defRPr/>
            </a:pPr>
            <a:r>
              <a:rPr lang="pt-BR" sz="8800">
                <a:solidFill>
                  <a:schemeClr val="bg1"/>
                </a:solidFill>
                <a:latin typeface="Chiller" pitchFamily="82" charset="0"/>
              </a:rPr>
              <a:t>pela vossa vida...</a:t>
            </a:r>
          </a:p>
        </p:txBody>
      </p:sp>
      <p:sp>
        <p:nvSpPr>
          <p:cNvPr id="2052" name="Text Box 6">
            <a:extLst>
              <a:ext uri="{FF2B5EF4-FFF2-40B4-BE49-F238E27FC236}">
                <a16:creationId xmlns:a16="http://schemas.microsoft.com/office/drawing/2014/main" id="{C045CBEC-3D7E-45A6-A61D-88567443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811838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latin typeface="Times New Roman" panose="02020603050405020304" pitchFamily="18" charset="0"/>
              </a:rPr>
              <a:t>Mateus 6:25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orriso">
            <a:extLst>
              <a:ext uri="{FF2B5EF4-FFF2-40B4-BE49-F238E27FC236}">
                <a16:creationId xmlns:a16="http://schemas.microsoft.com/office/drawing/2014/main" id="{13604A88-D54A-4A5F-95CC-407B8B42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7">
            <a:extLst>
              <a:ext uri="{FF2B5EF4-FFF2-40B4-BE49-F238E27FC236}">
                <a16:creationId xmlns:a16="http://schemas.microsoft.com/office/drawing/2014/main" id="{E1D83A71-5B71-46A7-B8F7-1CFC9D00A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42797">
            <a:off x="1443038" y="476250"/>
            <a:ext cx="8097837" cy="1871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i="1" kern="10">
                <a:ln w="31750">
                  <a:solidFill>
                    <a:srgbClr val="FF9900"/>
                  </a:solidFill>
                  <a:round/>
                  <a:headEnd/>
                  <a:tailEnd/>
                </a:ln>
                <a:noFill/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 panose="020B0A04020102020204" pitchFamily="34" charset="0"/>
              </a:rPr>
              <a:t>ENDORFINAS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ristina-carriconde">
            <a:extLst>
              <a:ext uri="{FF2B5EF4-FFF2-40B4-BE49-F238E27FC236}">
                <a16:creationId xmlns:a16="http://schemas.microsoft.com/office/drawing/2014/main" id="{4D8497C3-E5EE-484C-8778-C4FF6093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55588"/>
            <a:ext cx="9793288" cy="74803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massage-smal2l">
            <a:extLst>
              <a:ext uri="{FF2B5EF4-FFF2-40B4-BE49-F238E27FC236}">
                <a16:creationId xmlns:a16="http://schemas.microsoft.com/office/drawing/2014/main" id="{9A8CD902-DFD1-47BF-B52E-EE45E5AF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7745">
            <a:off x="0" y="-171450"/>
            <a:ext cx="4965700" cy="330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otofrentepretaebranca">
            <a:extLst>
              <a:ext uri="{FF2B5EF4-FFF2-40B4-BE49-F238E27FC236}">
                <a16:creationId xmlns:a16="http://schemas.microsoft.com/office/drawing/2014/main" id="{B4DC1289-7F30-40BA-88BC-4A40366E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/>
          <a:stretch>
            <a:fillRect/>
          </a:stretch>
        </p:blipFill>
        <p:spPr bwMode="auto">
          <a:xfrm rot="422830">
            <a:off x="0" y="2205038"/>
            <a:ext cx="5473700" cy="43449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5">
            <a:extLst>
              <a:ext uri="{FF2B5EF4-FFF2-40B4-BE49-F238E27FC236}">
                <a16:creationId xmlns:a16="http://schemas.microsoft.com/office/drawing/2014/main" id="{35CD51D6-634B-40F7-B572-3CE7E835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05">
            <a:off x="3995738" y="549275"/>
            <a:ext cx="4705350" cy="34861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eN">
            <a:extLst>
              <a:ext uri="{FF2B5EF4-FFF2-40B4-BE49-F238E27FC236}">
                <a16:creationId xmlns:a16="http://schemas.microsoft.com/office/drawing/2014/main" id="{56D1FB47-AA40-497B-8AFD-8A976C04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woman17">
            <a:extLst>
              <a:ext uri="{FF2B5EF4-FFF2-40B4-BE49-F238E27FC236}">
                <a16:creationId xmlns:a16="http://schemas.microsoft.com/office/drawing/2014/main" id="{5FAC8E5B-CF41-43A2-8B0C-CD3A17B6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5833" r="66954" b="42056"/>
          <a:stretch>
            <a:fillRect/>
          </a:stretch>
        </p:blipFill>
        <p:spPr bwMode="auto">
          <a:xfrm>
            <a:off x="1116013" y="692150"/>
            <a:ext cx="3756025" cy="5543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asal%20sorrindo">
            <a:extLst>
              <a:ext uri="{FF2B5EF4-FFF2-40B4-BE49-F238E27FC236}">
                <a16:creationId xmlns:a16="http://schemas.microsoft.com/office/drawing/2014/main" id="{7A47B40D-7054-4A2D-9EE1-9E8A27D5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903">
            <a:off x="4716463" y="2708275"/>
            <a:ext cx="3619500" cy="3422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mulher-orando">
            <a:extLst>
              <a:ext uri="{FF2B5EF4-FFF2-40B4-BE49-F238E27FC236}">
                <a16:creationId xmlns:a16="http://schemas.microsoft.com/office/drawing/2014/main" id="{65E65729-BC41-458E-81EF-483184E1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3578225" cy="48133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1">
            <a:extLst>
              <a:ext uri="{FF2B5EF4-FFF2-40B4-BE49-F238E27FC236}">
                <a16:creationId xmlns:a16="http://schemas.microsoft.com/office/drawing/2014/main" id="{8FD0EDFB-27DA-4AD2-A6B0-48C29E04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786063"/>
            <a:ext cx="65103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latin typeface="American Classic" pitchFamily="18" charset="0"/>
              </a:rPr>
              <a:t>VOCÊ SABE COMO </a:t>
            </a:r>
          </a:p>
          <a:p>
            <a:pPr eaLnBrk="1" hangingPunct="1"/>
            <a:endParaRPr lang="pt-BR" altLang="pt-BR" sz="2800" b="1">
              <a:latin typeface="American Classic" pitchFamily="18" charset="0"/>
            </a:endParaRPr>
          </a:p>
          <a:p>
            <a:pPr eaLnBrk="1" hangingPunct="1"/>
            <a:r>
              <a:rPr lang="pt-BR" altLang="pt-BR" sz="2800" b="1">
                <a:latin typeface="American Classic" pitchFamily="18" charset="0"/>
              </a:rPr>
              <a:t>                           PRODUZ </a:t>
            </a:r>
          </a:p>
          <a:p>
            <a:pPr eaLnBrk="1" hangingPunct="1"/>
            <a:endParaRPr lang="pt-BR" altLang="pt-BR" sz="2800" b="1">
              <a:latin typeface="American Classic" pitchFamily="18" charset="0"/>
            </a:endParaRPr>
          </a:p>
          <a:p>
            <a:pPr eaLnBrk="1" hangingPunct="1"/>
            <a:r>
              <a:rPr lang="pt-BR" altLang="pt-BR" sz="2800" b="1">
                <a:latin typeface="American Classic" pitchFamily="18" charset="0"/>
              </a:rPr>
              <a:t>                                       ENDORFINAS...?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0380FBF1-0313-4996-AA76-AEAE881F8DCA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88913"/>
            <a:ext cx="3716337" cy="4044950"/>
            <a:chOff x="158" y="119"/>
            <a:chExt cx="2341" cy="2548"/>
          </a:xfrm>
        </p:grpSpPr>
        <p:pic>
          <p:nvPicPr>
            <p:cNvPr id="14352" name="Picture 18">
              <a:extLst>
                <a:ext uri="{FF2B5EF4-FFF2-40B4-BE49-F238E27FC236}">
                  <a16:creationId xmlns:a16="http://schemas.microsoft.com/office/drawing/2014/main" id="{8C9187CF-5AC8-420F-8A20-9BE3B026E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9"/>
              <a:ext cx="2341" cy="2548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3" name="Text Box 19">
              <a:extLst>
                <a:ext uri="{FF2B5EF4-FFF2-40B4-BE49-F238E27FC236}">
                  <a16:creationId xmlns:a16="http://schemas.microsoft.com/office/drawing/2014/main" id="{A5AD48BC-AD3C-42EB-A9F6-13858D887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2049"/>
              <a:ext cx="208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800" b="1">
                  <a:solidFill>
                    <a:srgbClr val="FFFF00"/>
                  </a:solidFill>
                  <a:latin typeface="Eras Demi ITC" pitchFamily="34" charset="0"/>
                </a:rPr>
                <a:t>ALEGRIA...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78358AF2-605A-4BAF-AA83-60D7C7CE93DF}"/>
              </a:ext>
            </a:extLst>
          </p:cNvPr>
          <p:cNvGrpSpPr>
            <a:grpSpLocks/>
          </p:cNvGrpSpPr>
          <p:nvPr/>
        </p:nvGrpSpPr>
        <p:grpSpPr bwMode="auto">
          <a:xfrm>
            <a:off x="1222375" y="836613"/>
            <a:ext cx="4365625" cy="3573462"/>
            <a:chOff x="1655" y="572"/>
            <a:chExt cx="2750" cy="2251"/>
          </a:xfrm>
        </p:grpSpPr>
        <p:pic>
          <p:nvPicPr>
            <p:cNvPr id="14350" name="Picture 4" descr="cartaz_esp">
              <a:extLst>
                <a:ext uri="{FF2B5EF4-FFF2-40B4-BE49-F238E27FC236}">
                  <a16:creationId xmlns:a16="http://schemas.microsoft.com/office/drawing/2014/main" id="{04871625-DDB1-4EF0-897C-BE7308AEA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8" b="10207"/>
            <a:stretch>
              <a:fillRect/>
            </a:stretch>
          </p:blipFill>
          <p:spPr bwMode="auto">
            <a:xfrm>
              <a:off x="1655" y="572"/>
              <a:ext cx="2750" cy="225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1" name="Text Box 6">
              <a:extLst>
                <a:ext uri="{FF2B5EF4-FFF2-40B4-BE49-F238E27FC236}">
                  <a16:creationId xmlns:a16="http://schemas.microsoft.com/office/drawing/2014/main" id="{B50DAD3A-F9A4-415C-B02C-A6AF14FDA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0" y="2461"/>
              <a:ext cx="19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800" b="1">
                  <a:solidFill>
                    <a:srgbClr val="FFFF00"/>
                  </a:solidFill>
                  <a:latin typeface="American Classic" pitchFamily="18" charset="0"/>
                </a:rPr>
                <a:t>ESPERANÇA...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24E751BF-0B51-4AEC-83A6-907E87142141}"/>
              </a:ext>
            </a:extLst>
          </p:cNvPr>
          <p:cNvGrpSpPr>
            <a:grpSpLocks/>
          </p:cNvGrpSpPr>
          <p:nvPr/>
        </p:nvGrpSpPr>
        <p:grpSpPr bwMode="auto">
          <a:xfrm>
            <a:off x="2014538" y="1557338"/>
            <a:ext cx="4392612" cy="3289300"/>
            <a:chOff x="1648" y="1260"/>
            <a:chExt cx="2432" cy="1800"/>
          </a:xfrm>
        </p:grpSpPr>
        <p:pic>
          <p:nvPicPr>
            <p:cNvPr id="14348" name="Picture 11" descr="sem título8">
              <a:extLst>
                <a:ext uri="{FF2B5EF4-FFF2-40B4-BE49-F238E27FC236}">
                  <a16:creationId xmlns:a16="http://schemas.microsoft.com/office/drawing/2014/main" id="{2E39A422-6013-418C-BF12-8C65C856A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60"/>
              <a:ext cx="2400" cy="180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6" name="Text Box 12">
              <a:extLst>
                <a:ext uri="{FF2B5EF4-FFF2-40B4-BE49-F238E27FC236}">
                  <a16:creationId xmlns:a16="http://schemas.microsoft.com/office/drawing/2014/main" id="{25FDFD9F-F694-46E8-8A7F-676042BD9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671"/>
              <a:ext cx="21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000" b="1">
                  <a:solidFill>
                    <a:srgbClr val="FFFF00"/>
                  </a:solidFill>
                  <a:latin typeface="Eras Demi ITC" pitchFamily="34" charset="0"/>
                </a:rPr>
                <a:t>PERSPECTIVA...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0F386BAF-6EFB-4D51-95F7-AB5B15921EF6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2565400"/>
            <a:ext cx="4479925" cy="3143250"/>
            <a:chOff x="1548" y="1269"/>
            <a:chExt cx="2664" cy="1782"/>
          </a:xfrm>
        </p:grpSpPr>
        <p:pic>
          <p:nvPicPr>
            <p:cNvPr id="14346" name="Picture 15" descr="espelho">
              <a:extLst>
                <a:ext uri="{FF2B5EF4-FFF2-40B4-BE49-F238E27FC236}">
                  <a16:creationId xmlns:a16="http://schemas.microsoft.com/office/drawing/2014/main" id="{CA544C34-3517-4A8B-999B-4C499C70C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269"/>
              <a:ext cx="2664" cy="1782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0" name="Text Box 16">
              <a:extLst>
                <a:ext uri="{FF2B5EF4-FFF2-40B4-BE49-F238E27FC236}">
                  <a16:creationId xmlns:a16="http://schemas.microsoft.com/office/drawing/2014/main" id="{9AC03B48-9304-48F3-BFA6-F49038FF9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2538"/>
              <a:ext cx="243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3600" b="1">
                  <a:solidFill>
                    <a:srgbClr val="FFFF00"/>
                  </a:solidFill>
                  <a:latin typeface="Eras Demi ITC" pitchFamily="34" charset="0"/>
                </a:rPr>
                <a:t>AMOR PRÓPRIO...</a:t>
              </a: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E2AE9BC7-0500-459D-81AE-1CEE63DF5C43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3141663"/>
            <a:ext cx="3703638" cy="3422650"/>
            <a:chOff x="2872" y="346"/>
            <a:chExt cx="2333" cy="2156"/>
          </a:xfrm>
        </p:grpSpPr>
        <p:pic>
          <p:nvPicPr>
            <p:cNvPr id="14344" name="Picture 8" descr="casal%20sorrindo">
              <a:extLst>
                <a:ext uri="{FF2B5EF4-FFF2-40B4-BE49-F238E27FC236}">
                  <a16:creationId xmlns:a16="http://schemas.microsoft.com/office/drawing/2014/main" id="{AACB6617-88CD-4464-A38E-BD5A8C06A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46"/>
              <a:ext cx="2280" cy="215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9">
              <a:extLst>
                <a:ext uri="{FF2B5EF4-FFF2-40B4-BE49-F238E27FC236}">
                  <a16:creationId xmlns:a16="http://schemas.microsoft.com/office/drawing/2014/main" id="{5801D0B6-4D22-4805-82A7-E27E4D302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008"/>
              <a:ext cx="22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4000" b="1">
                  <a:solidFill>
                    <a:srgbClr val="FFFF00"/>
                  </a:solidFill>
                  <a:latin typeface="Eras Demi ITC" panose="020B0805030504020804" pitchFamily="34" charset="0"/>
                </a:rPr>
                <a:t>SER AMADA...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6F68C0CB-EDCF-40B1-A561-0A77314E55DE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3141663"/>
            <a:ext cx="3703638" cy="3422650"/>
            <a:chOff x="2872" y="346"/>
            <a:chExt cx="2333" cy="2156"/>
          </a:xfrm>
        </p:grpSpPr>
        <p:pic>
          <p:nvPicPr>
            <p:cNvPr id="15375" name="Picture 15" descr="casal%20sorrindo">
              <a:extLst>
                <a:ext uri="{FF2B5EF4-FFF2-40B4-BE49-F238E27FC236}">
                  <a16:creationId xmlns:a16="http://schemas.microsoft.com/office/drawing/2014/main" id="{3DADC84C-EEEE-4F0A-AEA7-D3D39C44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46"/>
              <a:ext cx="2280" cy="215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Text Box 16">
              <a:extLst>
                <a:ext uri="{FF2B5EF4-FFF2-40B4-BE49-F238E27FC236}">
                  <a16:creationId xmlns:a16="http://schemas.microsoft.com/office/drawing/2014/main" id="{FFFF0A51-3D3F-4A7D-A893-A6412AF88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008"/>
              <a:ext cx="22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4000" b="1">
                  <a:solidFill>
                    <a:srgbClr val="FFFF00"/>
                  </a:solidFill>
                  <a:latin typeface="Eras Demi ITC" panose="020B0805030504020804" pitchFamily="34" charset="0"/>
                </a:rPr>
                <a:t>SER AMADA...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A93489E3-7A0F-41E7-9FAE-CB865E61A6F5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565400"/>
            <a:ext cx="4479925" cy="3143250"/>
            <a:chOff x="1548" y="1269"/>
            <a:chExt cx="2664" cy="1782"/>
          </a:xfrm>
        </p:grpSpPr>
        <p:pic>
          <p:nvPicPr>
            <p:cNvPr id="15373" name="Picture 12" descr="espelho">
              <a:extLst>
                <a:ext uri="{FF2B5EF4-FFF2-40B4-BE49-F238E27FC236}">
                  <a16:creationId xmlns:a16="http://schemas.microsoft.com/office/drawing/2014/main" id="{551AD7B2-2C0C-4873-8168-4D3E56443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269"/>
              <a:ext cx="2664" cy="1782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1" name="Text Box 13">
              <a:extLst>
                <a:ext uri="{FF2B5EF4-FFF2-40B4-BE49-F238E27FC236}">
                  <a16:creationId xmlns:a16="http://schemas.microsoft.com/office/drawing/2014/main" id="{262280B3-94EE-4745-BA33-D3BCEE3CB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2538"/>
              <a:ext cx="243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3600" b="1">
                  <a:solidFill>
                    <a:srgbClr val="FFFF00"/>
                  </a:solidFill>
                  <a:latin typeface="Eras Demi ITC" pitchFamily="34" charset="0"/>
                </a:rPr>
                <a:t>AMOR PRÓPRIO...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1034A145-D9B1-46B5-9301-92ABA5AAFA2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557338"/>
            <a:ext cx="4392613" cy="3289300"/>
            <a:chOff x="1648" y="1260"/>
            <a:chExt cx="2432" cy="1800"/>
          </a:xfrm>
        </p:grpSpPr>
        <p:pic>
          <p:nvPicPr>
            <p:cNvPr id="15371" name="Picture 9" descr="sem título8">
              <a:extLst>
                <a:ext uri="{FF2B5EF4-FFF2-40B4-BE49-F238E27FC236}">
                  <a16:creationId xmlns:a16="http://schemas.microsoft.com/office/drawing/2014/main" id="{F6030BE3-1AB6-4CF1-985C-4E4C7A883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60"/>
              <a:ext cx="2400" cy="180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8" name="Text Box 10">
              <a:extLst>
                <a:ext uri="{FF2B5EF4-FFF2-40B4-BE49-F238E27FC236}">
                  <a16:creationId xmlns:a16="http://schemas.microsoft.com/office/drawing/2014/main" id="{C0AEC842-E381-4EDC-85A3-7799087D6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671"/>
              <a:ext cx="21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000" b="1">
                  <a:solidFill>
                    <a:srgbClr val="FFFF00"/>
                  </a:solidFill>
                  <a:latin typeface="Eras Demi ITC" pitchFamily="34" charset="0"/>
                </a:rPr>
                <a:t>PERSPECTIVA...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5BA578F-EEEB-4280-B402-65ECD5A75842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836613"/>
            <a:ext cx="4365625" cy="3573462"/>
            <a:chOff x="1655" y="572"/>
            <a:chExt cx="2750" cy="2251"/>
          </a:xfrm>
        </p:grpSpPr>
        <p:pic>
          <p:nvPicPr>
            <p:cNvPr id="15369" name="Picture 6" descr="cartaz_esp">
              <a:extLst>
                <a:ext uri="{FF2B5EF4-FFF2-40B4-BE49-F238E27FC236}">
                  <a16:creationId xmlns:a16="http://schemas.microsoft.com/office/drawing/2014/main" id="{16462FF6-9348-40FC-9424-DAD01AD76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8" b="10207"/>
            <a:stretch>
              <a:fillRect/>
            </a:stretch>
          </p:blipFill>
          <p:spPr bwMode="auto">
            <a:xfrm>
              <a:off x="1655" y="572"/>
              <a:ext cx="2750" cy="225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Text Box 7">
              <a:extLst>
                <a:ext uri="{FF2B5EF4-FFF2-40B4-BE49-F238E27FC236}">
                  <a16:creationId xmlns:a16="http://schemas.microsoft.com/office/drawing/2014/main" id="{1D1BA13C-2C2C-4EE7-AC04-E3996F3E9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0" y="2461"/>
              <a:ext cx="19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800" b="1">
                  <a:solidFill>
                    <a:srgbClr val="FFFF00"/>
                  </a:solidFill>
                  <a:latin typeface="American Classic" pitchFamily="18" charset="0"/>
                </a:rPr>
                <a:t>ESPERANÇA...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C8777325-E593-49A5-AC98-294F14430E8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3716338" cy="4044950"/>
            <a:chOff x="158" y="119"/>
            <a:chExt cx="2341" cy="2548"/>
          </a:xfrm>
        </p:grpSpPr>
        <p:pic>
          <p:nvPicPr>
            <p:cNvPr id="15367" name="Picture 3">
              <a:extLst>
                <a:ext uri="{FF2B5EF4-FFF2-40B4-BE49-F238E27FC236}">
                  <a16:creationId xmlns:a16="http://schemas.microsoft.com/office/drawing/2014/main" id="{0DCB034B-CB4C-439A-9F66-95EA206D5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9"/>
              <a:ext cx="2341" cy="2548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2" name="Text Box 4">
              <a:extLst>
                <a:ext uri="{FF2B5EF4-FFF2-40B4-BE49-F238E27FC236}">
                  <a16:creationId xmlns:a16="http://schemas.microsoft.com/office/drawing/2014/main" id="{529CDC49-50AA-48AC-A5A3-D3017A282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2049"/>
              <a:ext cx="208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800" b="1">
                  <a:solidFill>
                    <a:srgbClr val="FFFF00"/>
                  </a:solidFill>
                  <a:latin typeface="Eras Demi ITC" pitchFamily="34" charset="0"/>
                </a:rPr>
                <a:t>ALEGRIA...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jesus_em_samaria sem a pecadora">
            <a:extLst>
              <a:ext uri="{FF2B5EF4-FFF2-40B4-BE49-F238E27FC236}">
                <a16:creationId xmlns:a16="http://schemas.microsoft.com/office/drawing/2014/main" id="{016AB02B-0294-48CA-A4C3-176E6504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>
            <a:extLst>
              <a:ext uri="{FF2B5EF4-FFF2-40B4-BE49-F238E27FC236}">
                <a16:creationId xmlns:a16="http://schemas.microsoft.com/office/drawing/2014/main" id="{0E41924A-EAE3-47A9-84E6-B02E2A68C0ED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700213"/>
            <a:ext cx="1833562" cy="1536700"/>
            <a:chOff x="1837" y="1389"/>
            <a:chExt cx="1155" cy="968"/>
          </a:xfrm>
        </p:grpSpPr>
        <p:pic>
          <p:nvPicPr>
            <p:cNvPr id="16402" name="Picture 6" descr="cartaz_esp">
              <a:extLst>
                <a:ext uri="{FF2B5EF4-FFF2-40B4-BE49-F238E27FC236}">
                  <a16:creationId xmlns:a16="http://schemas.microsoft.com/office/drawing/2014/main" id="{99C2844F-A101-4A3C-A54C-7A545FFA3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8" b="10207"/>
            <a:stretch>
              <a:fillRect/>
            </a:stretch>
          </p:blipFill>
          <p:spPr bwMode="auto">
            <a:xfrm>
              <a:off x="1837" y="1389"/>
              <a:ext cx="1155" cy="968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3" name="Text Box 7">
              <a:extLst>
                <a:ext uri="{FF2B5EF4-FFF2-40B4-BE49-F238E27FC236}">
                  <a16:creationId xmlns:a16="http://schemas.microsoft.com/office/drawing/2014/main" id="{15133D12-4557-4A34-BFD3-D0AB11AFD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2115"/>
              <a:ext cx="10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b="1">
                  <a:solidFill>
                    <a:srgbClr val="FFFF00"/>
                  </a:solidFill>
                  <a:latin typeface="Eras Demi ITC" panose="020B0805030504020804" pitchFamily="34" charset="0"/>
                </a:rPr>
                <a:t>ESPERANÇA...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CDB61E8F-F402-4906-B305-993C5CF64CEC}"/>
              </a:ext>
            </a:extLst>
          </p:cNvPr>
          <p:cNvGrpSpPr>
            <a:grpSpLocks/>
          </p:cNvGrpSpPr>
          <p:nvPr/>
        </p:nvGrpSpPr>
        <p:grpSpPr bwMode="auto">
          <a:xfrm rot="-426824">
            <a:off x="5292725" y="784225"/>
            <a:ext cx="2851150" cy="1997075"/>
            <a:chOff x="2818" y="164"/>
            <a:chExt cx="2258" cy="1400"/>
          </a:xfrm>
        </p:grpSpPr>
        <p:pic>
          <p:nvPicPr>
            <p:cNvPr id="16400" name="Picture 9" descr="sem título8">
              <a:extLst>
                <a:ext uri="{FF2B5EF4-FFF2-40B4-BE49-F238E27FC236}">
                  <a16:creationId xmlns:a16="http://schemas.microsoft.com/office/drawing/2014/main" id="{C34B0229-B1AA-4DDE-A389-247A1211B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164"/>
              <a:ext cx="2149" cy="139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6" name="Text Box 10">
              <a:extLst>
                <a:ext uri="{FF2B5EF4-FFF2-40B4-BE49-F238E27FC236}">
                  <a16:creationId xmlns:a16="http://schemas.microsoft.com/office/drawing/2014/main" id="{7A875396-EACD-4738-A053-83EC6D161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1284"/>
              <a:ext cx="161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>
                  <a:solidFill>
                    <a:srgbClr val="FFFF00"/>
                  </a:solidFill>
                  <a:latin typeface="Eras Demi ITC" pitchFamily="34" charset="0"/>
                </a:rPr>
                <a:t>PERSPECTIVA...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1D9F3F24-4CCD-4F6E-ADA7-D15FF1DE1A38}"/>
              </a:ext>
            </a:extLst>
          </p:cNvPr>
          <p:cNvGrpSpPr>
            <a:grpSpLocks/>
          </p:cNvGrpSpPr>
          <p:nvPr/>
        </p:nvGrpSpPr>
        <p:grpSpPr bwMode="auto">
          <a:xfrm rot="-1126460">
            <a:off x="3492500" y="3438525"/>
            <a:ext cx="2663825" cy="1862138"/>
            <a:chOff x="1548" y="1269"/>
            <a:chExt cx="2664" cy="1782"/>
          </a:xfrm>
        </p:grpSpPr>
        <p:pic>
          <p:nvPicPr>
            <p:cNvPr id="16398" name="Picture 12" descr="espelho">
              <a:extLst>
                <a:ext uri="{FF2B5EF4-FFF2-40B4-BE49-F238E27FC236}">
                  <a16:creationId xmlns:a16="http://schemas.microsoft.com/office/drawing/2014/main" id="{725251F2-B81C-493A-9966-80DFBF85A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269"/>
              <a:ext cx="2664" cy="1782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9" name="Text Box 13">
              <a:extLst>
                <a:ext uri="{FF2B5EF4-FFF2-40B4-BE49-F238E27FC236}">
                  <a16:creationId xmlns:a16="http://schemas.microsoft.com/office/drawing/2014/main" id="{63E53AD8-576E-409A-921C-A9AEBBE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2536"/>
              <a:ext cx="2434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000" b="1">
                  <a:solidFill>
                    <a:srgbClr val="FFFF00"/>
                  </a:solidFill>
                  <a:latin typeface="Eras Demi ITC" pitchFamily="34" charset="0"/>
                </a:rPr>
                <a:t>AMOR PRÓPRIO...</a:t>
              </a: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4FE65232-62A7-4547-A647-5CBFBEEEB513}"/>
              </a:ext>
            </a:extLst>
          </p:cNvPr>
          <p:cNvGrpSpPr>
            <a:grpSpLocks/>
          </p:cNvGrpSpPr>
          <p:nvPr/>
        </p:nvGrpSpPr>
        <p:grpSpPr bwMode="auto">
          <a:xfrm rot="879053">
            <a:off x="5651500" y="2995613"/>
            <a:ext cx="2008188" cy="1728787"/>
            <a:chOff x="4179" y="2115"/>
            <a:chExt cx="1265" cy="1089"/>
          </a:xfrm>
        </p:grpSpPr>
        <p:pic>
          <p:nvPicPr>
            <p:cNvPr id="16396" name="Picture 15" descr="casal%20sorrindo">
              <a:extLst>
                <a:ext uri="{FF2B5EF4-FFF2-40B4-BE49-F238E27FC236}">
                  <a16:creationId xmlns:a16="http://schemas.microsoft.com/office/drawing/2014/main" id="{AB29689C-F5FF-49A9-B3DA-49513357C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" y="2115"/>
              <a:ext cx="1265" cy="108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7" name="Text Box 16">
              <a:extLst>
                <a:ext uri="{FF2B5EF4-FFF2-40B4-BE49-F238E27FC236}">
                  <a16:creationId xmlns:a16="http://schemas.microsoft.com/office/drawing/2014/main" id="{9AB9A476-277D-4964-8BEA-D57DD6DD7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0" y="2887"/>
              <a:ext cx="1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rgbClr val="FFFF00"/>
                  </a:solidFill>
                  <a:latin typeface="Eras Demi ITC" panose="020B0805030504020804" pitchFamily="34" charset="0"/>
                </a:rPr>
                <a:t>SER AMADA...</a:t>
              </a: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78782F31-1F9B-41F3-9639-A9818E142E0C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60350"/>
            <a:ext cx="1849437" cy="1544638"/>
            <a:chOff x="2018" y="164"/>
            <a:chExt cx="1165" cy="973"/>
          </a:xfrm>
        </p:grpSpPr>
        <p:pic>
          <p:nvPicPr>
            <p:cNvPr id="16394" name="Picture 3">
              <a:extLst>
                <a:ext uri="{FF2B5EF4-FFF2-40B4-BE49-F238E27FC236}">
                  <a16:creationId xmlns:a16="http://schemas.microsoft.com/office/drawing/2014/main" id="{5EC0046E-8FF7-4032-8E7B-FC6365258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64"/>
              <a:ext cx="1089" cy="973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0" name="Text Box 4">
              <a:extLst>
                <a:ext uri="{FF2B5EF4-FFF2-40B4-BE49-F238E27FC236}">
                  <a16:creationId xmlns:a16="http://schemas.microsoft.com/office/drawing/2014/main" id="{08C79A34-6893-4CEE-9ED0-D2C9FEF36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" y="845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400" b="1">
                  <a:solidFill>
                    <a:srgbClr val="FFFF00"/>
                  </a:solidFill>
                  <a:latin typeface="Eras Demi ITC" pitchFamily="34" charset="0"/>
                </a:rPr>
                <a:t>ALEGRIA...</a:t>
              </a:r>
            </a:p>
          </p:txBody>
        </p:sp>
      </p:grpSp>
      <p:pic>
        <p:nvPicPr>
          <p:cNvPr id="16392" name="Picture 20" descr="jesus_em_samaria sem a pecadora">
            <a:extLst>
              <a:ext uri="{FF2B5EF4-FFF2-40B4-BE49-F238E27FC236}">
                <a16:creationId xmlns:a16="http://schemas.microsoft.com/office/drawing/2014/main" id="{02A9A301-84C0-4661-91DD-A76615B9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77380" r="9045"/>
          <a:stretch>
            <a:fillRect/>
          </a:stretch>
        </p:blipFill>
        <p:spPr bwMode="auto">
          <a:xfrm>
            <a:off x="2555875" y="5300663"/>
            <a:ext cx="57610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24">
            <a:extLst>
              <a:ext uri="{FF2B5EF4-FFF2-40B4-BE49-F238E27FC236}">
                <a16:creationId xmlns:a16="http://schemas.microsoft.com/office/drawing/2014/main" id="{ECD76D64-46A7-4B3A-BF98-AB4494539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328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FF00"/>
                </a:solidFill>
              </a:rPr>
              <a:t>Romanos 5: 12 a 21...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69F78E49-F831-42B7-8B44-A0C58AE3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“Por isso, vos digo: Não andeis ansiosas pela vossa vida...” 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EBEE5A96-E330-4CA6-ACA8-3EAD89E9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63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                                            “...E por que andais tão ansiosas...” 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90932CF4-7352-4673-AE75-B6E8103F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62338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“...portanto não vos inquieteis...... 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C7FA4C0C-9EEA-4F42-94D3-CD308B6F8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61E09FA7-D35C-47BD-B166-3EF50E86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3363"/>
            <a:ext cx="91440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“...buscai pois em primeiro lugar o Seu reino...e </a:t>
            </a:r>
            <a:r>
              <a:rPr lang="pt-BR" altLang="pt-BR" sz="2400" b="1">
                <a:solidFill>
                  <a:srgbClr val="FF0000"/>
                </a:solidFill>
              </a:rPr>
              <a:t>TODAS</a:t>
            </a:r>
            <a:r>
              <a:rPr lang="pt-BR" altLang="pt-BR" sz="2400" b="1"/>
              <a:t> as </a:t>
            </a:r>
          </a:p>
          <a:p>
            <a:pPr eaLnBrk="1" hangingPunct="1"/>
            <a:r>
              <a:rPr lang="pt-BR" altLang="pt-BR" sz="2400" b="1"/>
              <a:t>     outras coisas vos serão acrescentadas...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em título94">
            <a:extLst>
              <a:ext uri="{FF2B5EF4-FFF2-40B4-BE49-F238E27FC236}">
                <a16:creationId xmlns:a16="http://schemas.microsoft.com/office/drawing/2014/main" id="{A96EE632-C48B-4A1A-9F60-5EF2C1F1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311525" cy="26495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em título">
            <a:extLst>
              <a:ext uri="{FF2B5EF4-FFF2-40B4-BE49-F238E27FC236}">
                <a16:creationId xmlns:a16="http://schemas.microsoft.com/office/drawing/2014/main" id="{A276D8D9-6CA2-475E-9668-888E58CB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2362200" cy="3384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vista">
            <a:extLst>
              <a:ext uri="{FF2B5EF4-FFF2-40B4-BE49-F238E27FC236}">
                <a16:creationId xmlns:a16="http://schemas.microsoft.com/office/drawing/2014/main" id="{7AC0DC82-01F7-4145-B34A-4A88E991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4209">
            <a:off x="3273425" y="585788"/>
            <a:ext cx="2978150" cy="4032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alit-woman mulher preiocuopada">
            <a:extLst>
              <a:ext uri="{FF2B5EF4-FFF2-40B4-BE49-F238E27FC236}">
                <a16:creationId xmlns:a16="http://schemas.microsoft.com/office/drawing/2014/main" id="{7761C17F-5CAC-45CD-8A4A-6D01C213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842963"/>
            <a:ext cx="4656138" cy="2933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to_03">
            <a:extLst>
              <a:ext uri="{FF2B5EF4-FFF2-40B4-BE49-F238E27FC236}">
                <a16:creationId xmlns:a16="http://schemas.microsoft.com/office/drawing/2014/main" id="{A6972FCA-F63B-4439-9401-683E1A193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2411413" y="2420938"/>
            <a:ext cx="4129087" cy="32718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voce_banner">
            <a:extLst>
              <a:ext uri="{FF2B5EF4-FFF2-40B4-BE49-F238E27FC236}">
                <a16:creationId xmlns:a16="http://schemas.microsoft.com/office/drawing/2014/main" id="{99534894-138B-417D-92AA-C566E251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4"/>
          <a:stretch>
            <a:fillRect/>
          </a:stretch>
        </p:blipFill>
        <p:spPr bwMode="auto">
          <a:xfrm>
            <a:off x="63500" y="3500438"/>
            <a:ext cx="4076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1356_1">
            <a:extLst>
              <a:ext uri="{FF2B5EF4-FFF2-40B4-BE49-F238E27FC236}">
                <a16:creationId xmlns:a16="http://schemas.microsoft.com/office/drawing/2014/main" id="{A3CFF5A9-FA96-4891-9C95-65130E70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825">
            <a:off x="4284663" y="620713"/>
            <a:ext cx="3556000" cy="533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670123">
            <a:extLst>
              <a:ext uri="{FF2B5EF4-FFF2-40B4-BE49-F238E27FC236}">
                <a16:creationId xmlns:a16="http://schemas.microsoft.com/office/drawing/2014/main" id="{1917B583-0FBE-4A0B-9132-A1DD6F9F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6682">
            <a:off x="323850" y="333375"/>
            <a:ext cx="3060700" cy="41481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evista">
            <a:extLst>
              <a:ext uri="{FF2B5EF4-FFF2-40B4-BE49-F238E27FC236}">
                <a16:creationId xmlns:a16="http://schemas.microsoft.com/office/drawing/2014/main" id="{1FA7D8CC-12E9-4C70-86C2-CFDCF43B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852738"/>
            <a:ext cx="2659063" cy="3600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uliana paes">
            <a:extLst>
              <a:ext uri="{FF2B5EF4-FFF2-40B4-BE49-F238E27FC236}">
                <a16:creationId xmlns:a16="http://schemas.microsoft.com/office/drawing/2014/main" id="{6057D262-070B-418E-8EFC-D15F7E8B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59">
            <a:off x="2843213" y="1628775"/>
            <a:ext cx="3181350" cy="41862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ulher ao espelho">
            <a:extLst>
              <a:ext uri="{FF2B5EF4-FFF2-40B4-BE49-F238E27FC236}">
                <a16:creationId xmlns:a16="http://schemas.microsoft.com/office/drawing/2014/main" id="{6AA4429F-DA99-45FB-8482-2F86CE9D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"/>
          <a:stretch>
            <a:fillRect/>
          </a:stretch>
        </p:blipFill>
        <p:spPr bwMode="auto">
          <a:xfrm rot="-267282">
            <a:off x="2444750" y="306388"/>
            <a:ext cx="4351338" cy="61198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ão tenho o que vestir">
            <a:extLst>
              <a:ext uri="{FF2B5EF4-FFF2-40B4-BE49-F238E27FC236}">
                <a16:creationId xmlns:a16="http://schemas.microsoft.com/office/drawing/2014/main" id="{351CD232-014C-42B7-835E-24A70761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5997575" cy="4799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" descr="sem títuloi">
            <a:extLst>
              <a:ext uri="{FF2B5EF4-FFF2-40B4-BE49-F238E27FC236}">
                <a16:creationId xmlns:a16="http://schemas.microsoft.com/office/drawing/2014/main" id="{328121E6-3BD2-4707-834A-3C857F84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5837237" cy="43783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7">
            <a:extLst>
              <a:ext uri="{FF2B5EF4-FFF2-40B4-BE49-F238E27FC236}">
                <a16:creationId xmlns:a16="http://schemas.microsoft.com/office/drawing/2014/main" id="{380DC9BB-4C94-42CC-AA26-3A43DEDF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5961063"/>
            <a:ext cx="7146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Eras Demi ITC" panose="020B0805030504020804" pitchFamily="34" charset="0"/>
              </a:rPr>
              <a:t>“Não tenho nada para vestir”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D0EA7EAC-11E2-4023-A4A4-67AE4C9B0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3375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“Por isso, vos digo: Não andeis ansiosas pela vossa vida...” 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2E97DCC3-D4B2-4E05-8900-04DDAADC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2163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                                            “...E por que andais tão ansiosas...” 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349F6E17-3729-43E1-AF26-E8EAA75A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2388"/>
            <a:ext cx="914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“...portanto não vos inquieteis...... </a:t>
            </a:r>
          </a:p>
        </p:txBody>
      </p:sp>
      <p:sp>
        <p:nvSpPr>
          <p:cNvPr id="7173" name="Text Box 8">
            <a:extLst>
              <a:ext uri="{FF2B5EF4-FFF2-40B4-BE49-F238E27FC236}">
                <a16:creationId xmlns:a16="http://schemas.microsoft.com/office/drawing/2014/main" id="{93747EE1-BD31-485E-9579-308ADFF4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ocupada perdas">
            <a:extLst>
              <a:ext uri="{FF2B5EF4-FFF2-40B4-BE49-F238E27FC236}">
                <a16:creationId xmlns:a16="http://schemas.microsoft.com/office/drawing/2014/main" id="{0EFC585F-C070-4844-B996-20B35B06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8913"/>
            <a:ext cx="7812088" cy="5413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DD89ACD2-664E-4812-AC7C-76F77417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221163"/>
            <a:ext cx="8678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9600">
                <a:solidFill>
                  <a:schemeClr val="bg1"/>
                </a:solidFill>
                <a:latin typeface="Chiller" pitchFamily="82" charset="0"/>
              </a:rPr>
              <a:t>...Não vos preocupeis...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2380124-4662-401B-9800-D6D4800B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811838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latin typeface="Times New Roman" panose="02020603050405020304" pitchFamily="18" charset="0"/>
              </a:rPr>
              <a:t>Mateus 6:25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00239461-001">
            <a:extLst>
              <a:ext uri="{FF2B5EF4-FFF2-40B4-BE49-F238E27FC236}">
                <a16:creationId xmlns:a16="http://schemas.microsoft.com/office/drawing/2014/main" id="{B4A1CCBE-C3D3-463E-8919-9D7DB2D4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"/>
          <a:stretch>
            <a:fillRect/>
          </a:stretch>
        </p:blipFill>
        <p:spPr bwMode="auto">
          <a:xfrm>
            <a:off x="-180975" y="-17463"/>
            <a:ext cx="9324975" cy="59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E400A82D-919F-4057-A2DC-1409948C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402263"/>
            <a:ext cx="8855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9600">
                <a:solidFill>
                  <a:srgbClr val="FFFFFF"/>
                </a:solidFill>
                <a:latin typeface="Chiller" pitchFamily="82" charset="0"/>
              </a:rPr>
              <a:t>...Não andeis ansiosas...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30aurelie">
            <a:extLst>
              <a:ext uri="{FF2B5EF4-FFF2-40B4-BE49-F238E27FC236}">
                <a16:creationId xmlns:a16="http://schemas.microsoft.com/office/drawing/2014/main" id="{7DAAAD6A-5ECF-49CA-877F-37CFB444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9" b="36749"/>
          <a:stretch>
            <a:fillRect/>
          </a:stretch>
        </p:blipFill>
        <p:spPr bwMode="auto">
          <a:xfrm>
            <a:off x="0" y="-12700"/>
            <a:ext cx="9144000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7C0B2E38-6C35-4F38-ABDE-0E4F4558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5492750"/>
            <a:ext cx="91932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8800">
                <a:solidFill>
                  <a:srgbClr val="FFFFFF"/>
                </a:solidFill>
                <a:latin typeface="Chiller" pitchFamily="82" charset="0"/>
              </a:rPr>
              <a:t>...Não andeis apreensivas...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164</Words>
  <Application>Microsoft Office PowerPoint</Application>
  <PresentationFormat>Apresentação na tela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Chiller</vt:lpstr>
      <vt:lpstr>Times New Roman</vt:lpstr>
      <vt:lpstr>Eras Demi ITC</vt:lpstr>
      <vt:lpstr>American Classic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SM4041-SM4060</dc:title>
  <dc:subject>ENCONTRO DE CASAIS</dc:subject>
  <dc:creator>Pr. MARCELO AUGUSTO DE CARVALHO; Pr. Marcelo Carvalho; Adriana</dc:creator>
  <cp:keywords>www.4tons.com.br; www.4tons.com</cp:keywords>
  <dc:description>COMÉRCIO PROIBIDO. USO PESSOAL</dc:description>
  <cp:lastModifiedBy>Pr. Marcelo Carvalho</cp:lastModifiedBy>
  <cp:revision>13</cp:revision>
  <dcterms:created xsi:type="dcterms:W3CDTF">2007-11-15T16:12:35Z</dcterms:created>
  <dcterms:modified xsi:type="dcterms:W3CDTF">2019-10-28T11:16:56Z</dcterms:modified>
  <cp:category>VIDA A DOIS; SM-MINISTERIO DA FAMILIA</cp:category>
</cp:coreProperties>
</file>