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58" r:id="rId4"/>
    <p:sldId id="295" r:id="rId5"/>
    <p:sldId id="296" r:id="rId6"/>
    <p:sldId id="259" r:id="rId7"/>
    <p:sldId id="269" r:id="rId8"/>
    <p:sldId id="270" r:id="rId9"/>
    <p:sldId id="261" r:id="rId10"/>
    <p:sldId id="262" r:id="rId11"/>
    <p:sldId id="264" r:id="rId12"/>
    <p:sldId id="263" r:id="rId13"/>
    <p:sldId id="271" r:id="rId14"/>
    <p:sldId id="274" r:id="rId15"/>
    <p:sldId id="273" r:id="rId16"/>
    <p:sldId id="300" r:id="rId17"/>
    <p:sldId id="265" r:id="rId18"/>
    <p:sldId id="275" r:id="rId19"/>
    <p:sldId id="267" r:id="rId20"/>
    <p:sldId id="276" r:id="rId21"/>
    <p:sldId id="272" r:id="rId22"/>
    <p:sldId id="280" r:id="rId23"/>
    <p:sldId id="293" r:id="rId24"/>
    <p:sldId id="290" r:id="rId25"/>
    <p:sldId id="292" r:id="rId26"/>
    <p:sldId id="288" r:id="rId27"/>
    <p:sldId id="289" r:id="rId28"/>
    <p:sldId id="291" r:id="rId29"/>
    <p:sldId id="283" r:id="rId30"/>
    <p:sldId id="298" r:id="rId31"/>
  </p:sldIdLst>
  <p:sldSz cx="9144000" cy="6858000" type="screen4x3"/>
  <p:notesSz cx="6858000" cy="9144000"/>
  <p:custShowLst>
    <p:custShow name="Apresentação personalizada 1" id="0">
      <p:sldLst>
        <p:sld r:id="rId23"/>
      </p:sldLst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663300"/>
    <a:srgbClr val="FF9900"/>
    <a:srgbClr val="800000"/>
    <a:srgbClr val="FF9933"/>
    <a:srgbClr val="4D4D4D"/>
    <a:srgbClr val="1C1C1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AF18D-D875-442D-A348-6FD9EAA86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A87E9-1412-48E5-A005-67C3E2590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B7E86-634C-4382-9EA4-7285EB955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624D7-6782-474E-A917-9B4A6A32EE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2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2C7F0-59A0-4EDA-A456-EBDDFE286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35F89-1BF5-452B-91B9-165412B2B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F4F56-4D85-40E4-A6E1-94F1070EE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1CAD7-8ED6-4B55-82CB-51B87E97E9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16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DC9DD0-1315-4870-B5D4-51EFEDAE1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DF913-CE54-4C1B-B06B-5A66BE374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0F85C-2DA2-4B92-84E2-2DE09945F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D6B53-B59A-4C2B-BD14-EC5DDC9710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89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BACC17-C87F-4681-BC19-2EE390ED5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F9401F-1D86-4FA5-A80C-24373E143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97A59F-D124-40EE-AD85-EF1843D30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A7704-908D-4755-B9A3-3B9B440C87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03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4CF2D-3D59-438F-9E2D-11DDACE58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DB7B9-F201-46BC-B70A-7A0A7C60F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46E88-669F-4F2E-8F50-ADC74EC2D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B5848-B07A-4F92-B2B6-39C84CDEA0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91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95516B-43C7-4AB3-BFC1-1EF88E893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0CB2A4-EA42-4BEA-80BB-B06187FA6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F82BA-9759-409A-8385-D0324FEC5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00546-9661-4CF1-8939-C8FF2398D1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81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3C935-532C-4042-B190-E48BF878F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E8B0F-3BEA-45FA-AFEC-76CD729F4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B3BE63-F236-446A-AC00-EB7F1F0C6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87F8A-7F08-446F-BADF-D7772399F6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76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96214-3CD5-4F4A-BA4D-1FDFC4D99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31F34-63B2-4990-B4FF-C10B1344D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B4804-DE59-4908-A269-C48A262DA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06C26-576A-4176-BD2A-335BB13225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61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632646-BC43-4E8B-96AD-E4C4D0DFF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A0D6A8-2A55-46CA-B59B-B964CC589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7E11F3-DA68-4B9B-B0A0-EB2A0016C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B9F5E-3CCC-432A-B837-2D20AD88C8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87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A51820-6598-49E4-9DAE-CE1AFDCF7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6A4C46-14DE-4685-9795-AB3EDBFCD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A6F7C7-4D09-4073-9810-CA2A1597E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41F20-6FB5-4670-A14B-3882FB640C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63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7DE539-5FF0-4AB1-BA50-8A81CD92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1EA67-AE82-4EF8-B960-B5598F4C1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9C767B-8E2B-466C-AB5C-C237E2BD3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5DFB8-D51B-421A-BA86-4210A095FC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892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0C696-AD7E-430C-981E-9A22DB8F8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ED1ED8-D189-46C2-908E-999186455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C1CF8-CFE6-46AB-9FB7-933D3A7D2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B27AB-F8AE-4CB9-B507-E597501736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07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7D4C4-A82C-410E-A23A-40B7D5885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2701C-8368-44A1-9950-84AC275A1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3DDE1-113F-485F-994A-994B6B319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745DE-B520-4BFA-ACD6-4FA22E5247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7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36B804-BBA1-48CA-BA10-F08B1FF58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5639D40-D774-4E87-94D2-CF4CC75F6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93A8A8-9261-4F34-B604-5B7EAF2EDC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08F5FE-BBD2-423B-94FB-15DF6ED9A8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97E009-F5C2-401D-9E45-C835F5C739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3D7BD-005A-4361-B8B6-C40E185213E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_EWD004">
            <a:extLst>
              <a:ext uri="{FF2B5EF4-FFF2-40B4-BE49-F238E27FC236}">
                <a16:creationId xmlns:a16="http://schemas.microsoft.com/office/drawing/2014/main" id="{109CBCC8-2361-44F3-9C46-FCEDAF32229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4829176" cy="6858000"/>
          </a:xfrm>
          <a:noFill/>
        </p:spPr>
      </p:pic>
      <p:sp>
        <p:nvSpPr>
          <p:cNvPr id="3075" name="WordArt 7">
            <a:extLst>
              <a:ext uri="{FF2B5EF4-FFF2-40B4-BE49-F238E27FC236}">
                <a16:creationId xmlns:a16="http://schemas.microsoft.com/office/drawing/2014/main" id="{33DEEF17-1E71-4704-AF8A-AD59E49A75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1484313"/>
            <a:ext cx="3671887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 PROPÓSITO DE DEUS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COM O CASAMENTO</a:t>
            </a:r>
          </a:p>
        </p:txBody>
      </p:sp>
      <p:sp>
        <p:nvSpPr>
          <p:cNvPr id="3076" name="WordArt 8">
            <a:extLst>
              <a:ext uri="{FF2B5EF4-FFF2-40B4-BE49-F238E27FC236}">
                <a16:creationId xmlns:a16="http://schemas.microsoft.com/office/drawing/2014/main" id="{4A635580-5EB5-48DE-AF30-25922A805F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34288" y="6416675"/>
            <a:ext cx="1401762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By Kleber Reis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dao e eva">
            <a:extLst>
              <a:ext uri="{FF2B5EF4-FFF2-40B4-BE49-F238E27FC236}">
                <a16:creationId xmlns:a16="http://schemas.microsoft.com/office/drawing/2014/main" id="{3574655D-0F49-4698-92A5-94F705A7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0"/>
            <a:ext cx="7524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233AB637-7DA6-40D4-8967-F470052B8B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81525"/>
            <a:ext cx="9144000" cy="223202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Homem e mulher criados a imagem e semelhança de Deus. Um </a:t>
            </a:r>
            <a:r>
              <a:rPr lang="pt-BR" sz="3200" b="1" u="sng"/>
              <a:t>dependente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do outro. Um </a:t>
            </a:r>
            <a:r>
              <a:rPr lang="pt-BR" sz="3200" b="1" u="sng"/>
              <a:t>ligado</a:t>
            </a:r>
            <a:r>
              <a:rPr lang="pt-BR" sz="3200" b="1"/>
              <a:t> 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ao outro </a:t>
            </a:r>
            <a:r>
              <a:rPr lang="pt-B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moralmente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em </a:t>
            </a:r>
            <a:r>
              <a:rPr lang="pt-B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espírito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em </a:t>
            </a:r>
            <a:r>
              <a:rPr lang="pt-B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mente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em </a:t>
            </a:r>
            <a:r>
              <a:rPr lang="pt-B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vontade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 em </a:t>
            </a:r>
            <a:r>
              <a:rPr lang="pt-BR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carne</a:t>
            </a: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igrejacasal">
            <a:extLst>
              <a:ext uri="{FF2B5EF4-FFF2-40B4-BE49-F238E27FC236}">
                <a16:creationId xmlns:a16="http://schemas.microsoft.com/office/drawing/2014/main" id="{56A0903C-8836-439F-8195-78AEBEAA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B72E7ED4-B583-4FBB-AF99-54FCEBE7BA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206625"/>
            <a:ext cx="3632200" cy="3743325"/>
          </a:xfrm>
          <a:gradFill rotWithShape="1">
            <a:gsLst>
              <a:gs pos="0">
                <a:srgbClr val="FF9900"/>
              </a:gs>
              <a:gs pos="100000">
                <a:srgbClr val="6633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Isso sugere </a:t>
            </a:r>
            <a:r>
              <a:rPr lang="pt-BR" sz="4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intimidade</a:t>
            </a:r>
            <a:r>
              <a:rPr lang="pt-B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pt-BR" sz="4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unidade</a:t>
            </a:r>
            <a:r>
              <a:rPr lang="pt-B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 </a:t>
            </a:r>
            <a:r>
              <a:rPr lang="pt-BR" sz="4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dependência mútua</a:t>
            </a:r>
            <a:r>
              <a:rPr lang="pt-B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6FEE8F7-1EE9-41E7-8175-72D734504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percepção e compreensão de Adão:</a:t>
            </a:r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F8371FA7-9822-4989-986C-0422AC553C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27538" y="3789363"/>
            <a:ext cx="4608512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“Essa é osso do meu osso e </a:t>
            </a:r>
          </a:p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carne da minha carne.”</a:t>
            </a:r>
          </a:p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Gênesis 2:23.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99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grejacasal">
            <a:extLst>
              <a:ext uri="{FF2B5EF4-FFF2-40B4-BE49-F238E27FC236}">
                <a16:creationId xmlns:a16="http://schemas.microsoft.com/office/drawing/2014/main" id="{05EC4162-E6C4-49F6-BF29-BBE9B89BA06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2EA72B7E-CCF1-4B4D-B55B-9ED63A54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59338" cy="6858000"/>
          </a:xfrm>
          <a:gradFill rotWithShape="1">
            <a:gsLst>
              <a:gs pos="0">
                <a:srgbClr val="FF9900"/>
              </a:gs>
              <a:gs pos="100000">
                <a:srgbClr val="6633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Na estrutura do matrimônio os seres humanos alcançam o ápice dos desígnios de Deus. Se tornam seres sociáveis feitos para viver ligados um ao outro, em unidade e dependência mútua. Essa é uma necessidade que foi criada por Deus e é inerente ao nosso ser.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azoes">
            <a:extLst>
              <a:ext uri="{FF2B5EF4-FFF2-40B4-BE49-F238E27FC236}">
                <a16:creationId xmlns:a16="http://schemas.microsoft.com/office/drawing/2014/main" id="{B1B395EA-3916-47C0-AC50-1EEA40B8EAE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</p:spPr>
      </p:pic>
      <p:sp>
        <p:nvSpPr>
          <p:cNvPr id="15363" name="WordArt 8">
            <a:extLst>
              <a:ext uri="{FF2B5EF4-FFF2-40B4-BE49-F238E27FC236}">
                <a16:creationId xmlns:a16="http://schemas.microsoft.com/office/drawing/2014/main" id="{A4D45361-142D-45D1-B60D-FAF6DBF36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60350"/>
            <a:ext cx="85344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“Não é bom que o homem esteja só; </a:t>
            </a:r>
          </a:p>
          <a:p>
            <a:pPr algn="ctr"/>
            <a:r>
              <a:rPr lang="pt-BR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far-lhe-ei uma auxiliadora que lhe seja idônea” Gênesis 2:18.</a:t>
            </a:r>
          </a:p>
        </p:txBody>
      </p:sp>
      <p:sp>
        <p:nvSpPr>
          <p:cNvPr id="30729" name="WordArt 9">
            <a:extLst>
              <a:ext uri="{FF2B5EF4-FFF2-40B4-BE49-F238E27FC236}">
                <a16:creationId xmlns:a16="http://schemas.microsoft.com/office/drawing/2014/main" id="{F00179A3-A119-41AE-B4B4-302F18CB5E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116263"/>
            <a:ext cx="3008312" cy="1392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Auxiliadora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ou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Ajudadora</a:t>
            </a:r>
          </a:p>
        </p:txBody>
      </p:sp>
      <p:sp>
        <p:nvSpPr>
          <p:cNvPr id="30730" name="WordArt 10">
            <a:extLst>
              <a:ext uri="{FF2B5EF4-FFF2-40B4-BE49-F238E27FC236}">
                <a16:creationId xmlns:a16="http://schemas.microsoft.com/office/drawing/2014/main" id="{3FE40B73-FE6A-4FB6-ABB5-55992E9267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59238" y="3644900"/>
            <a:ext cx="728662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0731" name="WordArt 11">
            <a:extLst>
              <a:ext uri="{FF2B5EF4-FFF2-40B4-BE49-F238E27FC236}">
                <a16:creationId xmlns:a16="http://schemas.microsoft.com/office/drawing/2014/main" id="{E6E0F39B-24BF-4C01-BCFF-87CDFBFC50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5750" y="3281363"/>
            <a:ext cx="2735263" cy="108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’ezer’ </a:t>
            </a:r>
          </a:p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Quem ajuda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essuspessoas">
            <a:extLst>
              <a:ext uri="{FF2B5EF4-FFF2-40B4-BE49-F238E27FC236}">
                <a16:creationId xmlns:a16="http://schemas.microsoft.com/office/drawing/2014/main" id="{588D52E6-2BE3-40C3-A122-F3CEDF9A89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>
            <a:extLst>
              <a:ext uri="{FF2B5EF4-FFF2-40B4-BE49-F238E27FC236}">
                <a16:creationId xmlns:a16="http://schemas.microsoft.com/office/drawing/2014/main" id="{73D0D0D0-6BA3-44CC-A6FE-FA6C01200E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4005263"/>
            <a:ext cx="705643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Deus é o ’ezer’ de Israel. </a:t>
            </a:r>
          </a:p>
          <a:p>
            <a:pPr algn="ctr"/>
            <a:r>
              <a:rPr lang="pt-B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Aquele que ajuda para salvar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razoes">
            <a:extLst>
              <a:ext uri="{FF2B5EF4-FFF2-40B4-BE49-F238E27FC236}">
                <a16:creationId xmlns:a16="http://schemas.microsoft.com/office/drawing/2014/main" id="{B3EA0597-36CE-45E8-975B-A8A96014542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5300"/>
          </a:xfrm>
          <a:noFill/>
        </p:spPr>
      </p:pic>
      <p:sp>
        <p:nvSpPr>
          <p:cNvPr id="17411" name="WordArt 7">
            <a:extLst>
              <a:ext uri="{FF2B5EF4-FFF2-40B4-BE49-F238E27FC236}">
                <a16:creationId xmlns:a16="http://schemas.microsoft.com/office/drawing/2014/main" id="{B5E4CEBD-53B9-4BDD-8225-78A58FD46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725" y="1125538"/>
            <a:ext cx="821055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FF99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Mulher = Quem ajuda para salvar</a:t>
            </a: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92757A91-B9F6-4AB4-AA1F-D6A2366D68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5575" y="3108325"/>
            <a:ext cx="3752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FF9900">
                        <a:alpha val="94000"/>
                      </a:srgbClr>
                    </a:gs>
                    <a:gs pos="100000">
                      <a:srgbClr val="FFFF99"/>
                    </a:gs>
                  </a:gsLst>
                  <a:lin ang="5400000" scaled="1"/>
                </a:gradFill>
                <a:latin typeface="Arial Black"/>
              </a:rPr>
              <a:t>Salvar de Que?</a:t>
            </a:r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id="{54885BE5-C2BA-4832-B331-DCA9FB51B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652963"/>
            <a:ext cx="8208963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b="1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Salvar o homem do isolamento, da solidão.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atanas5">
            <a:extLst>
              <a:ext uri="{FF2B5EF4-FFF2-40B4-BE49-F238E27FC236}">
                <a16:creationId xmlns:a16="http://schemas.microsoft.com/office/drawing/2014/main" id="{90893C3F-97F0-41F3-8FB1-56222B1FD6F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15875"/>
            <a:ext cx="9155113" cy="6869113"/>
          </a:xfrm>
          <a:noFill/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FB56B0F4-566B-4943-A017-6AA315EFD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3" y="1785938"/>
            <a:ext cx="4467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REBELIÃO E O CASAMENTO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atanas5">
            <a:extLst>
              <a:ext uri="{FF2B5EF4-FFF2-40B4-BE49-F238E27FC236}">
                <a16:creationId xmlns:a16="http://schemas.microsoft.com/office/drawing/2014/main" id="{142D16AD-41E6-4A16-ADAE-83A15923869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15875"/>
            <a:ext cx="9155113" cy="6869113"/>
          </a:xfr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7329C3B-EEDD-47A7-A25C-4DF51AD49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274638"/>
            <a:ext cx="519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REBELIÃO</a:t>
            </a:r>
            <a:r>
              <a:rPr lang="pt-BR"/>
              <a:t> </a:t>
            </a:r>
            <a:r>
              <a:rPr 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 LÚCIFER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EB80F8-EEAF-43E7-9948-E9D4FF63CB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89363"/>
            <a:ext cx="9144000" cy="3095625"/>
          </a:xfrm>
          <a:gradFill rotWithShape="1">
            <a:gsLst>
              <a:gs pos="0">
                <a:srgbClr val="CC3300"/>
              </a:gs>
              <a:gs pos="100000">
                <a:srgbClr val="663300"/>
              </a:gs>
            </a:gsLst>
            <a:lin ang="5400000" scaled="1"/>
          </a:gradFill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Lúcifer desejou ser Deus.</a:t>
            </a:r>
          </a:p>
          <a:p>
            <a:pPr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Desejou ter o poder de Deus sem depender de Deus.</a:t>
            </a:r>
          </a:p>
          <a:p>
            <a:pPr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Desejou ser independente de Deus.</a:t>
            </a:r>
          </a:p>
          <a:p>
            <a:pPr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Desejou se isolar, construir seu mundo distante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atanas">
            <a:extLst>
              <a:ext uri="{FF2B5EF4-FFF2-40B4-BE49-F238E27FC236}">
                <a16:creationId xmlns:a16="http://schemas.microsoft.com/office/drawing/2014/main" id="{CC7559F3-43DB-4145-A8BA-3CBA0584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08FDE99C-A48E-466C-8288-1015B5EC4A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8225" y="620713"/>
            <a:ext cx="55657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Qual a Filosofia de 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vida de satanás?</a:t>
            </a:r>
          </a:p>
        </p:txBody>
      </p:sp>
      <p:sp>
        <p:nvSpPr>
          <p:cNvPr id="37892" name="WordArt 4">
            <a:extLst>
              <a:ext uri="{FF2B5EF4-FFF2-40B4-BE49-F238E27FC236}">
                <a16:creationId xmlns:a16="http://schemas.microsoft.com/office/drawing/2014/main" id="{F553416F-CE08-4D29-9EF0-C0A4E0AD8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738505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Poder.</a:t>
            </a:r>
          </a:p>
          <a:p>
            <a:pPr algn="ctr"/>
            <a:r>
              <a:rPr lang="pt-BR" sz="28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Liberdade sem responsabilidade.</a:t>
            </a:r>
          </a:p>
          <a:p>
            <a:pPr algn="ctr"/>
            <a:r>
              <a:rPr lang="pt-BR" sz="28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Independência.</a:t>
            </a:r>
          </a:p>
          <a:p>
            <a:pPr algn="ctr"/>
            <a:r>
              <a:rPr lang="pt-BR" sz="28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Isolamento.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chemeClr val="tx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>
                <a16:creationId xmlns:a16="http://schemas.microsoft.com/office/drawing/2014/main" id="{2E4BB652-5514-434C-A7A7-733E1D2607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41663"/>
            <a:ext cx="4038600" cy="2808287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Igualdade.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Unidade responsável.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Dependência mútua.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Companheirismo</a:t>
            </a:r>
          </a:p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18BD5F5C-3A03-48E9-8162-AD6086C401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41663"/>
            <a:ext cx="4038600" cy="2879725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Poder.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Liberdade sem responsabilidade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Independência.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Isolamento.</a:t>
            </a:r>
          </a:p>
          <a:p>
            <a:pPr eaLnBrk="1" hangingPunct="1">
              <a:buFontTx/>
              <a:buNone/>
              <a:defRPr/>
            </a:pPr>
            <a:endParaRPr lang="pt-BR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  <p:sp>
        <p:nvSpPr>
          <p:cNvPr id="21508" name="WordArt 7">
            <a:extLst>
              <a:ext uri="{FF2B5EF4-FFF2-40B4-BE49-F238E27FC236}">
                <a16:creationId xmlns:a16="http://schemas.microsoft.com/office/drawing/2014/main" id="{51FE8A87-8EA2-4C38-8A13-7D2C0A08F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1238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2" name="WordArt 8">
            <a:extLst>
              <a:ext uri="{FF2B5EF4-FFF2-40B4-BE49-F238E27FC236}">
                <a16:creationId xmlns:a16="http://schemas.microsoft.com/office/drawing/2014/main" id="{C9DD52CC-0F16-479A-A147-0E40FAFC5C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7000" y="2133600"/>
            <a:ext cx="2028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Satanás</a:t>
            </a:r>
          </a:p>
        </p:txBody>
      </p:sp>
      <p:sp>
        <p:nvSpPr>
          <p:cNvPr id="3" name="WordArt 10">
            <a:extLst>
              <a:ext uri="{FF2B5EF4-FFF2-40B4-BE49-F238E27FC236}">
                <a16:creationId xmlns:a16="http://schemas.microsoft.com/office/drawing/2014/main" id="{79022492-35B8-4FC6-85B4-39BB904C9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66389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Compare as filosofias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  <p:bldP spid="215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6dia7">
            <a:extLst>
              <a:ext uri="{FF2B5EF4-FFF2-40B4-BE49-F238E27FC236}">
                <a16:creationId xmlns:a16="http://schemas.microsoft.com/office/drawing/2014/main" id="{B2090FAE-D9CE-488B-BF55-F3B0BA8E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C6D40DB3-F893-409E-90A0-A3F49CDB21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3213" y="115888"/>
            <a:ext cx="4824412" cy="1470025"/>
          </a:xfrm>
        </p:spPr>
        <p:txBody>
          <a:bodyPr/>
          <a:lstStyle/>
          <a:p>
            <a:pPr eaLnBrk="1" hangingPunct="1"/>
            <a:r>
              <a:rPr lang="pt-BR" altLang="pt-BR">
                <a:latin typeface="Arial Black" panose="020B0A04020102020204" pitchFamily="34" charset="0"/>
              </a:rPr>
              <a:t>Quem é o homem?</a:t>
            </a:r>
          </a:p>
        </p:txBody>
      </p:sp>
      <p:sp>
        <p:nvSpPr>
          <p:cNvPr id="3080" name="WordArt 8">
            <a:extLst>
              <a:ext uri="{FF2B5EF4-FFF2-40B4-BE49-F238E27FC236}">
                <a16:creationId xmlns:a16="http://schemas.microsoft.com/office/drawing/2014/main" id="{B591C84F-578A-4986-8060-51A857A1BB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2420938"/>
            <a:ext cx="6697662" cy="145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É um ser criado a </a:t>
            </a:r>
          </a:p>
          <a:p>
            <a:pPr algn="ctr"/>
            <a:r>
              <a:rPr lang="pt-BR" sz="2000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imagem de Deus. </a:t>
            </a:r>
          </a:p>
        </p:txBody>
      </p:sp>
      <p:sp>
        <p:nvSpPr>
          <p:cNvPr id="3082" name="WordArt 10">
            <a:extLst>
              <a:ext uri="{FF2B5EF4-FFF2-40B4-BE49-F238E27FC236}">
                <a16:creationId xmlns:a16="http://schemas.microsoft.com/office/drawing/2014/main" id="{8C897076-71D9-467A-AD93-A4F36E6108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4581525"/>
            <a:ext cx="748982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" Façamos o homem conforme </a:t>
            </a:r>
          </a:p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nossa imagem e semelhança."  Gên. 1:26.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66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9D6FC-F4DE-4EE1-B3D1-2F51B97F1A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00438"/>
            <a:ext cx="4038600" cy="2808287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Igualdade.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Unidade responsável.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Dependência mútua.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Companheirismo</a:t>
            </a:r>
          </a:p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2976BEF-A148-41AE-8A7B-821CA08BB6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73463"/>
            <a:ext cx="4038600" cy="2879725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Poder.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Liberdade sem responsabilidade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Independência.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Isolamento.</a:t>
            </a:r>
          </a:p>
          <a:p>
            <a:pPr eaLnBrk="1" hangingPunct="1">
              <a:buFontTx/>
              <a:buNone/>
              <a:defRPr/>
            </a:pPr>
            <a:endParaRPr lang="pt-BR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  <p:sp>
        <p:nvSpPr>
          <p:cNvPr id="22532" name="WordArt 4">
            <a:extLst>
              <a:ext uri="{FF2B5EF4-FFF2-40B4-BE49-F238E27FC236}">
                <a16:creationId xmlns:a16="http://schemas.microsoft.com/office/drawing/2014/main" id="{D6454850-4D75-4208-BD79-7E45C9E61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1238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56C6FBDF-D143-499C-A3C5-5BFE7264E5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7000" y="2420938"/>
            <a:ext cx="2028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Satanás</a:t>
            </a:r>
          </a:p>
        </p:txBody>
      </p:sp>
      <p:sp>
        <p:nvSpPr>
          <p:cNvPr id="22534" name="WordArt 6">
            <a:extLst>
              <a:ext uri="{FF2B5EF4-FFF2-40B4-BE49-F238E27FC236}">
                <a16:creationId xmlns:a16="http://schemas.microsoft.com/office/drawing/2014/main" id="{686B6B5B-188A-4181-8407-56B2D99B8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213" y="404813"/>
            <a:ext cx="85725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plano de Deus </a:t>
            </a:r>
          </a:p>
          <a:p>
            <a:pPr algn="ctr"/>
            <a:r>
              <a:rPr lang="pt-BR" sz="44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 de Satanas para a família.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dejovens">
            <a:extLst>
              <a:ext uri="{FF2B5EF4-FFF2-40B4-BE49-F238E27FC236}">
                <a16:creationId xmlns:a16="http://schemas.microsoft.com/office/drawing/2014/main" id="{45D5988B-FDA8-40D9-9182-CAFA270C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:a16="http://schemas.microsoft.com/office/drawing/2014/main" id="{FD61048B-A308-435E-BA46-C0FA3FEB29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100" y="4000500"/>
            <a:ext cx="5680075" cy="202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Que caminho Deus </a:t>
            </a:r>
          </a:p>
          <a:p>
            <a:pPr algn="ctr"/>
            <a:r>
              <a:rPr lang="pt-BR" sz="20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aponta para a família?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6dia94">
            <a:extLst>
              <a:ext uri="{FF2B5EF4-FFF2-40B4-BE49-F238E27FC236}">
                <a16:creationId xmlns:a16="http://schemas.microsoft.com/office/drawing/2014/main" id="{D10EA44A-7A9D-4452-85F4-D5A0EB314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45338"/>
          </a:xfrm>
        </p:spPr>
      </p:pic>
      <p:sp>
        <p:nvSpPr>
          <p:cNvPr id="24579" name="Rectangle 5">
            <a:extLst>
              <a:ext uri="{FF2B5EF4-FFF2-40B4-BE49-F238E27FC236}">
                <a16:creationId xmlns:a16="http://schemas.microsoft.com/office/drawing/2014/main" id="{9B802845-DAC1-4ECC-8C68-07AB6732C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/>
          </a:p>
        </p:txBody>
      </p:sp>
      <p:sp>
        <p:nvSpPr>
          <p:cNvPr id="45063" name="WordArt 7">
            <a:extLst>
              <a:ext uri="{FF2B5EF4-FFF2-40B4-BE49-F238E27FC236}">
                <a16:creationId xmlns:a16="http://schemas.microsoft.com/office/drawing/2014/main" id="{37787106-AC44-40AB-A53B-54E1E9A1BE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5124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IGUALDADE.</a:t>
            </a:r>
          </a:p>
        </p:txBody>
      </p:sp>
      <p:sp>
        <p:nvSpPr>
          <p:cNvPr id="45064" name="WordArt 8">
            <a:extLst>
              <a:ext uri="{FF2B5EF4-FFF2-40B4-BE49-F238E27FC236}">
                <a16:creationId xmlns:a16="http://schemas.microsoft.com/office/drawing/2014/main" id="{7B16AB36-923D-4D4B-BAF5-4DECA3A164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36385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UNIDADE.</a:t>
            </a:r>
          </a:p>
        </p:txBody>
      </p:sp>
      <p:sp>
        <p:nvSpPr>
          <p:cNvPr id="45065" name="WordArt 9">
            <a:extLst>
              <a:ext uri="{FF2B5EF4-FFF2-40B4-BE49-F238E27FC236}">
                <a16:creationId xmlns:a16="http://schemas.microsoft.com/office/drawing/2014/main" id="{F7A70690-B9CA-4ACE-8DF5-8D7EF7D18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200" y="3644900"/>
            <a:ext cx="52292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DEPENDÊNCIA.</a:t>
            </a:r>
          </a:p>
        </p:txBody>
      </p:sp>
      <p:sp>
        <p:nvSpPr>
          <p:cNvPr id="45066" name="WordArt 10">
            <a:extLst>
              <a:ext uri="{FF2B5EF4-FFF2-40B4-BE49-F238E27FC236}">
                <a16:creationId xmlns:a16="http://schemas.microsoft.com/office/drawing/2014/main" id="{DF43DB40-8046-4B39-9C88-AEBE0AF9B4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3263" y="5375275"/>
            <a:ext cx="66770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COMPANHEIRISMO.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B0CF6D15-8317-4E6C-BAA0-2C584820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3200"/>
            <a:ext cx="24971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>
            <a:extLst>
              <a:ext uri="{FF2B5EF4-FFF2-40B4-BE49-F238E27FC236}">
                <a16:creationId xmlns:a16="http://schemas.microsoft.com/office/drawing/2014/main" id="{B34425BD-7E01-4DCC-A426-6DADCC00F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274638"/>
            <a:ext cx="6418262" cy="4954587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 Portanto deixará o homem seu pai e sua mãe, e apegar-se-á a sua mulher, e serão uma só carne.”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Gênesis 2:24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50000">
              <a:schemeClr val="bg1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24CD46E-49CA-490A-8865-7BBAB7D4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4953000" cy="1219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0419" name="WordArt 3">
            <a:extLst>
              <a:ext uri="{FF2B5EF4-FFF2-40B4-BE49-F238E27FC236}">
                <a16:creationId xmlns:a16="http://schemas.microsoft.com/office/drawing/2014/main" id="{89F69BBB-6B1B-45FF-9FB0-8AE2552861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CONCERTO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8696BCD-0966-4E8F-8986-14800DC7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3200"/>
            <a:ext cx="24971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9A26A8A1-75B6-45EE-AB11-8BD3F2E4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989138"/>
            <a:ext cx="653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DO HOMEM, DA MULHER </a:t>
            </a:r>
          </a:p>
          <a:p>
            <a:pPr eaLnBrk="1" hangingPunct="1"/>
            <a:r>
              <a:rPr lang="pt-BR" altLang="pt-BR" sz="3600">
                <a:latin typeface="Arial Black" panose="020B0A04020102020204" pitchFamily="34" charset="0"/>
              </a:rPr>
              <a:t>            E DE DEUS</a:t>
            </a:r>
          </a:p>
        </p:txBody>
      </p:sp>
      <p:sp>
        <p:nvSpPr>
          <p:cNvPr id="26630" name="WordArt 6">
            <a:extLst>
              <a:ext uri="{FF2B5EF4-FFF2-40B4-BE49-F238E27FC236}">
                <a16:creationId xmlns:a16="http://schemas.microsoft.com/office/drawing/2014/main" id="{C348D09D-42C3-4E52-87F9-D7553D2E96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114800"/>
            <a:ext cx="4114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0C6D5DC-53BC-43EB-BA47-A56564A0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20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3">
            <a:extLst>
              <a:ext uri="{FF2B5EF4-FFF2-40B4-BE49-F238E27FC236}">
                <a16:creationId xmlns:a16="http://schemas.microsoft.com/office/drawing/2014/main" id="{D6B5F3B0-A7DD-421A-A280-7ED72E11ED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5715000"/>
            <a:ext cx="23336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MULHER</a:t>
            </a:r>
          </a:p>
        </p:txBody>
      </p:sp>
      <p:sp>
        <p:nvSpPr>
          <p:cNvPr id="62468" name="WordArt 4">
            <a:extLst>
              <a:ext uri="{FF2B5EF4-FFF2-40B4-BE49-F238E27FC236}">
                <a16:creationId xmlns:a16="http://schemas.microsoft.com/office/drawing/2014/main" id="{E9431BA9-82B2-4182-9C92-2DD082C97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19812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62469" name="WordArt 5">
            <a:extLst>
              <a:ext uri="{FF2B5EF4-FFF2-40B4-BE49-F238E27FC236}">
                <a16:creationId xmlns:a16="http://schemas.microsoft.com/office/drawing/2014/main" id="{31680292-3D71-4924-9295-2EF43960E9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5734050"/>
            <a:ext cx="188753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HOMEM</a:t>
            </a:r>
          </a:p>
        </p:txBody>
      </p:sp>
      <p:sp>
        <p:nvSpPr>
          <p:cNvPr id="27654" name="WordArt 7">
            <a:extLst>
              <a:ext uri="{FF2B5EF4-FFF2-40B4-BE49-F238E27FC236}">
                <a16:creationId xmlns:a16="http://schemas.microsoft.com/office/drawing/2014/main" id="{A4722E3A-B916-431E-9F86-CCA8941483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4076700"/>
            <a:ext cx="3629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7676"/>
            </a:gs>
            <a:gs pos="50000">
              <a:schemeClr val="bg1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EA402C4-057F-4DE4-912F-00A56E5779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pt-BR" altLang="pt-BR" sz="5400" b="1"/>
              <a:t>CASADOS E FELIZES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F2C77C7-E0E2-40C0-8AAE-E387445D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76" name="Picture 4" descr="j0078606">
            <a:extLst>
              <a:ext uri="{FF2B5EF4-FFF2-40B4-BE49-F238E27FC236}">
                <a16:creationId xmlns:a16="http://schemas.microsoft.com/office/drawing/2014/main" id="{AE050055-065A-4440-AB3E-083B3677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5828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D49DE890-C954-4F95-8352-CF84BF26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8C2CF4E-787A-4758-BE18-975C07DE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264FE498-2960-4681-AB7F-F6BBF4DF0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80" name="Picture 8" descr="j0078606">
            <a:extLst>
              <a:ext uri="{FF2B5EF4-FFF2-40B4-BE49-F238E27FC236}">
                <a16:creationId xmlns:a16="http://schemas.microsoft.com/office/drawing/2014/main" id="{2B42248E-8335-4200-9FF5-B54A1EF1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5638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9">
            <a:extLst>
              <a:ext uri="{FF2B5EF4-FFF2-40B4-BE49-F238E27FC236}">
                <a16:creationId xmlns:a16="http://schemas.microsoft.com/office/drawing/2014/main" id="{6164131E-13C3-42AA-843D-2DC2F207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82" name="Picture 10" descr="j0078606">
            <a:extLst>
              <a:ext uri="{FF2B5EF4-FFF2-40B4-BE49-F238E27FC236}">
                <a16:creationId xmlns:a16="http://schemas.microsoft.com/office/drawing/2014/main" id="{5C0A9586-1B6C-4E47-A860-DDCF5271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513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Rectangle 11">
            <a:extLst>
              <a:ext uri="{FF2B5EF4-FFF2-40B4-BE49-F238E27FC236}">
                <a16:creationId xmlns:a16="http://schemas.microsoft.com/office/drawing/2014/main" id="{B46DCBDA-8BEA-4535-BAFA-8B0D49B6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1773238"/>
            <a:ext cx="16494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tx2"/>
                </a:solidFill>
              </a:rPr>
              <a:t>UNIDOS EM  </a:t>
            </a:r>
            <a:br>
              <a:rPr lang="pt-BR" altLang="pt-BR" sz="2000" b="1">
                <a:solidFill>
                  <a:schemeClr val="tx2"/>
                </a:solidFill>
              </a:rPr>
            </a:br>
            <a:r>
              <a:rPr lang="pt-BR" altLang="pt-BR" sz="2000" b="1">
                <a:solidFill>
                  <a:schemeClr val="tx2"/>
                </a:solidFill>
              </a:rPr>
              <a:t>ESPÍRITO</a:t>
            </a:r>
          </a:p>
        </p:txBody>
      </p:sp>
      <p:sp>
        <p:nvSpPr>
          <p:cNvPr id="58380" name="Rectangle 12">
            <a:extLst>
              <a:ext uri="{FF2B5EF4-FFF2-40B4-BE49-F238E27FC236}">
                <a16:creationId xmlns:a16="http://schemas.microsoft.com/office/drawing/2014/main" id="{700B2EA0-F847-4BE1-A154-9419DDB3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1773238"/>
            <a:ext cx="16494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tx2"/>
                </a:solidFill>
              </a:rPr>
              <a:t>UNIDOS EM  </a:t>
            </a:r>
            <a:br>
              <a:rPr lang="pt-BR" altLang="pt-BR" sz="2000" b="1">
                <a:solidFill>
                  <a:schemeClr val="tx2"/>
                </a:solidFill>
              </a:rPr>
            </a:br>
            <a:r>
              <a:rPr lang="pt-BR" altLang="pt-BR" sz="2000" b="1">
                <a:solidFill>
                  <a:schemeClr val="tx2"/>
                </a:solidFill>
              </a:rPr>
              <a:t>CARNE</a:t>
            </a:r>
          </a:p>
        </p:txBody>
      </p:sp>
      <p:sp>
        <p:nvSpPr>
          <p:cNvPr id="58381" name="Rectangle 13">
            <a:extLst>
              <a:ext uri="{FF2B5EF4-FFF2-40B4-BE49-F238E27FC236}">
                <a16:creationId xmlns:a16="http://schemas.microsoft.com/office/drawing/2014/main" id="{CD9E6EEB-9CD8-47C0-8764-B30066C8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700213"/>
            <a:ext cx="1938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tx2"/>
                </a:solidFill>
              </a:rPr>
              <a:t>UNIDOS EM  </a:t>
            </a:r>
            <a:br>
              <a:rPr lang="pt-BR" altLang="pt-BR" sz="2000" b="1">
                <a:solidFill>
                  <a:schemeClr val="tx2"/>
                </a:solidFill>
              </a:rPr>
            </a:br>
            <a:r>
              <a:rPr lang="pt-BR" altLang="pt-BR" sz="2000" b="1">
                <a:solidFill>
                  <a:schemeClr val="tx2"/>
                </a:solidFill>
              </a:rPr>
              <a:t>PROPÓSITO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80" grpId="0"/>
      <p:bldP spid="583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>
            <a:extLst>
              <a:ext uri="{FF2B5EF4-FFF2-40B4-BE49-F238E27FC236}">
                <a16:creationId xmlns:a16="http://schemas.microsoft.com/office/drawing/2014/main" id="{F1DCF2C1-911B-44BB-9E3F-6E70AA89FD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95300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 SENHOR DIZ:</a:t>
            </a:r>
          </a:p>
        </p:txBody>
      </p:sp>
      <p:sp>
        <p:nvSpPr>
          <p:cNvPr id="29699" name="AutoShape 4">
            <a:extLst>
              <a:ext uri="{FF2B5EF4-FFF2-40B4-BE49-F238E27FC236}">
                <a16:creationId xmlns:a16="http://schemas.microsoft.com/office/drawing/2014/main" id="{830AD2BF-A4A0-4B27-98FA-F07493FA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761BBC54-2C45-47CF-B52D-3E570206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MARIDOS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1C4D1552-26E7-48A2-9FB7-2FA85151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2417763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“Ame a sua mulher.” </a:t>
            </a:r>
            <a:r>
              <a:rPr lang="pt-BR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Efésios 5:25.</a:t>
            </a:r>
            <a:r>
              <a:rPr lang="pt-BR" sz="3200">
                <a:solidFill>
                  <a:schemeClr val="accent2"/>
                </a:solidFill>
                <a:latin typeface="GoudyHeaD" pitchFamily="18" charset="0"/>
              </a:rPr>
              <a:t>  </a:t>
            </a:r>
          </a:p>
        </p:txBody>
      </p:sp>
      <p:sp>
        <p:nvSpPr>
          <p:cNvPr id="29702" name="AutoShape 7">
            <a:extLst>
              <a:ext uri="{FF2B5EF4-FFF2-40B4-BE49-F238E27FC236}">
                <a16:creationId xmlns:a16="http://schemas.microsoft.com/office/drawing/2014/main" id="{94934A90-D862-483E-B61E-0209435E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343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BF44B1F4-0CED-4870-9670-700C3ADD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ESPOSAS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6417DC0-939A-43F2-89CC-C13B9362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05400"/>
            <a:ext cx="5181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>
                <a:solidFill>
                  <a:srgbClr val="FF3300"/>
                </a:solidFill>
                <a:latin typeface="GoudyHeaD" pitchFamily="18" charset="0"/>
              </a:rPr>
              <a:t>“</a:t>
            </a:r>
            <a:r>
              <a:rPr lang="pt-B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Respeite a seu marido.”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                                        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Efésios 5:22.</a:t>
            </a:r>
          </a:p>
        </p:txBody>
      </p:sp>
      <p:grpSp>
        <p:nvGrpSpPr>
          <p:cNvPr id="29705" name="Group 13">
            <a:extLst>
              <a:ext uri="{FF2B5EF4-FFF2-40B4-BE49-F238E27FC236}">
                <a16:creationId xmlns:a16="http://schemas.microsoft.com/office/drawing/2014/main" id="{E06A3911-A91A-49A5-908F-3049E63848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1600200"/>
            <a:ext cx="3357563" cy="4267200"/>
            <a:chOff x="288" y="1008"/>
            <a:chExt cx="2115" cy="2688"/>
          </a:xfrm>
        </p:grpSpPr>
        <p:sp>
          <p:nvSpPr>
            <p:cNvPr id="29706" name="AutoShape 12">
              <a:extLst>
                <a:ext uri="{FF2B5EF4-FFF2-40B4-BE49-F238E27FC236}">
                  <a16:creationId xmlns:a16="http://schemas.microsoft.com/office/drawing/2014/main" id="{FD5B3C34-0711-4F8F-92BD-2E03C22220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008"/>
              <a:ext cx="2115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07" name="Rectangle 14">
              <a:extLst>
                <a:ext uri="{FF2B5EF4-FFF2-40B4-BE49-F238E27FC236}">
                  <a16:creationId xmlns:a16="http://schemas.microsoft.com/office/drawing/2014/main" id="{E6D01171-82E9-4D7F-B6AD-D442F86E7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" y="1011"/>
              <a:ext cx="2119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08" name="Freeform 15">
              <a:extLst>
                <a:ext uri="{FF2B5EF4-FFF2-40B4-BE49-F238E27FC236}">
                  <a16:creationId xmlns:a16="http://schemas.microsoft.com/office/drawing/2014/main" id="{03B81D6C-05A2-40FB-B3F9-438ABFBF2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1019"/>
              <a:ext cx="2101" cy="2666"/>
            </a:xfrm>
            <a:custGeom>
              <a:avLst/>
              <a:gdLst>
                <a:gd name="T0" fmla="*/ 4746 w 14707"/>
                <a:gd name="T1" fmla="*/ 18373 h 18668"/>
                <a:gd name="T2" fmla="*/ 4870 w 14707"/>
                <a:gd name="T3" fmla="*/ 18373 h 18668"/>
                <a:gd name="T4" fmla="*/ 4993 w 14707"/>
                <a:gd name="T5" fmla="*/ 18448 h 18668"/>
                <a:gd name="T6" fmla="*/ 5410 w 14707"/>
                <a:gd name="T7" fmla="*/ 18226 h 18668"/>
                <a:gd name="T8" fmla="*/ 7083 w 14707"/>
                <a:gd name="T9" fmla="*/ 18448 h 18668"/>
                <a:gd name="T10" fmla="*/ 7673 w 14707"/>
                <a:gd name="T11" fmla="*/ 18300 h 18668"/>
                <a:gd name="T12" fmla="*/ 9813 w 14707"/>
                <a:gd name="T13" fmla="*/ 18129 h 18668"/>
                <a:gd name="T14" fmla="*/ 12223 w 14707"/>
                <a:gd name="T15" fmla="*/ 17612 h 18668"/>
                <a:gd name="T16" fmla="*/ 13132 w 14707"/>
                <a:gd name="T17" fmla="*/ 17317 h 18668"/>
                <a:gd name="T18" fmla="*/ 14313 w 14707"/>
                <a:gd name="T19" fmla="*/ 16802 h 18668"/>
                <a:gd name="T20" fmla="*/ 14657 w 14707"/>
                <a:gd name="T21" fmla="*/ 16458 h 18668"/>
                <a:gd name="T22" fmla="*/ 14387 w 14707"/>
                <a:gd name="T23" fmla="*/ 15033 h 18668"/>
                <a:gd name="T24" fmla="*/ 13280 w 14707"/>
                <a:gd name="T25" fmla="*/ 13436 h 18668"/>
                <a:gd name="T26" fmla="*/ 12567 w 14707"/>
                <a:gd name="T27" fmla="*/ 12454 h 18668"/>
                <a:gd name="T28" fmla="*/ 12690 w 14707"/>
                <a:gd name="T29" fmla="*/ 11594 h 18668"/>
                <a:gd name="T30" fmla="*/ 12001 w 14707"/>
                <a:gd name="T31" fmla="*/ 8032 h 18668"/>
                <a:gd name="T32" fmla="*/ 11804 w 14707"/>
                <a:gd name="T33" fmla="*/ 3906 h 18668"/>
                <a:gd name="T34" fmla="*/ 10551 w 14707"/>
                <a:gd name="T35" fmla="*/ 2113 h 18668"/>
                <a:gd name="T36" fmla="*/ 10403 w 14707"/>
                <a:gd name="T37" fmla="*/ 1818 h 18668"/>
                <a:gd name="T38" fmla="*/ 10476 w 14707"/>
                <a:gd name="T39" fmla="*/ 1277 h 18668"/>
                <a:gd name="T40" fmla="*/ 10107 w 14707"/>
                <a:gd name="T41" fmla="*/ 983 h 18668"/>
                <a:gd name="T42" fmla="*/ 9420 w 14707"/>
                <a:gd name="T43" fmla="*/ 1178 h 18668"/>
                <a:gd name="T44" fmla="*/ 9075 w 14707"/>
                <a:gd name="T45" fmla="*/ 762 h 18668"/>
                <a:gd name="T46" fmla="*/ 8656 w 14707"/>
                <a:gd name="T47" fmla="*/ 834 h 18668"/>
                <a:gd name="T48" fmla="*/ 8312 w 14707"/>
                <a:gd name="T49" fmla="*/ 1302 h 18668"/>
                <a:gd name="T50" fmla="*/ 8164 w 14707"/>
                <a:gd name="T51" fmla="*/ 1375 h 18668"/>
                <a:gd name="T52" fmla="*/ 8042 w 14707"/>
                <a:gd name="T53" fmla="*/ 1989 h 18668"/>
                <a:gd name="T54" fmla="*/ 7820 w 14707"/>
                <a:gd name="T55" fmla="*/ 1989 h 18668"/>
                <a:gd name="T56" fmla="*/ 7525 w 14707"/>
                <a:gd name="T57" fmla="*/ 2087 h 18668"/>
                <a:gd name="T58" fmla="*/ 7451 w 14707"/>
                <a:gd name="T59" fmla="*/ 2456 h 18668"/>
                <a:gd name="T60" fmla="*/ 7747 w 14707"/>
                <a:gd name="T61" fmla="*/ 2775 h 18668"/>
                <a:gd name="T62" fmla="*/ 8435 w 14707"/>
                <a:gd name="T63" fmla="*/ 3045 h 18668"/>
                <a:gd name="T64" fmla="*/ 8557 w 14707"/>
                <a:gd name="T65" fmla="*/ 4151 h 18668"/>
                <a:gd name="T66" fmla="*/ 8435 w 14707"/>
                <a:gd name="T67" fmla="*/ 4298 h 18668"/>
                <a:gd name="T68" fmla="*/ 8140 w 14707"/>
                <a:gd name="T69" fmla="*/ 4322 h 18668"/>
                <a:gd name="T70" fmla="*/ 7894 w 14707"/>
                <a:gd name="T71" fmla="*/ 4495 h 18668"/>
                <a:gd name="T72" fmla="*/ 7919 w 14707"/>
                <a:gd name="T73" fmla="*/ 4741 h 18668"/>
                <a:gd name="T74" fmla="*/ 7107 w 14707"/>
                <a:gd name="T75" fmla="*/ 5797 h 18668"/>
                <a:gd name="T76" fmla="*/ 7280 w 14707"/>
                <a:gd name="T77" fmla="*/ 7418 h 18668"/>
                <a:gd name="T78" fmla="*/ 7451 w 14707"/>
                <a:gd name="T79" fmla="*/ 10636 h 18668"/>
                <a:gd name="T80" fmla="*/ 6246 w 14707"/>
                <a:gd name="T81" fmla="*/ 13436 h 18668"/>
                <a:gd name="T82" fmla="*/ 5017 w 14707"/>
                <a:gd name="T83" fmla="*/ 12674 h 18668"/>
                <a:gd name="T84" fmla="*/ 5804 w 14707"/>
                <a:gd name="T85" fmla="*/ 9898 h 18668"/>
                <a:gd name="T86" fmla="*/ 5632 w 14707"/>
                <a:gd name="T87" fmla="*/ 7295 h 18668"/>
                <a:gd name="T88" fmla="*/ 5656 w 14707"/>
                <a:gd name="T89" fmla="*/ 5403 h 18668"/>
                <a:gd name="T90" fmla="*/ 5632 w 14707"/>
                <a:gd name="T91" fmla="*/ 4741 h 18668"/>
                <a:gd name="T92" fmla="*/ 4280 w 14707"/>
                <a:gd name="T93" fmla="*/ 4642 h 18668"/>
                <a:gd name="T94" fmla="*/ 3812 w 14707"/>
                <a:gd name="T95" fmla="*/ 4544 h 18668"/>
                <a:gd name="T96" fmla="*/ 3738 w 14707"/>
                <a:gd name="T97" fmla="*/ 2996 h 18668"/>
                <a:gd name="T98" fmla="*/ 4746 w 14707"/>
                <a:gd name="T99" fmla="*/ 2456 h 18668"/>
                <a:gd name="T100" fmla="*/ 3713 w 14707"/>
                <a:gd name="T101" fmla="*/ 1818 h 18668"/>
                <a:gd name="T102" fmla="*/ 3836 w 14707"/>
                <a:gd name="T103" fmla="*/ 0 h 18668"/>
                <a:gd name="T104" fmla="*/ 1427 w 14707"/>
                <a:gd name="T105" fmla="*/ 2432 h 18668"/>
                <a:gd name="T106" fmla="*/ 2361 w 14707"/>
                <a:gd name="T107" fmla="*/ 2578 h 18668"/>
                <a:gd name="T108" fmla="*/ 2115 w 14707"/>
                <a:gd name="T109" fmla="*/ 4937 h 18668"/>
                <a:gd name="T110" fmla="*/ 74 w 14707"/>
                <a:gd name="T111" fmla="*/ 4937 h 18668"/>
                <a:gd name="T112" fmla="*/ 148 w 14707"/>
                <a:gd name="T113" fmla="*/ 10784 h 18668"/>
                <a:gd name="T114" fmla="*/ 2017 w 14707"/>
                <a:gd name="T115" fmla="*/ 18643 h 186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07"/>
                <a:gd name="T175" fmla="*/ 0 h 18668"/>
                <a:gd name="T176" fmla="*/ 14707 w 14707"/>
                <a:gd name="T177" fmla="*/ 18668 h 186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07" h="18668">
                  <a:moveTo>
                    <a:pt x="2066" y="18668"/>
                  </a:moveTo>
                  <a:lnTo>
                    <a:pt x="4624" y="18448"/>
                  </a:lnTo>
                  <a:lnTo>
                    <a:pt x="4672" y="18448"/>
                  </a:lnTo>
                  <a:lnTo>
                    <a:pt x="4696" y="18423"/>
                  </a:lnTo>
                  <a:lnTo>
                    <a:pt x="4722" y="18399"/>
                  </a:lnTo>
                  <a:lnTo>
                    <a:pt x="4746" y="18373"/>
                  </a:lnTo>
                  <a:lnTo>
                    <a:pt x="4746" y="18349"/>
                  </a:lnTo>
                  <a:lnTo>
                    <a:pt x="4771" y="18349"/>
                  </a:lnTo>
                  <a:lnTo>
                    <a:pt x="4820" y="18324"/>
                  </a:lnTo>
                  <a:lnTo>
                    <a:pt x="4845" y="18324"/>
                  </a:lnTo>
                  <a:lnTo>
                    <a:pt x="4845" y="18349"/>
                  </a:lnTo>
                  <a:lnTo>
                    <a:pt x="4870" y="18373"/>
                  </a:lnTo>
                  <a:lnTo>
                    <a:pt x="4870" y="18399"/>
                  </a:lnTo>
                  <a:lnTo>
                    <a:pt x="4894" y="18423"/>
                  </a:lnTo>
                  <a:lnTo>
                    <a:pt x="4919" y="18423"/>
                  </a:lnTo>
                  <a:lnTo>
                    <a:pt x="4943" y="18448"/>
                  </a:lnTo>
                  <a:lnTo>
                    <a:pt x="4969" y="18448"/>
                  </a:lnTo>
                  <a:lnTo>
                    <a:pt x="4993" y="18448"/>
                  </a:lnTo>
                  <a:lnTo>
                    <a:pt x="5017" y="18448"/>
                  </a:lnTo>
                  <a:lnTo>
                    <a:pt x="5041" y="18448"/>
                  </a:lnTo>
                  <a:lnTo>
                    <a:pt x="5065" y="18448"/>
                  </a:lnTo>
                  <a:lnTo>
                    <a:pt x="5361" y="18202"/>
                  </a:lnTo>
                  <a:lnTo>
                    <a:pt x="5385" y="18202"/>
                  </a:lnTo>
                  <a:lnTo>
                    <a:pt x="5410" y="18226"/>
                  </a:lnTo>
                  <a:lnTo>
                    <a:pt x="5460" y="18226"/>
                  </a:lnTo>
                  <a:lnTo>
                    <a:pt x="5484" y="18250"/>
                  </a:lnTo>
                  <a:lnTo>
                    <a:pt x="5509" y="18275"/>
                  </a:lnTo>
                  <a:lnTo>
                    <a:pt x="6148" y="18202"/>
                  </a:lnTo>
                  <a:lnTo>
                    <a:pt x="6492" y="18079"/>
                  </a:lnTo>
                  <a:lnTo>
                    <a:pt x="7083" y="18448"/>
                  </a:lnTo>
                  <a:lnTo>
                    <a:pt x="7181" y="18448"/>
                  </a:lnTo>
                  <a:lnTo>
                    <a:pt x="7280" y="18448"/>
                  </a:lnTo>
                  <a:lnTo>
                    <a:pt x="7378" y="18423"/>
                  </a:lnTo>
                  <a:lnTo>
                    <a:pt x="7475" y="18399"/>
                  </a:lnTo>
                  <a:lnTo>
                    <a:pt x="7574" y="18349"/>
                  </a:lnTo>
                  <a:lnTo>
                    <a:pt x="7673" y="18300"/>
                  </a:lnTo>
                  <a:lnTo>
                    <a:pt x="7747" y="18250"/>
                  </a:lnTo>
                  <a:lnTo>
                    <a:pt x="7844" y="18202"/>
                  </a:lnTo>
                  <a:lnTo>
                    <a:pt x="8435" y="18349"/>
                  </a:lnTo>
                  <a:lnTo>
                    <a:pt x="9001" y="18153"/>
                  </a:lnTo>
                  <a:lnTo>
                    <a:pt x="9420" y="18202"/>
                  </a:lnTo>
                  <a:lnTo>
                    <a:pt x="9813" y="18129"/>
                  </a:lnTo>
                  <a:lnTo>
                    <a:pt x="10206" y="18005"/>
                  </a:lnTo>
                  <a:lnTo>
                    <a:pt x="10575" y="17858"/>
                  </a:lnTo>
                  <a:lnTo>
                    <a:pt x="10967" y="17685"/>
                  </a:lnTo>
                  <a:lnTo>
                    <a:pt x="11362" y="17587"/>
                  </a:lnTo>
                  <a:lnTo>
                    <a:pt x="11780" y="17538"/>
                  </a:lnTo>
                  <a:lnTo>
                    <a:pt x="12223" y="17612"/>
                  </a:lnTo>
                  <a:lnTo>
                    <a:pt x="12345" y="17514"/>
                  </a:lnTo>
                  <a:lnTo>
                    <a:pt x="12468" y="17441"/>
                  </a:lnTo>
                  <a:lnTo>
                    <a:pt x="12641" y="17391"/>
                  </a:lnTo>
                  <a:lnTo>
                    <a:pt x="12788" y="17342"/>
                  </a:lnTo>
                  <a:lnTo>
                    <a:pt x="12961" y="17317"/>
                  </a:lnTo>
                  <a:lnTo>
                    <a:pt x="13132" y="17317"/>
                  </a:lnTo>
                  <a:lnTo>
                    <a:pt x="13329" y="17317"/>
                  </a:lnTo>
                  <a:lnTo>
                    <a:pt x="13502" y="17317"/>
                  </a:lnTo>
                  <a:lnTo>
                    <a:pt x="14141" y="16802"/>
                  </a:lnTo>
                  <a:lnTo>
                    <a:pt x="14189" y="16802"/>
                  </a:lnTo>
                  <a:lnTo>
                    <a:pt x="14239" y="16802"/>
                  </a:lnTo>
                  <a:lnTo>
                    <a:pt x="14313" y="16802"/>
                  </a:lnTo>
                  <a:lnTo>
                    <a:pt x="14363" y="16777"/>
                  </a:lnTo>
                  <a:lnTo>
                    <a:pt x="14411" y="16753"/>
                  </a:lnTo>
                  <a:lnTo>
                    <a:pt x="14459" y="16728"/>
                  </a:lnTo>
                  <a:lnTo>
                    <a:pt x="14509" y="16703"/>
                  </a:lnTo>
                  <a:lnTo>
                    <a:pt x="14558" y="16679"/>
                  </a:lnTo>
                  <a:lnTo>
                    <a:pt x="14657" y="16458"/>
                  </a:lnTo>
                  <a:lnTo>
                    <a:pt x="14707" y="16236"/>
                  </a:lnTo>
                  <a:lnTo>
                    <a:pt x="14682" y="15991"/>
                  </a:lnTo>
                  <a:lnTo>
                    <a:pt x="14657" y="15746"/>
                  </a:lnTo>
                  <a:lnTo>
                    <a:pt x="14584" y="15500"/>
                  </a:lnTo>
                  <a:lnTo>
                    <a:pt x="14485" y="15254"/>
                  </a:lnTo>
                  <a:lnTo>
                    <a:pt x="14387" y="15033"/>
                  </a:lnTo>
                  <a:lnTo>
                    <a:pt x="14288" y="14812"/>
                  </a:lnTo>
                  <a:lnTo>
                    <a:pt x="14091" y="14517"/>
                  </a:lnTo>
                  <a:lnTo>
                    <a:pt x="13895" y="14223"/>
                  </a:lnTo>
                  <a:lnTo>
                    <a:pt x="13698" y="13953"/>
                  </a:lnTo>
                  <a:lnTo>
                    <a:pt x="13502" y="13706"/>
                  </a:lnTo>
                  <a:lnTo>
                    <a:pt x="13280" y="13436"/>
                  </a:lnTo>
                  <a:lnTo>
                    <a:pt x="13083" y="13166"/>
                  </a:lnTo>
                  <a:lnTo>
                    <a:pt x="12886" y="12896"/>
                  </a:lnTo>
                  <a:lnTo>
                    <a:pt x="12690" y="12601"/>
                  </a:lnTo>
                  <a:lnTo>
                    <a:pt x="12641" y="12553"/>
                  </a:lnTo>
                  <a:lnTo>
                    <a:pt x="12592" y="12503"/>
                  </a:lnTo>
                  <a:lnTo>
                    <a:pt x="12567" y="12454"/>
                  </a:lnTo>
                  <a:lnTo>
                    <a:pt x="12517" y="12405"/>
                  </a:lnTo>
                  <a:lnTo>
                    <a:pt x="12493" y="12379"/>
                  </a:lnTo>
                  <a:lnTo>
                    <a:pt x="12468" y="12330"/>
                  </a:lnTo>
                  <a:lnTo>
                    <a:pt x="12444" y="12306"/>
                  </a:lnTo>
                  <a:lnTo>
                    <a:pt x="12418" y="12233"/>
                  </a:lnTo>
                  <a:lnTo>
                    <a:pt x="12690" y="11594"/>
                  </a:lnTo>
                  <a:lnTo>
                    <a:pt x="12738" y="10979"/>
                  </a:lnTo>
                  <a:lnTo>
                    <a:pt x="12616" y="10390"/>
                  </a:lnTo>
                  <a:lnTo>
                    <a:pt x="12418" y="9801"/>
                  </a:lnTo>
                  <a:lnTo>
                    <a:pt x="12198" y="9236"/>
                  </a:lnTo>
                  <a:lnTo>
                    <a:pt x="12050" y="8647"/>
                  </a:lnTo>
                  <a:lnTo>
                    <a:pt x="12001" y="8032"/>
                  </a:lnTo>
                  <a:lnTo>
                    <a:pt x="12148" y="7394"/>
                  </a:lnTo>
                  <a:lnTo>
                    <a:pt x="12223" y="6682"/>
                  </a:lnTo>
                  <a:lnTo>
                    <a:pt x="12223" y="5969"/>
                  </a:lnTo>
                  <a:lnTo>
                    <a:pt x="12148" y="5256"/>
                  </a:lnTo>
                  <a:lnTo>
                    <a:pt x="12001" y="4569"/>
                  </a:lnTo>
                  <a:lnTo>
                    <a:pt x="11804" y="3906"/>
                  </a:lnTo>
                  <a:lnTo>
                    <a:pt x="11509" y="3266"/>
                  </a:lnTo>
                  <a:lnTo>
                    <a:pt x="11141" y="2702"/>
                  </a:lnTo>
                  <a:lnTo>
                    <a:pt x="10697" y="2210"/>
                  </a:lnTo>
                  <a:lnTo>
                    <a:pt x="10648" y="2186"/>
                  </a:lnTo>
                  <a:lnTo>
                    <a:pt x="10599" y="2137"/>
                  </a:lnTo>
                  <a:lnTo>
                    <a:pt x="10551" y="2113"/>
                  </a:lnTo>
                  <a:lnTo>
                    <a:pt x="10502" y="2063"/>
                  </a:lnTo>
                  <a:lnTo>
                    <a:pt x="10476" y="2014"/>
                  </a:lnTo>
                  <a:lnTo>
                    <a:pt x="10427" y="1965"/>
                  </a:lnTo>
                  <a:lnTo>
                    <a:pt x="10403" y="1940"/>
                  </a:lnTo>
                  <a:lnTo>
                    <a:pt x="10378" y="1891"/>
                  </a:lnTo>
                  <a:lnTo>
                    <a:pt x="10403" y="1818"/>
                  </a:lnTo>
                  <a:lnTo>
                    <a:pt x="10427" y="1744"/>
                  </a:lnTo>
                  <a:lnTo>
                    <a:pt x="10452" y="1645"/>
                  </a:lnTo>
                  <a:lnTo>
                    <a:pt x="10476" y="1572"/>
                  </a:lnTo>
                  <a:lnTo>
                    <a:pt x="10502" y="1474"/>
                  </a:lnTo>
                  <a:lnTo>
                    <a:pt x="10502" y="1375"/>
                  </a:lnTo>
                  <a:lnTo>
                    <a:pt x="10476" y="1277"/>
                  </a:lnTo>
                  <a:lnTo>
                    <a:pt x="10452" y="1178"/>
                  </a:lnTo>
                  <a:lnTo>
                    <a:pt x="10378" y="1154"/>
                  </a:lnTo>
                  <a:lnTo>
                    <a:pt x="10328" y="1106"/>
                  </a:lnTo>
                  <a:lnTo>
                    <a:pt x="10254" y="1056"/>
                  </a:lnTo>
                  <a:lnTo>
                    <a:pt x="10182" y="1032"/>
                  </a:lnTo>
                  <a:lnTo>
                    <a:pt x="10107" y="983"/>
                  </a:lnTo>
                  <a:lnTo>
                    <a:pt x="10034" y="957"/>
                  </a:lnTo>
                  <a:lnTo>
                    <a:pt x="9935" y="957"/>
                  </a:lnTo>
                  <a:lnTo>
                    <a:pt x="9862" y="957"/>
                  </a:lnTo>
                  <a:lnTo>
                    <a:pt x="9493" y="1351"/>
                  </a:lnTo>
                  <a:lnTo>
                    <a:pt x="9444" y="1277"/>
                  </a:lnTo>
                  <a:lnTo>
                    <a:pt x="9420" y="1178"/>
                  </a:lnTo>
                  <a:lnTo>
                    <a:pt x="9370" y="1081"/>
                  </a:lnTo>
                  <a:lnTo>
                    <a:pt x="9345" y="1007"/>
                  </a:lnTo>
                  <a:lnTo>
                    <a:pt x="9296" y="908"/>
                  </a:lnTo>
                  <a:lnTo>
                    <a:pt x="9222" y="834"/>
                  </a:lnTo>
                  <a:lnTo>
                    <a:pt x="9148" y="786"/>
                  </a:lnTo>
                  <a:lnTo>
                    <a:pt x="9075" y="762"/>
                  </a:lnTo>
                  <a:lnTo>
                    <a:pt x="9051" y="737"/>
                  </a:lnTo>
                  <a:lnTo>
                    <a:pt x="9001" y="737"/>
                  </a:lnTo>
                  <a:lnTo>
                    <a:pt x="8976" y="713"/>
                  </a:lnTo>
                  <a:lnTo>
                    <a:pt x="8952" y="687"/>
                  </a:lnTo>
                  <a:lnTo>
                    <a:pt x="8926" y="687"/>
                  </a:lnTo>
                  <a:lnTo>
                    <a:pt x="8656" y="834"/>
                  </a:lnTo>
                  <a:lnTo>
                    <a:pt x="8435" y="1253"/>
                  </a:lnTo>
                  <a:lnTo>
                    <a:pt x="8411" y="1277"/>
                  </a:lnTo>
                  <a:lnTo>
                    <a:pt x="8386" y="1277"/>
                  </a:lnTo>
                  <a:lnTo>
                    <a:pt x="8362" y="1302"/>
                  </a:lnTo>
                  <a:lnTo>
                    <a:pt x="8337" y="1302"/>
                  </a:lnTo>
                  <a:lnTo>
                    <a:pt x="8312" y="1302"/>
                  </a:lnTo>
                  <a:lnTo>
                    <a:pt x="8287" y="1326"/>
                  </a:lnTo>
                  <a:lnTo>
                    <a:pt x="8239" y="1326"/>
                  </a:lnTo>
                  <a:lnTo>
                    <a:pt x="8214" y="1351"/>
                  </a:lnTo>
                  <a:lnTo>
                    <a:pt x="8189" y="1351"/>
                  </a:lnTo>
                  <a:lnTo>
                    <a:pt x="8189" y="1375"/>
                  </a:lnTo>
                  <a:lnTo>
                    <a:pt x="8164" y="1375"/>
                  </a:lnTo>
                  <a:lnTo>
                    <a:pt x="8164" y="1400"/>
                  </a:lnTo>
                  <a:lnTo>
                    <a:pt x="8140" y="1425"/>
                  </a:lnTo>
                  <a:lnTo>
                    <a:pt x="8116" y="1449"/>
                  </a:lnTo>
                  <a:lnTo>
                    <a:pt x="8116" y="1474"/>
                  </a:lnTo>
                  <a:lnTo>
                    <a:pt x="8066" y="1965"/>
                  </a:lnTo>
                  <a:lnTo>
                    <a:pt x="8042" y="1989"/>
                  </a:lnTo>
                  <a:lnTo>
                    <a:pt x="8017" y="2014"/>
                  </a:lnTo>
                  <a:lnTo>
                    <a:pt x="7993" y="2014"/>
                  </a:lnTo>
                  <a:lnTo>
                    <a:pt x="7943" y="2014"/>
                  </a:lnTo>
                  <a:lnTo>
                    <a:pt x="7919" y="2014"/>
                  </a:lnTo>
                  <a:lnTo>
                    <a:pt x="7870" y="1989"/>
                  </a:lnTo>
                  <a:lnTo>
                    <a:pt x="7820" y="1989"/>
                  </a:lnTo>
                  <a:lnTo>
                    <a:pt x="7772" y="1965"/>
                  </a:lnTo>
                  <a:lnTo>
                    <a:pt x="7723" y="1965"/>
                  </a:lnTo>
                  <a:lnTo>
                    <a:pt x="7673" y="1989"/>
                  </a:lnTo>
                  <a:lnTo>
                    <a:pt x="7624" y="2014"/>
                  </a:lnTo>
                  <a:lnTo>
                    <a:pt x="7574" y="2038"/>
                  </a:lnTo>
                  <a:lnTo>
                    <a:pt x="7525" y="2087"/>
                  </a:lnTo>
                  <a:lnTo>
                    <a:pt x="7475" y="2137"/>
                  </a:lnTo>
                  <a:lnTo>
                    <a:pt x="7451" y="2210"/>
                  </a:lnTo>
                  <a:lnTo>
                    <a:pt x="7451" y="2260"/>
                  </a:lnTo>
                  <a:lnTo>
                    <a:pt x="7427" y="2333"/>
                  </a:lnTo>
                  <a:lnTo>
                    <a:pt x="7427" y="2383"/>
                  </a:lnTo>
                  <a:lnTo>
                    <a:pt x="7451" y="2456"/>
                  </a:lnTo>
                  <a:lnTo>
                    <a:pt x="7475" y="2506"/>
                  </a:lnTo>
                  <a:lnTo>
                    <a:pt x="7501" y="2578"/>
                  </a:lnTo>
                  <a:lnTo>
                    <a:pt x="7550" y="2627"/>
                  </a:lnTo>
                  <a:lnTo>
                    <a:pt x="7600" y="2677"/>
                  </a:lnTo>
                  <a:lnTo>
                    <a:pt x="7624" y="2726"/>
                  </a:lnTo>
                  <a:lnTo>
                    <a:pt x="7747" y="2775"/>
                  </a:lnTo>
                  <a:lnTo>
                    <a:pt x="7870" y="2801"/>
                  </a:lnTo>
                  <a:lnTo>
                    <a:pt x="8017" y="2825"/>
                  </a:lnTo>
                  <a:lnTo>
                    <a:pt x="8140" y="2850"/>
                  </a:lnTo>
                  <a:lnTo>
                    <a:pt x="8239" y="2898"/>
                  </a:lnTo>
                  <a:lnTo>
                    <a:pt x="8362" y="2947"/>
                  </a:lnTo>
                  <a:lnTo>
                    <a:pt x="8435" y="3045"/>
                  </a:lnTo>
                  <a:lnTo>
                    <a:pt x="8509" y="3168"/>
                  </a:lnTo>
                  <a:lnTo>
                    <a:pt x="8583" y="4028"/>
                  </a:lnTo>
                  <a:lnTo>
                    <a:pt x="8583" y="4053"/>
                  </a:lnTo>
                  <a:lnTo>
                    <a:pt x="8557" y="4102"/>
                  </a:lnTo>
                  <a:lnTo>
                    <a:pt x="8557" y="4126"/>
                  </a:lnTo>
                  <a:lnTo>
                    <a:pt x="8557" y="4151"/>
                  </a:lnTo>
                  <a:lnTo>
                    <a:pt x="8533" y="4175"/>
                  </a:lnTo>
                  <a:lnTo>
                    <a:pt x="8533" y="4225"/>
                  </a:lnTo>
                  <a:lnTo>
                    <a:pt x="8509" y="4225"/>
                  </a:lnTo>
                  <a:lnTo>
                    <a:pt x="8509" y="4250"/>
                  </a:lnTo>
                  <a:lnTo>
                    <a:pt x="8461" y="4274"/>
                  </a:lnTo>
                  <a:lnTo>
                    <a:pt x="8435" y="4298"/>
                  </a:lnTo>
                  <a:lnTo>
                    <a:pt x="8386" y="4298"/>
                  </a:lnTo>
                  <a:lnTo>
                    <a:pt x="8337" y="4298"/>
                  </a:lnTo>
                  <a:lnTo>
                    <a:pt x="8287" y="4322"/>
                  </a:lnTo>
                  <a:lnTo>
                    <a:pt x="8239" y="4322"/>
                  </a:lnTo>
                  <a:lnTo>
                    <a:pt x="8189" y="4322"/>
                  </a:lnTo>
                  <a:lnTo>
                    <a:pt x="8140" y="4322"/>
                  </a:lnTo>
                  <a:lnTo>
                    <a:pt x="8092" y="4347"/>
                  </a:lnTo>
                  <a:lnTo>
                    <a:pt x="8042" y="4347"/>
                  </a:lnTo>
                  <a:lnTo>
                    <a:pt x="8017" y="4396"/>
                  </a:lnTo>
                  <a:lnTo>
                    <a:pt x="7968" y="4421"/>
                  </a:lnTo>
                  <a:lnTo>
                    <a:pt x="7919" y="4471"/>
                  </a:lnTo>
                  <a:lnTo>
                    <a:pt x="7894" y="4495"/>
                  </a:lnTo>
                  <a:lnTo>
                    <a:pt x="7870" y="4544"/>
                  </a:lnTo>
                  <a:lnTo>
                    <a:pt x="7844" y="4618"/>
                  </a:lnTo>
                  <a:lnTo>
                    <a:pt x="7870" y="4642"/>
                  </a:lnTo>
                  <a:lnTo>
                    <a:pt x="7870" y="4691"/>
                  </a:lnTo>
                  <a:lnTo>
                    <a:pt x="7894" y="4715"/>
                  </a:lnTo>
                  <a:lnTo>
                    <a:pt x="7919" y="4741"/>
                  </a:lnTo>
                  <a:lnTo>
                    <a:pt x="7943" y="4765"/>
                  </a:lnTo>
                  <a:lnTo>
                    <a:pt x="7968" y="4814"/>
                  </a:lnTo>
                  <a:lnTo>
                    <a:pt x="7968" y="4839"/>
                  </a:lnTo>
                  <a:lnTo>
                    <a:pt x="7968" y="4889"/>
                  </a:lnTo>
                  <a:lnTo>
                    <a:pt x="7083" y="5551"/>
                  </a:lnTo>
                  <a:lnTo>
                    <a:pt x="7107" y="5797"/>
                  </a:lnTo>
                  <a:lnTo>
                    <a:pt x="7132" y="6067"/>
                  </a:lnTo>
                  <a:lnTo>
                    <a:pt x="7156" y="6338"/>
                  </a:lnTo>
                  <a:lnTo>
                    <a:pt x="7181" y="6608"/>
                  </a:lnTo>
                  <a:lnTo>
                    <a:pt x="7205" y="6878"/>
                  </a:lnTo>
                  <a:lnTo>
                    <a:pt x="7230" y="7123"/>
                  </a:lnTo>
                  <a:lnTo>
                    <a:pt x="7280" y="7418"/>
                  </a:lnTo>
                  <a:lnTo>
                    <a:pt x="7378" y="7689"/>
                  </a:lnTo>
                  <a:lnTo>
                    <a:pt x="7451" y="8278"/>
                  </a:lnTo>
                  <a:lnTo>
                    <a:pt x="7525" y="8867"/>
                  </a:lnTo>
                  <a:lnTo>
                    <a:pt x="7550" y="9457"/>
                  </a:lnTo>
                  <a:lnTo>
                    <a:pt x="7525" y="10047"/>
                  </a:lnTo>
                  <a:lnTo>
                    <a:pt x="7451" y="10636"/>
                  </a:lnTo>
                  <a:lnTo>
                    <a:pt x="7329" y="11201"/>
                  </a:lnTo>
                  <a:lnTo>
                    <a:pt x="7107" y="11741"/>
                  </a:lnTo>
                  <a:lnTo>
                    <a:pt x="6812" y="12233"/>
                  </a:lnTo>
                  <a:lnTo>
                    <a:pt x="6615" y="12650"/>
                  </a:lnTo>
                  <a:lnTo>
                    <a:pt x="6419" y="13043"/>
                  </a:lnTo>
                  <a:lnTo>
                    <a:pt x="6246" y="13436"/>
                  </a:lnTo>
                  <a:lnTo>
                    <a:pt x="6050" y="13805"/>
                  </a:lnTo>
                  <a:lnTo>
                    <a:pt x="5853" y="14197"/>
                  </a:lnTo>
                  <a:lnTo>
                    <a:pt x="5656" y="14566"/>
                  </a:lnTo>
                  <a:lnTo>
                    <a:pt x="5434" y="14911"/>
                  </a:lnTo>
                  <a:lnTo>
                    <a:pt x="5214" y="15278"/>
                  </a:lnTo>
                  <a:lnTo>
                    <a:pt x="5017" y="12674"/>
                  </a:lnTo>
                  <a:lnTo>
                    <a:pt x="6025" y="12355"/>
                  </a:lnTo>
                  <a:lnTo>
                    <a:pt x="6025" y="11865"/>
                  </a:lnTo>
                  <a:lnTo>
                    <a:pt x="5976" y="11373"/>
                  </a:lnTo>
                  <a:lnTo>
                    <a:pt x="5927" y="10882"/>
                  </a:lnTo>
                  <a:lnTo>
                    <a:pt x="5877" y="10390"/>
                  </a:lnTo>
                  <a:lnTo>
                    <a:pt x="5804" y="9898"/>
                  </a:lnTo>
                  <a:lnTo>
                    <a:pt x="5754" y="9383"/>
                  </a:lnTo>
                  <a:lnTo>
                    <a:pt x="5706" y="8891"/>
                  </a:lnTo>
                  <a:lnTo>
                    <a:pt x="5706" y="8401"/>
                  </a:lnTo>
                  <a:lnTo>
                    <a:pt x="5656" y="8032"/>
                  </a:lnTo>
                  <a:lnTo>
                    <a:pt x="5632" y="7663"/>
                  </a:lnTo>
                  <a:lnTo>
                    <a:pt x="5632" y="7295"/>
                  </a:lnTo>
                  <a:lnTo>
                    <a:pt x="5632" y="6951"/>
                  </a:lnTo>
                  <a:lnTo>
                    <a:pt x="5656" y="6583"/>
                  </a:lnTo>
                  <a:lnTo>
                    <a:pt x="5656" y="6239"/>
                  </a:lnTo>
                  <a:lnTo>
                    <a:pt x="5656" y="5895"/>
                  </a:lnTo>
                  <a:lnTo>
                    <a:pt x="5632" y="5551"/>
                  </a:lnTo>
                  <a:lnTo>
                    <a:pt x="5656" y="5403"/>
                  </a:lnTo>
                  <a:lnTo>
                    <a:pt x="5682" y="5306"/>
                  </a:lnTo>
                  <a:lnTo>
                    <a:pt x="5682" y="5183"/>
                  </a:lnTo>
                  <a:lnTo>
                    <a:pt x="5682" y="5060"/>
                  </a:lnTo>
                  <a:lnTo>
                    <a:pt x="5656" y="4962"/>
                  </a:lnTo>
                  <a:lnTo>
                    <a:pt x="5656" y="4839"/>
                  </a:lnTo>
                  <a:lnTo>
                    <a:pt x="5632" y="4741"/>
                  </a:lnTo>
                  <a:lnTo>
                    <a:pt x="5607" y="4642"/>
                  </a:lnTo>
                  <a:lnTo>
                    <a:pt x="4378" y="4569"/>
                  </a:lnTo>
                  <a:lnTo>
                    <a:pt x="4352" y="4594"/>
                  </a:lnTo>
                  <a:lnTo>
                    <a:pt x="4328" y="4618"/>
                  </a:lnTo>
                  <a:lnTo>
                    <a:pt x="4304" y="4642"/>
                  </a:lnTo>
                  <a:lnTo>
                    <a:pt x="4280" y="4642"/>
                  </a:lnTo>
                  <a:lnTo>
                    <a:pt x="4280" y="4666"/>
                  </a:lnTo>
                  <a:lnTo>
                    <a:pt x="4255" y="4691"/>
                  </a:lnTo>
                  <a:lnTo>
                    <a:pt x="4231" y="4691"/>
                  </a:lnTo>
                  <a:lnTo>
                    <a:pt x="4205" y="4715"/>
                  </a:lnTo>
                  <a:lnTo>
                    <a:pt x="3836" y="4765"/>
                  </a:lnTo>
                  <a:lnTo>
                    <a:pt x="3812" y="4544"/>
                  </a:lnTo>
                  <a:lnTo>
                    <a:pt x="3788" y="4322"/>
                  </a:lnTo>
                  <a:lnTo>
                    <a:pt x="3788" y="4077"/>
                  </a:lnTo>
                  <a:lnTo>
                    <a:pt x="3788" y="3807"/>
                  </a:lnTo>
                  <a:lnTo>
                    <a:pt x="3763" y="3537"/>
                  </a:lnTo>
                  <a:lnTo>
                    <a:pt x="3763" y="3266"/>
                  </a:lnTo>
                  <a:lnTo>
                    <a:pt x="3738" y="2996"/>
                  </a:lnTo>
                  <a:lnTo>
                    <a:pt x="3713" y="2751"/>
                  </a:lnTo>
                  <a:lnTo>
                    <a:pt x="4696" y="2506"/>
                  </a:lnTo>
                  <a:lnTo>
                    <a:pt x="4696" y="2481"/>
                  </a:lnTo>
                  <a:lnTo>
                    <a:pt x="4722" y="2481"/>
                  </a:lnTo>
                  <a:lnTo>
                    <a:pt x="4722" y="2456"/>
                  </a:lnTo>
                  <a:lnTo>
                    <a:pt x="4746" y="2456"/>
                  </a:lnTo>
                  <a:lnTo>
                    <a:pt x="4771" y="2456"/>
                  </a:lnTo>
                  <a:lnTo>
                    <a:pt x="4746" y="2432"/>
                  </a:lnTo>
                  <a:lnTo>
                    <a:pt x="4746" y="2383"/>
                  </a:lnTo>
                  <a:lnTo>
                    <a:pt x="3836" y="2308"/>
                  </a:lnTo>
                  <a:lnTo>
                    <a:pt x="3763" y="2087"/>
                  </a:lnTo>
                  <a:lnTo>
                    <a:pt x="3713" y="1818"/>
                  </a:lnTo>
                  <a:lnTo>
                    <a:pt x="3689" y="1522"/>
                  </a:lnTo>
                  <a:lnTo>
                    <a:pt x="3713" y="1227"/>
                  </a:lnTo>
                  <a:lnTo>
                    <a:pt x="3738" y="908"/>
                  </a:lnTo>
                  <a:lnTo>
                    <a:pt x="3788" y="589"/>
                  </a:lnTo>
                  <a:lnTo>
                    <a:pt x="3812" y="295"/>
                  </a:lnTo>
                  <a:lnTo>
                    <a:pt x="3836" y="0"/>
                  </a:lnTo>
                  <a:lnTo>
                    <a:pt x="2140" y="49"/>
                  </a:lnTo>
                  <a:lnTo>
                    <a:pt x="2361" y="2260"/>
                  </a:lnTo>
                  <a:lnTo>
                    <a:pt x="1501" y="2383"/>
                  </a:lnTo>
                  <a:lnTo>
                    <a:pt x="1476" y="2407"/>
                  </a:lnTo>
                  <a:lnTo>
                    <a:pt x="1452" y="2407"/>
                  </a:lnTo>
                  <a:lnTo>
                    <a:pt x="1427" y="2432"/>
                  </a:lnTo>
                  <a:lnTo>
                    <a:pt x="1402" y="2456"/>
                  </a:lnTo>
                  <a:lnTo>
                    <a:pt x="1378" y="2481"/>
                  </a:lnTo>
                  <a:lnTo>
                    <a:pt x="1378" y="2530"/>
                  </a:lnTo>
                  <a:lnTo>
                    <a:pt x="1378" y="2554"/>
                  </a:lnTo>
                  <a:lnTo>
                    <a:pt x="1402" y="2578"/>
                  </a:lnTo>
                  <a:lnTo>
                    <a:pt x="2361" y="2578"/>
                  </a:lnTo>
                  <a:lnTo>
                    <a:pt x="2361" y="4028"/>
                  </a:lnTo>
                  <a:lnTo>
                    <a:pt x="2410" y="4765"/>
                  </a:lnTo>
                  <a:lnTo>
                    <a:pt x="2361" y="4814"/>
                  </a:lnTo>
                  <a:lnTo>
                    <a:pt x="2287" y="4863"/>
                  </a:lnTo>
                  <a:lnTo>
                    <a:pt x="2214" y="4913"/>
                  </a:lnTo>
                  <a:lnTo>
                    <a:pt x="2115" y="4937"/>
                  </a:lnTo>
                  <a:lnTo>
                    <a:pt x="2017" y="4962"/>
                  </a:lnTo>
                  <a:lnTo>
                    <a:pt x="1918" y="4986"/>
                  </a:lnTo>
                  <a:lnTo>
                    <a:pt x="1795" y="4986"/>
                  </a:lnTo>
                  <a:lnTo>
                    <a:pt x="1698" y="5010"/>
                  </a:lnTo>
                  <a:lnTo>
                    <a:pt x="1549" y="4765"/>
                  </a:lnTo>
                  <a:lnTo>
                    <a:pt x="74" y="4937"/>
                  </a:lnTo>
                  <a:lnTo>
                    <a:pt x="25" y="5895"/>
                  </a:lnTo>
                  <a:lnTo>
                    <a:pt x="0" y="6878"/>
                  </a:lnTo>
                  <a:lnTo>
                    <a:pt x="25" y="7836"/>
                  </a:lnTo>
                  <a:lnTo>
                    <a:pt x="50" y="8818"/>
                  </a:lnTo>
                  <a:lnTo>
                    <a:pt x="99" y="9801"/>
                  </a:lnTo>
                  <a:lnTo>
                    <a:pt x="148" y="10784"/>
                  </a:lnTo>
                  <a:lnTo>
                    <a:pt x="221" y="11766"/>
                  </a:lnTo>
                  <a:lnTo>
                    <a:pt x="295" y="12748"/>
                  </a:lnTo>
                  <a:lnTo>
                    <a:pt x="1204" y="12748"/>
                  </a:lnTo>
                  <a:lnTo>
                    <a:pt x="1968" y="18643"/>
                  </a:lnTo>
                  <a:lnTo>
                    <a:pt x="1992" y="18643"/>
                  </a:lnTo>
                  <a:lnTo>
                    <a:pt x="2017" y="18643"/>
                  </a:lnTo>
                  <a:lnTo>
                    <a:pt x="2041" y="18643"/>
                  </a:lnTo>
                  <a:lnTo>
                    <a:pt x="2041" y="18668"/>
                  </a:lnTo>
                  <a:lnTo>
                    <a:pt x="2066" y="186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09" name="Freeform 16">
              <a:extLst>
                <a:ext uri="{FF2B5EF4-FFF2-40B4-BE49-F238E27FC236}">
                  <a16:creationId xmlns:a16="http://schemas.microsoft.com/office/drawing/2014/main" id="{2AEF3AAA-21A4-460E-9F2F-6B747782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1717"/>
              <a:ext cx="777" cy="1926"/>
            </a:xfrm>
            <a:custGeom>
              <a:avLst/>
              <a:gdLst>
                <a:gd name="T0" fmla="*/ 4844 w 5435"/>
                <a:gd name="T1" fmla="*/ 13116 h 13484"/>
                <a:gd name="T2" fmla="*/ 4820 w 5435"/>
                <a:gd name="T3" fmla="*/ 11692 h 13484"/>
                <a:gd name="T4" fmla="*/ 4648 w 5435"/>
                <a:gd name="T5" fmla="*/ 10266 h 13484"/>
                <a:gd name="T6" fmla="*/ 4499 w 5435"/>
                <a:gd name="T7" fmla="*/ 8842 h 13484"/>
                <a:gd name="T8" fmla="*/ 4574 w 5435"/>
                <a:gd name="T9" fmla="*/ 7466 h 13484"/>
                <a:gd name="T10" fmla="*/ 5237 w 5435"/>
                <a:gd name="T11" fmla="*/ 3512 h 13484"/>
                <a:gd name="T12" fmla="*/ 5213 w 5435"/>
                <a:gd name="T13" fmla="*/ 3462 h 13484"/>
                <a:gd name="T14" fmla="*/ 5188 w 5435"/>
                <a:gd name="T15" fmla="*/ 3438 h 13484"/>
                <a:gd name="T16" fmla="*/ 5164 w 5435"/>
                <a:gd name="T17" fmla="*/ 3413 h 13484"/>
                <a:gd name="T18" fmla="*/ 5140 w 5435"/>
                <a:gd name="T19" fmla="*/ 3364 h 13484"/>
                <a:gd name="T20" fmla="*/ 5042 w 5435"/>
                <a:gd name="T21" fmla="*/ 0 h 13484"/>
                <a:gd name="T22" fmla="*/ 4844 w 5435"/>
                <a:gd name="T23" fmla="*/ 0 h 13484"/>
                <a:gd name="T24" fmla="*/ 4673 w 5435"/>
                <a:gd name="T25" fmla="*/ 48 h 13484"/>
                <a:gd name="T26" fmla="*/ 4475 w 5435"/>
                <a:gd name="T27" fmla="*/ 146 h 13484"/>
                <a:gd name="T28" fmla="*/ 3123 w 5435"/>
                <a:gd name="T29" fmla="*/ 4347 h 13484"/>
                <a:gd name="T30" fmla="*/ 3074 w 5435"/>
                <a:gd name="T31" fmla="*/ 4371 h 13484"/>
                <a:gd name="T32" fmla="*/ 3025 w 5435"/>
                <a:gd name="T33" fmla="*/ 4396 h 13484"/>
                <a:gd name="T34" fmla="*/ 2976 w 5435"/>
                <a:gd name="T35" fmla="*/ 4371 h 13484"/>
                <a:gd name="T36" fmla="*/ 2902 w 5435"/>
                <a:gd name="T37" fmla="*/ 4347 h 13484"/>
                <a:gd name="T38" fmla="*/ 2583 w 5435"/>
                <a:gd name="T39" fmla="*/ 3241 h 13484"/>
                <a:gd name="T40" fmla="*/ 2164 w 5435"/>
                <a:gd name="T41" fmla="*/ 2209 h 13484"/>
                <a:gd name="T42" fmla="*/ 1696 w 5435"/>
                <a:gd name="T43" fmla="*/ 1202 h 13484"/>
                <a:gd name="T44" fmla="*/ 1205 w 5435"/>
                <a:gd name="T45" fmla="*/ 220 h 13484"/>
                <a:gd name="T46" fmla="*/ 74 w 5435"/>
                <a:gd name="T47" fmla="*/ 637 h 13484"/>
                <a:gd name="T48" fmla="*/ 0 w 5435"/>
                <a:gd name="T49" fmla="*/ 1350 h 13484"/>
                <a:gd name="T50" fmla="*/ 98 w 5435"/>
                <a:gd name="T51" fmla="*/ 2136 h 13484"/>
                <a:gd name="T52" fmla="*/ 147 w 5435"/>
                <a:gd name="T53" fmla="*/ 2922 h 13484"/>
                <a:gd name="T54" fmla="*/ 98 w 5435"/>
                <a:gd name="T55" fmla="*/ 3856 h 13484"/>
                <a:gd name="T56" fmla="*/ 123 w 5435"/>
                <a:gd name="T57" fmla="*/ 4937 h 13484"/>
                <a:gd name="T58" fmla="*/ 173 w 5435"/>
                <a:gd name="T59" fmla="*/ 6017 h 13484"/>
                <a:gd name="T60" fmla="*/ 294 w 5435"/>
                <a:gd name="T61" fmla="*/ 7073 h 13484"/>
                <a:gd name="T62" fmla="*/ 935 w 5435"/>
                <a:gd name="T63" fmla="*/ 7466 h 13484"/>
                <a:gd name="T64" fmla="*/ 959 w 5435"/>
                <a:gd name="T65" fmla="*/ 7490 h 13484"/>
                <a:gd name="T66" fmla="*/ 983 w 5435"/>
                <a:gd name="T67" fmla="*/ 7516 h 13484"/>
                <a:gd name="T68" fmla="*/ 1057 w 5435"/>
                <a:gd name="T69" fmla="*/ 7540 h 13484"/>
                <a:gd name="T70" fmla="*/ 1082 w 5435"/>
                <a:gd name="T71" fmla="*/ 7490 h 13484"/>
                <a:gd name="T72" fmla="*/ 1082 w 5435"/>
                <a:gd name="T73" fmla="*/ 7393 h 13484"/>
                <a:gd name="T74" fmla="*/ 1106 w 5435"/>
                <a:gd name="T75" fmla="*/ 7319 h 13484"/>
                <a:gd name="T76" fmla="*/ 1205 w 5435"/>
                <a:gd name="T77" fmla="*/ 7270 h 13484"/>
                <a:gd name="T78" fmla="*/ 1255 w 5435"/>
                <a:gd name="T79" fmla="*/ 7295 h 13484"/>
                <a:gd name="T80" fmla="*/ 1304 w 5435"/>
                <a:gd name="T81" fmla="*/ 7369 h 13484"/>
                <a:gd name="T82" fmla="*/ 1352 w 5435"/>
                <a:gd name="T83" fmla="*/ 7466 h 13484"/>
                <a:gd name="T84" fmla="*/ 1328 w 5435"/>
                <a:gd name="T85" fmla="*/ 7589 h 13484"/>
                <a:gd name="T86" fmla="*/ 1352 w 5435"/>
                <a:gd name="T87" fmla="*/ 7761 h 13484"/>
                <a:gd name="T88" fmla="*/ 1352 w 5435"/>
                <a:gd name="T89" fmla="*/ 7908 h 13484"/>
                <a:gd name="T90" fmla="*/ 1328 w 5435"/>
                <a:gd name="T91" fmla="*/ 8056 h 13484"/>
                <a:gd name="T92" fmla="*/ 1402 w 5435"/>
                <a:gd name="T93" fmla="*/ 8571 h 13484"/>
                <a:gd name="T94" fmla="*/ 1475 w 5435"/>
                <a:gd name="T95" fmla="*/ 9432 h 13484"/>
                <a:gd name="T96" fmla="*/ 1525 w 5435"/>
                <a:gd name="T97" fmla="*/ 10316 h 13484"/>
                <a:gd name="T98" fmla="*/ 1624 w 5435"/>
                <a:gd name="T99" fmla="*/ 11201 h 13484"/>
                <a:gd name="T100" fmla="*/ 1745 w 5435"/>
                <a:gd name="T101" fmla="*/ 11864 h 13484"/>
                <a:gd name="T102" fmla="*/ 1820 w 5435"/>
                <a:gd name="T103" fmla="*/ 12305 h 13484"/>
                <a:gd name="T104" fmla="*/ 1894 w 5435"/>
                <a:gd name="T105" fmla="*/ 12723 h 13484"/>
                <a:gd name="T106" fmla="*/ 1967 w 5435"/>
                <a:gd name="T107" fmla="*/ 13141 h 13484"/>
                <a:gd name="T108" fmla="*/ 2017 w 5435"/>
                <a:gd name="T109" fmla="*/ 13386 h 13484"/>
                <a:gd name="T110" fmla="*/ 2065 w 5435"/>
                <a:gd name="T111" fmla="*/ 13435 h 13484"/>
                <a:gd name="T112" fmla="*/ 2115 w 5435"/>
                <a:gd name="T113" fmla="*/ 13460 h 13484"/>
                <a:gd name="T114" fmla="*/ 2188 w 5435"/>
                <a:gd name="T115" fmla="*/ 13484 h 13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5"/>
                <a:gd name="T175" fmla="*/ 0 h 13484"/>
                <a:gd name="T176" fmla="*/ 5435 w 5435"/>
                <a:gd name="T177" fmla="*/ 13484 h 134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5" h="13484">
                  <a:moveTo>
                    <a:pt x="2238" y="13484"/>
                  </a:moveTo>
                  <a:lnTo>
                    <a:pt x="4844" y="13116"/>
                  </a:lnTo>
                  <a:lnTo>
                    <a:pt x="4868" y="12404"/>
                  </a:lnTo>
                  <a:lnTo>
                    <a:pt x="4820" y="11692"/>
                  </a:lnTo>
                  <a:lnTo>
                    <a:pt x="4722" y="10978"/>
                  </a:lnTo>
                  <a:lnTo>
                    <a:pt x="4648" y="10266"/>
                  </a:lnTo>
                  <a:lnTo>
                    <a:pt x="4549" y="9554"/>
                  </a:lnTo>
                  <a:lnTo>
                    <a:pt x="4499" y="8842"/>
                  </a:lnTo>
                  <a:lnTo>
                    <a:pt x="4499" y="8154"/>
                  </a:lnTo>
                  <a:lnTo>
                    <a:pt x="4574" y="7466"/>
                  </a:lnTo>
                  <a:lnTo>
                    <a:pt x="5435" y="7319"/>
                  </a:lnTo>
                  <a:lnTo>
                    <a:pt x="5237" y="3512"/>
                  </a:lnTo>
                  <a:lnTo>
                    <a:pt x="5237" y="3488"/>
                  </a:lnTo>
                  <a:lnTo>
                    <a:pt x="5213" y="3462"/>
                  </a:lnTo>
                  <a:lnTo>
                    <a:pt x="5213" y="3438"/>
                  </a:lnTo>
                  <a:lnTo>
                    <a:pt x="5188" y="3438"/>
                  </a:lnTo>
                  <a:lnTo>
                    <a:pt x="5164" y="3438"/>
                  </a:lnTo>
                  <a:lnTo>
                    <a:pt x="5164" y="3413"/>
                  </a:lnTo>
                  <a:lnTo>
                    <a:pt x="5140" y="3389"/>
                  </a:lnTo>
                  <a:lnTo>
                    <a:pt x="5140" y="3364"/>
                  </a:lnTo>
                  <a:lnTo>
                    <a:pt x="5140" y="24"/>
                  </a:lnTo>
                  <a:lnTo>
                    <a:pt x="5042" y="0"/>
                  </a:lnTo>
                  <a:lnTo>
                    <a:pt x="4943" y="0"/>
                  </a:lnTo>
                  <a:lnTo>
                    <a:pt x="4844" y="0"/>
                  </a:lnTo>
                  <a:lnTo>
                    <a:pt x="4772" y="24"/>
                  </a:lnTo>
                  <a:lnTo>
                    <a:pt x="4673" y="48"/>
                  </a:lnTo>
                  <a:lnTo>
                    <a:pt x="4574" y="97"/>
                  </a:lnTo>
                  <a:lnTo>
                    <a:pt x="4475" y="146"/>
                  </a:lnTo>
                  <a:lnTo>
                    <a:pt x="4403" y="195"/>
                  </a:lnTo>
                  <a:lnTo>
                    <a:pt x="3123" y="4347"/>
                  </a:lnTo>
                  <a:lnTo>
                    <a:pt x="3098" y="4371"/>
                  </a:lnTo>
                  <a:lnTo>
                    <a:pt x="3074" y="4371"/>
                  </a:lnTo>
                  <a:lnTo>
                    <a:pt x="3049" y="4396"/>
                  </a:lnTo>
                  <a:lnTo>
                    <a:pt x="3025" y="4396"/>
                  </a:lnTo>
                  <a:lnTo>
                    <a:pt x="3001" y="4396"/>
                  </a:lnTo>
                  <a:lnTo>
                    <a:pt x="2976" y="4371"/>
                  </a:lnTo>
                  <a:lnTo>
                    <a:pt x="2952" y="4371"/>
                  </a:lnTo>
                  <a:lnTo>
                    <a:pt x="2902" y="4347"/>
                  </a:lnTo>
                  <a:lnTo>
                    <a:pt x="2754" y="3807"/>
                  </a:lnTo>
                  <a:lnTo>
                    <a:pt x="2583" y="3241"/>
                  </a:lnTo>
                  <a:lnTo>
                    <a:pt x="2361" y="2725"/>
                  </a:lnTo>
                  <a:lnTo>
                    <a:pt x="2164" y="2209"/>
                  </a:lnTo>
                  <a:lnTo>
                    <a:pt x="1918" y="1694"/>
                  </a:lnTo>
                  <a:lnTo>
                    <a:pt x="1696" y="1202"/>
                  </a:lnTo>
                  <a:lnTo>
                    <a:pt x="1451" y="712"/>
                  </a:lnTo>
                  <a:lnTo>
                    <a:pt x="1205" y="220"/>
                  </a:lnTo>
                  <a:lnTo>
                    <a:pt x="222" y="294"/>
                  </a:lnTo>
                  <a:lnTo>
                    <a:pt x="74" y="637"/>
                  </a:lnTo>
                  <a:lnTo>
                    <a:pt x="0" y="982"/>
                  </a:lnTo>
                  <a:lnTo>
                    <a:pt x="0" y="1350"/>
                  </a:lnTo>
                  <a:lnTo>
                    <a:pt x="50" y="1743"/>
                  </a:lnTo>
                  <a:lnTo>
                    <a:pt x="98" y="2136"/>
                  </a:lnTo>
                  <a:lnTo>
                    <a:pt x="123" y="2529"/>
                  </a:lnTo>
                  <a:lnTo>
                    <a:pt x="147" y="2922"/>
                  </a:lnTo>
                  <a:lnTo>
                    <a:pt x="98" y="3290"/>
                  </a:lnTo>
                  <a:lnTo>
                    <a:pt x="98" y="3856"/>
                  </a:lnTo>
                  <a:lnTo>
                    <a:pt x="98" y="4396"/>
                  </a:lnTo>
                  <a:lnTo>
                    <a:pt x="123" y="4937"/>
                  </a:lnTo>
                  <a:lnTo>
                    <a:pt x="147" y="5477"/>
                  </a:lnTo>
                  <a:lnTo>
                    <a:pt x="173" y="6017"/>
                  </a:lnTo>
                  <a:lnTo>
                    <a:pt x="222" y="6558"/>
                  </a:lnTo>
                  <a:lnTo>
                    <a:pt x="294" y="7073"/>
                  </a:lnTo>
                  <a:lnTo>
                    <a:pt x="393" y="7614"/>
                  </a:lnTo>
                  <a:lnTo>
                    <a:pt x="935" y="7466"/>
                  </a:lnTo>
                  <a:lnTo>
                    <a:pt x="959" y="7466"/>
                  </a:lnTo>
                  <a:lnTo>
                    <a:pt x="959" y="7490"/>
                  </a:lnTo>
                  <a:lnTo>
                    <a:pt x="959" y="7516"/>
                  </a:lnTo>
                  <a:lnTo>
                    <a:pt x="983" y="7516"/>
                  </a:lnTo>
                  <a:lnTo>
                    <a:pt x="983" y="7540"/>
                  </a:lnTo>
                  <a:lnTo>
                    <a:pt x="1057" y="7540"/>
                  </a:lnTo>
                  <a:lnTo>
                    <a:pt x="1082" y="7540"/>
                  </a:lnTo>
                  <a:lnTo>
                    <a:pt x="1082" y="7490"/>
                  </a:lnTo>
                  <a:lnTo>
                    <a:pt x="1082" y="7441"/>
                  </a:lnTo>
                  <a:lnTo>
                    <a:pt x="1082" y="7393"/>
                  </a:lnTo>
                  <a:lnTo>
                    <a:pt x="1082" y="7344"/>
                  </a:lnTo>
                  <a:lnTo>
                    <a:pt x="1106" y="7319"/>
                  </a:lnTo>
                  <a:lnTo>
                    <a:pt x="1156" y="7270"/>
                  </a:lnTo>
                  <a:lnTo>
                    <a:pt x="1205" y="7270"/>
                  </a:lnTo>
                  <a:lnTo>
                    <a:pt x="1230" y="7270"/>
                  </a:lnTo>
                  <a:lnTo>
                    <a:pt x="1255" y="7295"/>
                  </a:lnTo>
                  <a:lnTo>
                    <a:pt x="1304" y="7319"/>
                  </a:lnTo>
                  <a:lnTo>
                    <a:pt x="1304" y="7369"/>
                  </a:lnTo>
                  <a:lnTo>
                    <a:pt x="1328" y="7417"/>
                  </a:lnTo>
                  <a:lnTo>
                    <a:pt x="1352" y="7466"/>
                  </a:lnTo>
                  <a:lnTo>
                    <a:pt x="1352" y="7490"/>
                  </a:lnTo>
                  <a:lnTo>
                    <a:pt x="1328" y="7589"/>
                  </a:lnTo>
                  <a:lnTo>
                    <a:pt x="1328" y="7688"/>
                  </a:lnTo>
                  <a:lnTo>
                    <a:pt x="1352" y="7761"/>
                  </a:lnTo>
                  <a:lnTo>
                    <a:pt x="1352" y="7835"/>
                  </a:lnTo>
                  <a:lnTo>
                    <a:pt x="1352" y="7908"/>
                  </a:lnTo>
                  <a:lnTo>
                    <a:pt x="1352" y="7982"/>
                  </a:lnTo>
                  <a:lnTo>
                    <a:pt x="1328" y="8056"/>
                  </a:lnTo>
                  <a:lnTo>
                    <a:pt x="1304" y="8129"/>
                  </a:lnTo>
                  <a:lnTo>
                    <a:pt x="1402" y="8571"/>
                  </a:lnTo>
                  <a:lnTo>
                    <a:pt x="1451" y="8989"/>
                  </a:lnTo>
                  <a:lnTo>
                    <a:pt x="1475" y="9432"/>
                  </a:lnTo>
                  <a:lnTo>
                    <a:pt x="1501" y="9873"/>
                  </a:lnTo>
                  <a:lnTo>
                    <a:pt x="1525" y="10316"/>
                  </a:lnTo>
                  <a:lnTo>
                    <a:pt x="1574" y="10758"/>
                  </a:lnTo>
                  <a:lnTo>
                    <a:pt x="1624" y="11201"/>
                  </a:lnTo>
                  <a:lnTo>
                    <a:pt x="1696" y="11642"/>
                  </a:lnTo>
                  <a:lnTo>
                    <a:pt x="1745" y="11864"/>
                  </a:lnTo>
                  <a:lnTo>
                    <a:pt x="1771" y="12084"/>
                  </a:lnTo>
                  <a:lnTo>
                    <a:pt x="1820" y="12305"/>
                  </a:lnTo>
                  <a:lnTo>
                    <a:pt x="1844" y="12526"/>
                  </a:lnTo>
                  <a:lnTo>
                    <a:pt x="1894" y="12723"/>
                  </a:lnTo>
                  <a:lnTo>
                    <a:pt x="1918" y="12945"/>
                  </a:lnTo>
                  <a:lnTo>
                    <a:pt x="1967" y="13141"/>
                  </a:lnTo>
                  <a:lnTo>
                    <a:pt x="2017" y="13361"/>
                  </a:lnTo>
                  <a:lnTo>
                    <a:pt x="2017" y="13386"/>
                  </a:lnTo>
                  <a:lnTo>
                    <a:pt x="2041" y="13411"/>
                  </a:lnTo>
                  <a:lnTo>
                    <a:pt x="2065" y="13435"/>
                  </a:lnTo>
                  <a:lnTo>
                    <a:pt x="2090" y="13460"/>
                  </a:lnTo>
                  <a:lnTo>
                    <a:pt x="2115" y="13460"/>
                  </a:lnTo>
                  <a:lnTo>
                    <a:pt x="2164" y="13484"/>
                  </a:lnTo>
                  <a:lnTo>
                    <a:pt x="2188" y="13484"/>
                  </a:lnTo>
                  <a:lnTo>
                    <a:pt x="2238" y="134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0" name="Freeform 17">
              <a:extLst>
                <a:ext uri="{FF2B5EF4-FFF2-40B4-BE49-F238E27FC236}">
                  <a16:creationId xmlns:a16="http://schemas.microsoft.com/office/drawing/2014/main" id="{1C3522AB-8E0D-4ACF-8EF1-C57D7178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654"/>
              <a:ext cx="1300" cy="1972"/>
            </a:xfrm>
            <a:custGeom>
              <a:avLst/>
              <a:gdLst>
                <a:gd name="T0" fmla="*/ 1942 w 9098"/>
                <a:gd name="T1" fmla="*/ 13805 h 13805"/>
                <a:gd name="T2" fmla="*/ 2016 w 9098"/>
                <a:gd name="T3" fmla="*/ 13805 h 13805"/>
                <a:gd name="T4" fmla="*/ 2384 w 9098"/>
                <a:gd name="T5" fmla="*/ 13560 h 13805"/>
                <a:gd name="T6" fmla="*/ 4081 w 9098"/>
                <a:gd name="T7" fmla="*/ 13486 h 13805"/>
                <a:gd name="T8" fmla="*/ 5213 w 9098"/>
                <a:gd name="T9" fmla="*/ 13191 h 13805"/>
                <a:gd name="T10" fmla="*/ 6393 w 9098"/>
                <a:gd name="T11" fmla="*/ 12872 h 13805"/>
                <a:gd name="T12" fmla="*/ 7057 w 9098"/>
                <a:gd name="T13" fmla="*/ 12749 h 13805"/>
                <a:gd name="T14" fmla="*/ 7401 w 9098"/>
                <a:gd name="T15" fmla="*/ 12651 h 13805"/>
                <a:gd name="T16" fmla="*/ 7770 w 9098"/>
                <a:gd name="T17" fmla="*/ 12627 h 13805"/>
                <a:gd name="T18" fmla="*/ 7844 w 9098"/>
                <a:gd name="T19" fmla="*/ 12676 h 13805"/>
                <a:gd name="T20" fmla="*/ 7942 w 9098"/>
                <a:gd name="T21" fmla="*/ 12725 h 13805"/>
                <a:gd name="T22" fmla="*/ 9098 w 9098"/>
                <a:gd name="T23" fmla="*/ 11570 h 13805"/>
                <a:gd name="T24" fmla="*/ 8681 w 9098"/>
                <a:gd name="T25" fmla="*/ 10367 h 13805"/>
                <a:gd name="T26" fmla="*/ 7942 w 9098"/>
                <a:gd name="T27" fmla="*/ 9360 h 13805"/>
                <a:gd name="T28" fmla="*/ 7155 w 9098"/>
                <a:gd name="T29" fmla="*/ 8378 h 13805"/>
                <a:gd name="T30" fmla="*/ 6491 w 9098"/>
                <a:gd name="T31" fmla="*/ 7321 h 13805"/>
                <a:gd name="T32" fmla="*/ 5779 w 9098"/>
                <a:gd name="T33" fmla="*/ 6314 h 13805"/>
                <a:gd name="T34" fmla="*/ 5384 w 9098"/>
                <a:gd name="T35" fmla="*/ 4619 h 13805"/>
                <a:gd name="T36" fmla="*/ 5090 w 9098"/>
                <a:gd name="T37" fmla="*/ 2875 h 13805"/>
                <a:gd name="T38" fmla="*/ 4820 w 9098"/>
                <a:gd name="T39" fmla="*/ 1696 h 13805"/>
                <a:gd name="T40" fmla="*/ 4917 w 9098"/>
                <a:gd name="T41" fmla="*/ 1670 h 13805"/>
                <a:gd name="T42" fmla="*/ 4991 w 9098"/>
                <a:gd name="T43" fmla="*/ 1696 h 13805"/>
                <a:gd name="T44" fmla="*/ 5065 w 9098"/>
                <a:gd name="T45" fmla="*/ 1720 h 13805"/>
                <a:gd name="T46" fmla="*/ 4820 w 9098"/>
                <a:gd name="T47" fmla="*/ 320 h 13805"/>
                <a:gd name="T48" fmla="*/ 4844 w 9098"/>
                <a:gd name="T49" fmla="*/ 246 h 13805"/>
                <a:gd name="T50" fmla="*/ 4869 w 9098"/>
                <a:gd name="T51" fmla="*/ 149 h 13805"/>
                <a:gd name="T52" fmla="*/ 4893 w 9098"/>
                <a:gd name="T53" fmla="*/ 75 h 13805"/>
                <a:gd name="T54" fmla="*/ 4820 w 9098"/>
                <a:gd name="T55" fmla="*/ 50 h 13805"/>
                <a:gd name="T56" fmla="*/ 4721 w 9098"/>
                <a:gd name="T57" fmla="*/ 26 h 13805"/>
                <a:gd name="T58" fmla="*/ 3885 w 9098"/>
                <a:gd name="T59" fmla="*/ 517 h 13805"/>
                <a:gd name="T60" fmla="*/ 3688 w 9098"/>
                <a:gd name="T61" fmla="*/ 418 h 13805"/>
                <a:gd name="T62" fmla="*/ 3516 w 9098"/>
                <a:gd name="T63" fmla="*/ 246 h 13805"/>
                <a:gd name="T64" fmla="*/ 3343 w 9098"/>
                <a:gd name="T65" fmla="*/ 99 h 13805"/>
                <a:gd name="T66" fmla="*/ 3122 w 9098"/>
                <a:gd name="T67" fmla="*/ 99 h 13805"/>
                <a:gd name="T68" fmla="*/ 2901 w 9098"/>
                <a:gd name="T69" fmla="*/ 99 h 13805"/>
                <a:gd name="T70" fmla="*/ 2926 w 9098"/>
                <a:gd name="T71" fmla="*/ 246 h 13805"/>
                <a:gd name="T72" fmla="*/ 3122 w 9098"/>
                <a:gd name="T73" fmla="*/ 369 h 13805"/>
                <a:gd name="T74" fmla="*/ 3196 w 9098"/>
                <a:gd name="T75" fmla="*/ 541 h 13805"/>
                <a:gd name="T76" fmla="*/ 3172 w 9098"/>
                <a:gd name="T77" fmla="*/ 590 h 13805"/>
                <a:gd name="T78" fmla="*/ 2065 w 9098"/>
                <a:gd name="T79" fmla="*/ 1106 h 13805"/>
                <a:gd name="T80" fmla="*/ 2630 w 9098"/>
                <a:gd name="T81" fmla="*/ 1794 h 13805"/>
                <a:gd name="T82" fmla="*/ 2680 w 9098"/>
                <a:gd name="T83" fmla="*/ 1769 h 13805"/>
                <a:gd name="T84" fmla="*/ 2753 w 9098"/>
                <a:gd name="T85" fmla="*/ 1769 h 13805"/>
                <a:gd name="T86" fmla="*/ 2827 w 9098"/>
                <a:gd name="T87" fmla="*/ 1818 h 13805"/>
                <a:gd name="T88" fmla="*/ 2876 w 9098"/>
                <a:gd name="T89" fmla="*/ 1917 h 13805"/>
                <a:gd name="T90" fmla="*/ 2729 w 9098"/>
                <a:gd name="T91" fmla="*/ 4152 h 13805"/>
                <a:gd name="T92" fmla="*/ 1967 w 9098"/>
                <a:gd name="T93" fmla="*/ 7345 h 13805"/>
                <a:gd name="T94" fmla="*/ 540 w 9098"/>
                <a:gd name="T95" fmla="*/ 10220 h 13805"/>
                <a:gd name="T96" fmla="*/ 24 w 9098"/>
                <a:gd name="T97" fmla="*/ 11349 h 13805"/>
                <a:gd name="T98" fmla="*/ 72 w 9098"/>
                <a:gd name="T99" fmla="*/ 12578 h 13805"/>
                <a:gd name="T100" fmla="*/ 220 w 9098"/>
                <a:gd name="T101" fmla="*/ 13461 h 13805"/>
                <a:gd name="T102" fmla="*/ 319 w 9098"/>
                <a:gd name="T103" fmla="*/ 13510 h 13805"/>
                <a:gd name="T104" fmla="*/ 417 w 9098"/>
                <a:gd name="T105" fmla="*/ 13560 h 13805"/>
                <a:gd name="T106" fmla="*/ 761 w 9098"/>
                <a:gd name="T107" fmla="*/ 13510 h 13805"/>
                <a:gd name="T108" fmla="*/ 1203 w 9098"/>
                <a:gd name="T109" fmla="*/ 13461 h 13805"/>
                <a:gd name="T110" fmla="*/ 1598 w 9098"/>
                <a:gd name="T111" fmla="*/ 13609 h 13805"/>
                <a:gd name="T112" fmla="*/ 1721 w 9098"/>
                <a:gd name="T113" fmla="*/ 13708 h 13805"/>
                <a:gd name="T114" fmla="*/ 1794 w 9098"/>
                <a:gd name="T115" fmla="*/ 13781 h 13805"/>
                <a:gd name="T116" fmla="*/ 1892 w 9098"/>
                <a:gd name="T117" fmla="*/ 13805 h 138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98"/>
                <a:gd name="T178" fmla="*/ 0 h 13805"/>
                <a:gd name="T179" fmla="*/ 9098 w 9098"/>
                <a:gd name="T180" fmla="*/ 13805 h 138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98" h="13805">
                  <a:moveTo>
                    <a:pt x="1892" y="13805"/>
                  </a:moveTo>
                  <a:lnTo>
                    <a:pt x="1917" y="13805"/>
                  </a:lnTo>
                  <a:lnTo>
                    <a:pt x="1942" y="13805"/>
                  </a:lnTo>
                  <a:lnTo>
                    <a:pt x="1967" y="13805"/>
                  </a:lnTo>
                  <a:lnTo>
                    <a:pt x="1991" y="13805"/>
                  </a:lnTo>
                  <a:lnTo>
                    <a:pt x="2016" y="13805"/>
                  </a:lnTo>
                  <a:lnTo>
                    <a:pt x="2041" y="13805"/>
                  </a:lnTo>
                  <a:lnTo>
                    <a:pt x="2065" y="13805"/>
                  </a:lnTo>
                  <a:lnTo>
                    <a:pt x="2384" y="13560"/>
                  </a:lnTo>
                  <a:lnTo>
                    <a:pt x="3049" y="13708"/>
                  </a:lnTo>
                  <a:lnTo>
                    <a:pt x="3688" y="13437"/>
                  </a:lnTo>
                  <a:lnTo>
                    <a:pt x="4081" y="13486"/>
                  </a:lnTo>
                  <a:lnTo>
                    <a:pt x="4475" y="13461"/>
                  </a:lnTo>
                  <a:lnTo>
                    <a:pt x="4844" y="13339"/>
                  </a:lnTo>
                  <a:lnTo>
                    <a:pt x="5213" y="13191"/>
                  </a:lnTo>
                  <a:lnTo>
                    <a:pt x="5582" y="13045"/>
                  </a:lnTo>
                  <a:lnTo>
                    <a:pt x="5975" y="12921"/>
                  </a:lnTo>
                  <a:lnTo>
                    <a:pt x="6393" y="12872"/>
                  </a:lnTo>
                  <a:lnTo>
                    <a:pt x="6835" y="12897"/>
                  </a:lnTo>
                  <a:lnTo>
                    <a:pt x="6959" y="12823"/>
                  </a:lnTo>
                  <a:lnTo>
                    <a:pt x="7057" y="12749"/>
                  </a:lnTo>
                  <a:lnTo>
                    <a:pt x="7180" y="12701"/>
                  </a:lnTo>
                  <a:lnTo>
                    <a:pt x="7279" y="12676"/>
                  </a:lnTo>
                  <a:lnTo>
                    <a:pt x="7401" y="12651"/>
                  </a:lnTo>
                  <a:lnTo>
                    <a:pt x="7524" y="12651"/>
                  </a:lnTo>
                  <a:lnTo>
                    <a:pt x="7623" y="12651"/>
                  </a:lnTo>
                  <a:lnTo>
                    <a:pt x="7770" y="12627"/>
                  </a:lnTo>
                  <a:lnTo>
                    <a:pt x="7794" y="12627"/>
                  </a:lnTo>
                  <a:lnTo>
                    <a:pt x="7819" y="12651"/>
                  </a:lnTo>
                  <a:lnTo>
                    <a:pt x="7844" y="12676"/>
                  </a:lnTo>
                  <a:lnTo>
                    <a:pt x="7869" y="12676"/>
                  </a:lnTo>
                  <a:lnTo>
                    <a:pt x="7893" y="12701"/>
                  </a:lnTo>
                  <a:lnTo>
                    <a:pt x="7942" y="12725"/>
                  </a:lnTo>
                  <a:lnTo>
                    <a:pt x="7992" y="12725"/>
                  </a:lnTo>
                  <a:lnTo>
                    <a:pt x="9050" y="12013"/>
                  </a:lnTo>
                  <a:lnTo>
                    <a:pt x="9098" y="11570"/>
                  </a:lnTo>
                  <a:lnTo>
                    <a:pt x="9024" y="11152"/>
                  </a:lnTo>
                  <a:lnTo>
                    <a:pt x="8876" y="10760"/>
                  </a:lnTo>
                  <a:lnTo>
                    <a:pt x="8681" y="10367"/>
                  </a:lnTo>
                  <a:lnTo>
                    <a:pt x="8459" y="10022"/>
                  </a:lnTo>
                  <a:lnTo>
                    <a:pt x="8189" y="9679"/>
                  </a:lnTo>
                  <a:lnTo>
                    <a:pt x="7942" y="9360"/>
                  </a:lnTo>
                  <a:lnTo>
                    <a:pt x="7721" y="9040"/>
                  </a:lnTo>
                  <a:lnTo>
                    <a:pt x="7425" y="8721"/>
                  </a:lnTo>
                  <a:lnTo>
                    <a:pt x="7155" y="8378"/>
                  </a:lnTo>
                  <a:lnTo>
                    <a:pt x="6934" y="8033"/>
                  </a:lnTo>
                  <a:lnTo>
                    <a:pt x="6712" y="7690"/>
                  </a:lnTo>
                  <a:lnTo>
                    <a:pt x="6491" y="7321"/>
                  </a:lnTo>
                  <a:lnTo>
                    <a:pt x="6271" y="6976"/>
                  </a:lnTo>
                  <a:lnTo>
                    <a:pt x="6049" y="6633"/>
                  </a:lnTo>
                  <a:lnTo>
                    <a:pt x="5779" y="6314"/>
                  </a:lnTo>
                  <a:lnTo>
                    <a:pt x="5606" y="5749"/>
                  </a:lnTo>
                  <a:lnTo>
                    <a:pt x="5483" y="5184"/>
                  </a:lnTo>
                  <a:lnTo>
                    <a:pt x="5384" y="4619"/>
                  </a:lnTo>
                  <a:lnTo>
                    <a:pt x="5286" y="4029"/>
                  </a:lnTo>
                  <a:lnTo>
                    <a:pt x="5213" y="3439"/>
                  </a:lnTo>
                  <a:lnTo>
                    <a:pt x="5090" y="2875"/>
                  </a:lnTo>
                  <a:lnTo>
                    <a:pt x="4967" y="2309"/>
                  </a:lnTo>
                  <a:lnTo>
                    <a:pt x="4794" y="1720"/>
                  </a:lnTo>
                  <a:lnTo>
                    <a:pt x="4820" y="1696"/>
                  </a:lnTo>
                  <a:lnTo>
                    <a:pt x="4844" y="1696"/>
                  </a:lnTo>
                  <a:lnTo>
                    <a:pt x="4869" y="1670"/>
                  </a:lnTo>
                  <a:lnTo>
                    <a:pt x="4917" y="1670"/>
                  </a:lnTo>
                  <a:lnTo>
                    <a:pt x="4941" y="1670"/>
                  </a:lnTo>
                  <a:lnTo>
                    <a:pt x="4967" y="1696"/>
                  </a:lnTo>
                  <a:lnTo>
                    <a:pt x="4991" y="1696"/>
                  </a:lnTo>
                  <a:lnTo>
                    <a:pt x="5015" y="1696"/>
                  </a:lnTo>
                  <a:lnTo>
                    <a:pt x="5040" y="1720"/>
                  </a:lnTo>
                  <a:lnTo>
                    <a:pt x="5065" y="1720"/>
                  </a:lnTo>
                  <a:lnTo>
                    <a:pt x="5459" y="3439"/>
                  </a:lnTo>
                  <a:lnTo>
                    <a:pt x="5606" y="1180"/>
                  </a:lnTo>
                  <a:lnTo>
                    <a:pt x="4820" y="320"/>
                  </a:lnTo>
                  <a:lnTo>
                    <a:pt x="4820" y="296"/>
                  </a:lnTo>
                  <a:lnTo>
                    <a:pt x="4844" y="270"/>
                  </a:lnTo>
                  <a:lnTo>
                    <a:pt x="4844" y="246"/>
                  </a:lnTo>
                  <a:lnTo>
                    <a:pt x="4844" y="221"/>
                  </a:lnTo>
                  <a:lnTo>
                    <a:pt x="4869" y="197"/>
                  </a:lnTo>
                  <a:lnTo>
                    <a:pt x="4869" y="149"/>
                  </a:lnTo>
                  <a:lnTo>
                    <a:pt x="4893" y="124"/>
                  </a:lnTo>
                  <a:lnTo>
                    <a:pt x="4917" y="99"/>
                  </a:lnTo>
                  <a:lnTo>
                    <a:pt x="4893" y="75"/>
                  </a:lnTo>
                  <a:lnTo>
                    <a:pt x="4869" y="75"/>
                  </a:lnTo>
                  <a:lnTo>
                    <a:pt x="4844" y="50"/>
                  </a:lnTo>
                  <a:lnTo>
                    <a:pt x="4820" y="50"/>
                  </a:lnTo>
                  <a:lnTo>
                    <a:pt x="4794" y="50"/>
                  </a:lnTo>
                  <a:lnTo>
                    <a:pt x="4745" y="26"/>
                  </a:lnTo>
                  <a:lnTo>
                    <a:pt x="4721" y="26"/>
                  </a:lnTo>
                  <a:lnTo>
                    <a:pt x="4697" y="0"/>
                  </a:lnTo>
                  <a:lnTo>
                    <a:pt x="3958" y="517"/>
                  </a:lnTo>
                  <a:lnTo>
                    <a:pt x="3885" y="517"/>
                  </a:lnTo>
                  <a:lnTo>
                    <a:pt x="3811" y="492"/>
                  </a:lnTo>
                  <a:lnTo>
                    <a:pt x="3738" y="468"/>
                  </a:lnTo>
                  <a:lnTo>
                    <a:pt x="3688" y="418"/>
                  </a:lnTo>
                  <a:lnTo>
                    <a:pt x="3613" y="369"/>
                  </a:lnTo>
                  <a:lnTo>
                    <a:pt x="3564" y="296"/>
                  </a:lnTo>
                  <a:lnTo>
                    <a:pt x="3516" y="246"/>
                  </a:lnTo>
                  <a:lnTo>
                    <a:pt x="3467" y="173"/>
                  </a:lnTo>
                  <a:lnTo>
                    <a:pt x="3418" y="124"/>
                  </a:lnTo>
                  <a:lnTo>
                    <a:pt x="3343" y="99"/>
                  </a:lnTo>
                  <a:lnTo>
                    <a:pt x="3270" y="99"/>
                  </a:lnTo>
                  <a:lnTo>
                    <a:pt x="3196" y="99"/>
                  </a:lnTo>
                  <a:lnTo>
                    <a:pt x="3122" y="99"/>
                  </a:lnTo>
                  <a:lnTo>
                    <a:pt x="3049" y="99"/>
                  </a:lnTo>
                  <a:lnTo>
                    <a:pt x="2974" y="99"/>
                  </a:lnTo>
                  <a:lnTo>
                    <a:pt x="2901" y="99"/>
                  </a:lnTo>
                  <a:lnTo>
                    <a:pt x="2876" y="149"/>
                  </a:lnTo>
                  <a:lnTo>
                    <a:pt x="2901" y="197"/>
                  </a:lnTo>
                  <a:lnTo>
                    <a:pt x="2926" y="246"/>
                  </a:lnTo>
                  <a:lnTo>
                    <a:pt x="2999" y="270"/>
                  </a:lnTo>
                  <a:lnTo>
                    <a:pt x="3073" y="320"/>
                  </a:lnTo>
                  <a:lnTo>
                    <a:pt x="3122" y="369"/>
                  </a:lnTo>
                  <a:lnTo>
                    <a:pt x="3172" y="444"/>
                  </a:lnTo>
                  <a:lnTo>
                    <a:pt x="3196" y="517"/>
                  </a:lnTo>
                  <a:lnTo>
                    <a:pt x="3196" y="541"/>
                  </a:lnTo>
                  <a:lnTo>
                    <a:pt x="3196" y="565"/>
                  </a:lnTo>
                  <a:lnTo>
                    <a:pt x="3172" y="565"/>
                  </a:lnTo>
                  <a:lnTo>
                    <a:pt x="3172" y="590"/>
                  </a:lnTo>
                  <a:lnTo>
                    <a:pt x="3148" y="615"/>
                  </a:lnTo>
                  <a:lnTo>
                    <a:pt x="3122" y="639"/>
                  </a:lnTo>
                  <a:lnTo>
                    <a:pt x="2065" y="1106"/>
                  </a:lnTo>
                  <a:lnTo>
                    <a:pt x="2384" y="4472"/>
                  </a:lnTo>
                  <a:lnTo>
                    <a:pt x="2606" y="1794"/>
                  </a:lnTo>
                  <a:lnTo>
                    <a:pt x="2630" y="1794"/>
                  </a:lnTo>
                  <a:lnTo>
                    <a:pt x="2655" y="1794"/>
                  </a:lnTo>
                  <a:lnTo>
                    <a:pt x="2655" y="1769"/>
                  </a:lnTo>
                  <a:lnTo>
                    <a:pt x="2680" y="1769"/>
                  </a:lnTo>
                  <a:lnTo>
                    <a:pt x="2704" y="1769"/>
                  </a:lnTo>
                  <a:lnTo>
                    <a:pt x="2729" y="1769"/>
                  </a:lnTo>
                  <a:lnTo>
                    <a:pt x="2753" y="1769"/>
                  </a:lnTo>
                  <a:lnTo>
                    <a:pt x="2779" y="1769"/>
                  </a:lnTo>
                  <a:lnTo>
                    <a:pt x="2803" y="1794"/>
                  </a:lnTo>
                  <a:lnTo>
                    <a:pt x="2827" y="1818"/>
                  </a:lnTo>
                  <a:lnTo>
                    <a:pt x="2851" y="1844"/>
                  </a:lnTo>
                  <a:lnTo>
                    <a:pt x="2851" y="1868"/>
                  </a:lnTo>
                  <a:lnTo>
                    <a:pt x="2876" y="1917"/>
                  </a:lnTo>
                  <a:lnTo>
                    <a:pt x="2901" y="1941"/>
                  </a:lnTo>
                  <a:lnTo>
                    <a:pt x="2851" y="3071"/>
                  </a:lnTo>
                  <a:lnTo>
                    <a:pt x="2729" y="4152"/>
                  </a:lnTo>
                  <a:lnTo>
                    <a:pt x="2557" y="5257"/>
                  </a:lnTo>
                  <a:lnTo>
                    <a:pt x="2287" y="6314"/>
                  </a:lnTo>
                  <a:lnTo>
                    <a:pt x="1967" y="7345"/>
                  </a:lnTo>
                  <a:lnTo>
                    <a:pt x="1573" y="8352"/>
                  </a:lnTo>
                  <a:lnTo>
                    <a:pt x="1082" y="9310"/>
                  </a:lnTo>
                  <a:lnTo>
                    <a:pt x="540" y="10220"/>
                  </a:lnTo>
                  <a:lnTo>
                    <a:pt x="294" y="10563"/>
                  </a:lnTo>
                  <a:lnTo>
                    <a:pt x="121" y="10957"/>
                  </a:lnTo>
                  <a:lnTo>
                    <a:pt x="24" y="11349"/>
                  </a:lnTo>
                  <a:lnTo>
                    <a:pt x="0" y="11742"/>
                  </a:lnTo>
                  <a:lnTo>
                    <a:pt x="24" y="12160"/>
                  </a:lnTo>
                  <a:lnTo>
                    <a:pt x="72" y="12578"/>
                  </a:lnTo>
                  <a:lnTo>
                    <a:pt x="121" y="13020"/>
                  </a:lnTo>
                  <a:lnTo>
                    <a:pt x="196" y="13437"/>
                  </a:lnTo>
                  <a:lnTo>
                    <a:pt x="220" y="13461"/>
                  </a:lnTo>
                  <a:lnTo>
                    <a:pt x="246" y="13486"/>
                  </a:lnTo>
                  <a:lnTo>
                    <a:pt x="294" y="13510"/>
                  </a:lnTo>
                  <a:lnTo>
                    <a:pt x="319" y="13510"/>
                  </a:lnTo>
                  <a:lnTo>
                    <a:pt x="343" y="13536"/>
                  </a:lnTo>
                  <a:lnTo>
                    <a:pt x="393" y="13536"/>
                  </a:lnTo>
                  <a:lnTo>
                    <a:pt x="417" y="13560"/>
                  </a:lnTo>
                  <a:lnTo>
                    <a:pt x="466" y="13560"/>
                  </a:lnTo>
                  <a:lnTo>
                    <a:pt x="614" y="13536"/>
                  </a:lnTo>
                  <a:lnTo>
                    <a:pt x="761" y="13510"/>
                  </a:lnTo>
                  <a:lnTo>
                    <a:pt x="909" y="13461"/>
                  </a:lnTo>
                  <a:lnTo>
                    <a:pt x="1057" y="13461"/>
                  </a:lnTo>
                  <a:lnTo>
                    <a:pt x="1203" y="13461"/>
                  </a:lnTo>
                  <a:lnTo>
                    <a:pt x="1352" y="13461"/>
                  </a:lnTo>
                  <a:lnTo>
                    <a:pt x="1474" y="13510"/>
                  </a:lnTo>
                  <a:lnTo>
                    <a:pt x="1598" y="13609"/>
                  </a:lnTo>
                  <a:lnTo>
                    <a:pt x="1647" y="13634"/>
                  </a:lnTo>
                  <a:lnTo>
                    <a:pt x="1697" y="13684"/>
                  </a:lnTo>
                  <a:lnTo>
                    <a:pt x="1721" y="13708"/>
                  </a:lnTo>
                  <a:lnTo>
                    <a:pt x="1745" y="13757"/>
                  </a:lnTo>
                  <a:lnTo>
                    <a:pt x="1770" y="13781"/>
                  </a:lnTo>
                  <a:lnTo>
                    <a:pt x="1794" y="13781"/>
                  </a:lnTo>
                  <a:lnTo>
                    <a:pt x="1819" y="13805"/>
                  </a:lnTo>
                  <a:lnTo>
                    <a:pt x="1868" y="13805"/>
                  </a:lnTo>
                  <a:lnTo>
                    <a:pt x="1892" y="138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1" name="Freeform 18">
              <a:extLst>
                <a:ext uri="{FF2B5EF4-FFF2-40B4-BE49-F238E27FC236}">
                  <a16:creationId xmlns:a16="http://schemas.microsoft.com/office/drawing/2014/main" id="{BAF5C2E3-5F88-4FAB-A22A-305B57937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387"/>
              <a:ext cx="358" cy="1327"/>
            </a:xfrm>
            <a:custGeom>
              <a:avLst/>
              <a:gdLst>
                <a:gd name="T0" fmla="*/ 2336 w 2507"/>
                <a:gd name="T1" fmla="*/ 9287 h 9287"/>
                <a:gd name="T2" fmla="*/ 2361 w 2507"/>
                <a:gd name="T3" fmla="*/ 9287 h 9287"/>
                <a:gd name="T4" fmla="*/ 2361 w 2507"/>
                <a:gd name="T5" fmla="*/ 9261 h 9287"/>
                <a:gd name="T6" fmla="*/ 2386 w 2507"/>
                <a:gd name="T7" fmla="*/ 9261 h 9287"/>
                <a:gd name="T8" fmla="*/ 2386 w 2507"/>
                <a:gd name="T9" fmla="*/ 9237 h 9287"/>
                <a:gd name="T10" fmla="*/ 2507 w 2507"/>
                <a:gd name="T11" fmla="*/ 7887 h 9287"/>
                <a:gd name="T12" fmla="*/ 2483 w 2507"/>
                <a:gd name="T13" fmla="*/ 7887 h 9287"/>
                <a:gd name="T14" fmla="*/ 2483 w 2507"/>
                <a:gd name="T15" fmla="*/ 7861 h 9287"/>
                <a:gd name="T16" fmla="*/ 2459 w 2507"/>
                <a:gd name="T17" fmla="*/ 7861 h 9287"/>
                <a:gd name="T18" fmla="*/ 2434 w 2507"/>
                <a:gd name="T19" fmla="*/ 7837 h 9287"/>
                <a:gd name="T20" fmla="*/ 2410 w 2507"/>
                <a:gd name="T21" fmla="*/ 7837 h 9287"/>
                <a:gd name="T22" fmla="*/ 2386 w 2507"/>
                <a:gd name="T23" fmla="*/ 7812 h 9287"/>
                <a:gd name="T24" fmla="*/ 2139 w 2507"/>
                <a:gd name="T25" fmla="*/ 7272 h 9287"/>
                <a:gd name="T26" fmla="*/ 1967 w 2507"/>
                <a:gd name="T27" fmla="*/ 6707 h 9287"/>
                <a:gd name="T28" fmla="*/ 1918 w 2507"/>
                <a:gd name="T29" fmla="*/ 6118 h 9287"/>
                <a:gd name="T30" fmla="*/ 1893 w 2507"/>
                <a:gd name="T31" fmla="*/ 5504 h 9287"/>
                <a:gd name="T32" fmla="*/ 1943 w 2507"/>
                <a:gd name="T33" fmla="*/ 4913 h 9287"/>
                <a:gd name="T34" fmla="*/ 1992 w 2507"/>
                <a:gd name="T35" fmla="*/ 4275 h 9287"/>
                <a:gd name="T36" fmla="*/ 2042 w 2507"/>
                <a:gd name="T37" fmla="*/ 3661 h 9287"/>
                <a:gd name="T38" fmla="*/ 2042 w 2507"/>
                <a:gd name="T39" fmla="*/ 3047 h 9287"/>
                <a:gd name="T40" fmla="*/ 1992 w 2507"/>
                <a:gd name="T41" fmla="*/ 2605 h 9287"/>
                <a:gd name="T42" fmla="*/ 1893 w 2507"/>
                <a:gd name="T43" fmla="*/ 2163 h 9287"/>
                <a:gd name="T44" fmla="*/ 1795 w 2507"/>
                <a:gd name="T45" fmla="*/ 1744 h 9287"/>
                <a:gd name="T46" fmla="*/ 1647 w 2507"/>
                <a:gd name="T47" fmla="*/ 1352 h 9287"/>
                <a:gd name="T48" fmla="*/ 1475 w 2507"/>
                <a:gd name="T49" fmla="*/ 959 h 9287"/>
                <a:gd name="T50" fmla="*/ 1279 w 2507"/>
                <a:gd name="T51" fmla="*/ 616 h 9287"/>
                <a:gd name="T52" fmla="*/ 1056 w 2507"/>
                <a:gd name="T53" fmla="*/ 272 h 9287"/>
                <a:gd name="T54" fmla="*/ 786 w 2507"/>
                <a:gd name="T55" fmla="*/ 0 h 9287"/>
                <a:gd name="T56" fmla="*/ 0 w 2507"/>
                <a:gd name="T57" fmla="*/ 737 h 9287"/>
                <a:gd name="T58" fmla="*/ 0 w 2507"/>
                <a:gd name="T59" fmla="*/ 1450 h 9287"/>
                <a:gd name="T60" fmla="*/ 24 w 2507"/>
                <a:gd name="T61" fmla="*/ 1475 h 9287"/>
                <a:gd name="T62" fmla="*/ 24 w 2507"/>
                <a:gd name="T63" fmla="*/ 1499 h 9287"/>
                <a:gd name="T64" fmla="*/ 49 w 2507"/>
                <a:gd name="T65" fmla="*/ 1499 h 9287"/>
                <a:gd name="T66" fmla="*/ 73 w 2507"/>
                <a:gd name="T67" fmla="*/ 1524 h 9287"/>
                <a:gd name="T68" fmla="*/ 99 w 2507"/>
                <a:gd name="T69" fmla="*/ 1548 h 9287"/>
                <a:gd name="T70" fmla="*/ 640 w 2507"/>
                <a:gd name="T71" fmla="*/ 1744 h 9287"/>
                <a:gd name="T72" fmla="*/ 836 w 2507"/>
                <a:gd name="T73" fmla="*/ 2040 h 9287"/>
                <a:gd name="T74" fmla="*/ 811 w 2507"/>
                <a:gd name="T75" fmla="*/ 2064 h 9287"/>
                <a:gd name="T76" fmla="*/ 786 w 2507"/>
                <a:gd name="T77" fmla="*/ 2064 h 9287"/>
                <a:gd name="T78" fmla="*/ 762 w 2507"/>
                <a:gd name="T79" fmla="*/ 2064 h 9287"/>
                <a:gd name="T80" fmla="*/ 737 w 2507"/>
                <a:gd name="T81" fmla="*/ 2064 h 9287"/>
                <a:gd name="T82" fmla="*/ 688 w 2507"/>
                <a:gd name="T83" fmla="*/ 2064 h 9287"/>
                <a:gd name="T84" fmla="*/ 664 w 2507"/>
                <a:gd name="T85" fmla="*/ 2064 h 9287"/>
                <a:gd name="T86" fmla="*/ 640 w 2507"/>
                <a:gd name="T87" fmla="*/ 2088 h 9287"/>
                <a:gd name="T88" fmla="*/ 615 w 2507"/>
                <a:gd name="T89" fmla="*/ 2113 h 9287"/>
                <a:gd name="T90" fmla="*/ 1304 w 2507"/>
                <a:gd name="T91" fmla="*/ 2973 h 9287"/>
                <a:gd name="T92" fmla="*/ 1230 w 2507"/>
                <a:gd name="T93" fmla="*/ 3784 h 9287"/>
                <a:gd name="T94" fmla="*/ 1181 w 2507"/>
                <a:gd name="T95" fmla="*/ 4619 h 9287"/>
                <a:gd name="T96" fmla="*/ 1155 w 2507"/>
                <a:gd name="T97" fmla="*/ 5454 h 9287"/>
                <a:gd name="T98" fmla="*/ 1155 w 2507"/>
                <a:gd name="T99" fmla="*/ 6289 h 9287"/>
                <a:gd name="T100" fmla="*/ 1254 w 2507"/>
                <a:gd name="T101" fmla="*/ 7100 h 9287"/>
                <a:gd name="T102" fmla="*/ 1475 w 2507"/>
                <a:gd name="T103" fmla="*/ 7861 h 9287"/>
                <a:gd name="T104" fmla="*/ 1795 w 2507"/>
                <a:gd name="T105" fmla="*/ 8574 h 9287"/>
                <a:gd name="T106" fmla="*/ 2263 w 2507"/>
                <a:gd name="T107" fmla="*/ 9237 h 9287"/>
                <a:gd name="T108" fmla="*/ 2287 w 2507"/>
                <a:gd name="T109" fmla="*/ 9261 h 9287"/>
                <a:gd name="T110" fmla="*/ 2312 w 2507"/>
                <a:gd name="T111" fmla="*/ 9261 h 9287"/>
                <a:gd name="T112" fmla="*/ 2336 w 2507"/>
                <a:gd name="T113" fmla="*/ 9287 h 9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7"/>
                <a:gd name="T172" fmla="*/ 0 h 9287"/>
                <a:gd name="T173" fmla="*/ 2507 w 2507"/>
                <a:gd name="T174" fmla="*/ 9287 h 9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7" h="9287">
                  <a:moveTo>
                    <a:pt x="2336" y="9287"/>
                  </a:moveTo>
                  <a:lnTo>
                    <a:pt x="2361" y="9287"/>
                  </a:lnTo>
                  <a:lnTo>
                    <a:pt x="2361" y="9261"/>
                  </a:lnTo>
                  <a:lnTo>
                    <a:pt x="2386" y="9261"/>
                  </a:lnTo>
                  <a:lnTo>
                    <a:pt x="2386" y="9237"/>
                  </a:lnTo>
                  <a:lnTo>
                    <a:pt x="2507" y="7887"/>
                  </a:lnTo>
                  <a:lnTo>
                    <a:pt x="2483" y="7887"/>
                  </a:lnTo>
                  <a:lnTo>
                    <a:pt x="2483" y="7861"/>
                  </a:lnTo>
                  <a:lnTo>
                    <a:pt x="2459" y="7861"/>
                  </a:lnTo>
                  <a:lnTo>
                    <a:pt x="2434" y="7837"/>
                  </a:lnTo>
                  <a:lnTo>
                    <a:pt x="2410" y="7837"/>
                  </a:lnTo>
                  <a:lnTo>
                    <a:pt x="2386" y="7812"/>
                  </a:lnTo>
                  <a:lnTo>
                    <a:pt x="2139" y="7272"/>
                  </a:lnTo>
                  <a:lnTo>
                    <a:pt x="1967" y="6707"/>
                  </a:lnTo>
                  <a:lnTo>
                    <a:pt x="1918" y="6118"/>
                  </a:lnTo>
                  <a:lnTo>
                    <a:pt x="1893" y="5504"/>
                  </a:lnTo>
                  <a:lnTo>
                    <a:pt x="1943" y="4913"/>
                  </a:lnTo>
                  <a:lnTo>
                    <a:pt x="1992" y="4275"/>
                  </a:lnTo>
                  <a:lnTo>
                    <a:pt x="2042" y="3661"/>
                  </a:lnTo>
                  <a:lnTo>
                    <a:pt x="2042" y="3047"/>
                  </a:lnTo>
                  <a:lnTo>
                    <a:pt x="1992" y="2605"/>
                  </a:lnTo>
                  <a:lnTo>
                    <a:pt x="1893" y="2163"/>
                  </a:lnTo>
                  <a:lnTo>
                    <a:pt x="1795" y="1744"/>
                  </a:lnTo>
                  <a:lnTo>
                    <a:pt x="1647" y="1352"/>
                  </a:lnTo>
                  <a:lnTo>
                    <a:pt x="1475" y="959"/>
                  </a:lnTo>
                  <a:lnTo>
                    <a:pt x="1279" y="616"/>
                  </a:lnTo>
                  <a:lnTo>
                    <a:pt x="1056" y="272"/>
                  </a:lnTo>
                  <a:lnTo>
                    <a:pt x="786" y="0"/>
                  </a:lnTo>
                  <a:lnTo>
                    <a:pt x="0" y="737"/>
                  </a:lnTo>
                  <a:lnTo>
                    <a:pt x="0" y="1450"/>
                  </a:lnTo>
                  <a:lnTo>
                    <a:pt x="24" y="1475"/>
                  </a:lnTo>
                  <a:lnTo>
                    <a:pt x="24" y="1499"/>
                  </a:lnTo>
                  <a:lnTo>
                    <a:pt x="49" y="1499"/>
                  </a:lnTo>
                  <a:lnTo>
                    <a:pt x="73" y="1524"/>
                  </a:lnTo>
                  <a:lnTo>
                    <a:pt x="99" y="1548"/>
                  </a:lnTo>
                  <a:lnTo>
                    <a:pt x="640" y="1744"/>
                  </a:lnTo>
                  <a:lnTo>
                    <a:pt x="836" y="2040"/>
                  </a:lnTo>
                  <a:lnTo>
                    <a:pt x="811" y="2064"/>
                  </a:lnTo>
                  <a:lnTo>
                    <a:pt x="786" y="2064"/>
                  </a:lnTo>
                  <a:lnTo>
                    <a:pt x="762" y="2064"/>
                  </a:lnTo>
                  <a:lnTo>
                    <a:pt x="737" y="2064"/>
                  </a:lnTo>
                  <a:lnTo>
                    <a:pt x="688" y="2064"/>
                  </a:lnTo>
                  <a:lnTo>
                    <a:pt x="664" y="2064"/>
                  </a:lnTo>
                  <a:lnTo>
                    <a:pt x="640" y="2088"/>
                  </a:lnTo>
                  <a:lnTo>
                    <a:pt x="615" y="2113"/>
                  </a:lnTo>
                  <a:lnTo>
                    <a:pt x="1304" y="2973"/>
                  </a:lnTo>
                  <a:lnTo>
                    <a:pt x="1230" y="3784"/>
                  </a:lnTo>
                  <a:lnTo>
                    <a:pt x="1181" y="4619"/>
                  </a:lnTo>
                  <a:lnTo>
                    <a:pt x="1155" y="5454"/>
                  </a:lnTo>
                  <a:lnTo>
                    <a:pt x="1155" y="6289"/>
                  </a:lnTo>
                  <a:lnTo>
                    <a:pt x="1254" y="7100"/>
                  </a:lnTo>
                  <a:lnTo>
                    <a:pt x="1475" y="7861"/>
                  </a:lnTo>
                  <a:lnTo>
                    <a:pt x="1795" y="8574"/>
                  </a:lnTo>
                  <a:lnTo>
                    <a:pt x="2263" y="9237"/>
                  </a:lnTo>
                  <a:lnTo>
                    <a:pt x="2287" y="9261"/>
                  </a:lnTo>
                  <a:lnTo>
                    <a:pt x="2312" y="9261"/>
                  </a:lnTo>
                  <a:lnTo>
                    <a:pt x="2336" y="9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2" name="Freeform 19">
              <a:extLst>
                <a:ext uri="{FF2B5EF4-FFF2-40B4-BE49-F238E27FC236}">
                  <a16:creationId xmlns:a16="http://schemas.microsoft.com/office/drawing/2014/main" id="{D9A5EF51-6942-45EB-BEE1-457B335B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1738"/>
              <a:ext cx="320" cy="470"/>
            </a:xfrm>
            <a:custGeom>
              <a:avLst/>
              <a:gdLst>
                <a:gd name="T0" fmla="*/ 1353 w 2237"/>
                <a:gd name="T1" fmla="*/ 3292 h 3292"/>
                <a:gd name="T2" fmla="*/ 2237 w 2237"/>
                <a:gd name="T3" fmla="*/ 25 h 3292"/>
                <a:gd name="T4" fmla="*/ 2042 w 2237"/>
                <a:gd name="T5" fmla="*/ 0 h 3292"/>
                <a:gd name="T6" fmla="*/ 1869 w 2237"/>
                <a:gd name="T7" fmla="*/ 25 h 3292"/>
                <a:gd name="T8" fmla="*/ 1697 w 2237"/>
                <a:gd name="T9" fmla="*/ 98 h 3292"/>
                <a:gd name="T10" fmla="*/ 1525 w 2237"/>
                <a:gd name="T11" fmla="*/ 173 h 3292"/>
                <a:gd name="T12" fmla="*/ 1353 w 2237"/>
                <a:gd name="T13" fmla="*/ 246 h 3292"/>
                <a:gd name="T14" fmla="*/ 1205 w 2237"/>
                <a:gd name="T15" fmla="*/ 295 h 3292"/>
                <a:gd name="T16" fmla="*/ 1034 w 2237"/>
                <a:gd name="T17" fmla="*/ 271 h 3292"/>
                <a:gd name="T18" fmla="*/ 836 w 2237"/>
                <a:gd name="T19" fmla="*/ 173 h 3292"/>
                <a:gd name="T20" fmla="*/ 713 w 2237"/>
                <a:gd name="T21" fmla="*/ 124 h 3292"/>
                <a:gd name="T22" fmla="*/ 615 w 2237"/>
                <a:gd name="T23" fmla="*/ 124 h 3292"/>
                <a:gd name="T24" fmla="*/ 516 w 2237"/>
                <a:gd name="T25" fmla="*/ 124 h 3292"/>
                <a:gd name="T26" fmla="*/ 393 w 2237"/>
                <a:gd name="T27" fmla="*/ 148 h 3292"/>
                <a:gd name="T28" fmla="*/ 295 w 2237"/>
                <a:gd name="T29" fmla="*/ 173 h 3292"/>
                <a:gd name="T30" fmla="*/ 197 w 2237"/>
                <a:gd name="T31" fmla="*/ 197 h 3292"/>
                <a:gd name="T32" fmla="*/ 99 w 2237"/>
                <a:gd name="T33" fmla="*/ 221 h 3292"/>
                <a:gd name="T34" fmla="*/ 0 w 2237"/>
                <a:gd name="T35" fmla="*/ 246 h 3292"/>
                <a:gd name="T36" fmla="*/ 1353 w 2237"/>
                <a:gd name="T37" fmla="*/ 3292 h 32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7"/>
                <a:gd name="T58" fmla="*/ 0 h 3292"/>
                <a:gd name="T59" fmla="*/ 2237 w 2237"/>
                <a:gd name="T60" fmla="*/ 3292 h 32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7" h="3292">
                  <a:moveTo>
                    <a:pt x="1353" y="3292"/>
                  </a:moveTo>
                  <a:lnTo>
                    <a:pt x="2237" y="25"/>
                  </a:lnTo>
                  <a:lnTo>
                    <a:pt x="2042" y="0"/>
                  </a:lnTo>
                  <a:lnTo>
                    <a:pt x="1869" y="25"/>
                  </a:lnTo>
                  <a:lnTo>
                    <a:pt x="1697" y="98"/>
                  </a:lnTo>
                  <a:lnTo>
                    <a:pt x="1525" y="173"/>
                  </a:lnTo>
                  <a:lnTo>
                    <a:pt x="1353" y="246"/>
                  </a:lnTo>
                  <a:lnTo>
                    <a:pt x="1205" y="295"/>
                  </a:lnTo>
                  <a:lnTo>
                    <a:pt x="1034" y="271"/>
                  </a:lnTo>
                  <a:lnTo>
                    <a:pt x="836" y="173"/>
                  </a:lnTo>
                  <a:lnTo>
                    <a:pt x="713" y="124"/>
                  </a:lnTo>
                  <a:lnTo>
                    <a:pt x="615" y="124"/>
                  </a:lnTo>
                  <a:lnTo>
                    <a:pt x="516" y="124"/>
                  </a:lnTo>
                  <a:lnTo>
                    <a:pt x="393" y="148"/>
                  </a:lnTo>
                  <a:lnTo>
                    <a:pt x="295" y="173"/>
                  </a:lnTo>
                  <a:lnTo>
                    <a:pt x="197" y="197"/>
                  </a:lnTo>
                  <a:lnTo>
                    <a:pt x="99" y="221"/>
                  </a:lnTo>
                  <a:lnTo>
                    <a:pt x="0" y="246"/>
                  </a:lnTo>
                  <a:lnTo>
                    <a:pt x="1353" y="3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3" name="Freeform 20">
              <a:extLst>
                <a:ext uri="{FF2B5EF4-FFF2-40B4-BE49-F238E27FC236}">
                  <a16:creationId xmlns:a16="http://schemas.microsoft.com/office/drawing/2014/main" id="{3BBF0224-FD8D-4BF3-80AE-66E7896A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1801"/>
              <a:ext cx="161" cy="119"/>
            </a:xfrm>
            <a:custGeom>
              <a:avLst/>
              <a:gdLst>
                <a:gd name="T0" fmla="*/ 270 w 1131"/>
                <a:gd name="T1" fmla="*/ 835 h 835"/>
                <a:gd name="T2" fmla="*/ 714 w 1131"/>
                <a:gd name="T3" fmla="*/ 564 h 835"/>
                <a:gd name="T4" fmla="*/ 738 w 1131"/>
                <a:gd name="T5" fmla="*/ 564 h 835"/>
                <a:gd name="T6" fmla="*/ 787 w 1131"/>
                <a:gd name="T7" fmla="*/ 589 h 835"/>
                <a:gd name="T8" fmla="*/ 836 w 1131"/>
                <a:gd name="T9" fmla="*/ 613 h 835"/>
                <a:gd name="T10" fmla="*/ 860 w 1131"/>
                <a:gd name="T11" fmla="*/ 637 h 835"/>
                <a:gd name="T12" fmla="*/ 909 w 1131"/>
                <a:gd name="T13" fmla="*/ 663 h 835"/>
                <a:gd name="T14" fmla="*/ 959 w 1131"/>
                <a:gd name="T15" fmla="*/ 687 h 835"/>
                <a:gd name="T16" fmla="*/ 1008 w 1131"/>
                <a:gd name="T17" fmla="*/ 712 h 835"/>
                <a:gd name="T18" fmla="*/ 1057 w 1131"/>
                <a:gd name="T19" fmla="*/ 687 h 835"/>
                <a:gd name="T20" fmla="*/ 1107 w 1131"/>
                <a:gd name="T21" fmla="*/ 637 h 835"/>
                <a:gd name="T22" fmla="*/ 1131 w 1131"/>
                <a:gd name="T23" fmla="*/ 589 h 835"/>
                <a:gd name="T24" fmla="*/ 1131 w 1131"/>
                <a:gd name="T25" fmla="*/ 516 h 835"/>
                <a:gd name="T26" fmla="*/ 1131 w 1131"/>
                <a:gd name="T27" fmla="*/ 442 h 835"/>
                <a:gd name="T28" fmla="*/ 1131 w 1131"/>
                <a:gd name="T29" fmla="*/ 367 h 835"/>
                <a:gd name="T30" fmla="*/ 1131 w 1131"/>
                <a:gd name="T31" fmla="*/ 294 h 835"/>
                <a:gd name="T32" fmla="*/ 1131 w 1131"/>
                <a:gd name="T33" fmla="*/ 220 h 835"/>
                <a:gd name="T34" fmla="*/ 1131 w 1131"/>
                <a:gd name="T35" fmla="*/ 147 h 835"/>
                <a:gd name="T36" fmla="*/ 1131 w 1131"/>
                <a:gd name="T37" fmla="*/ 123 h 835"/>
                <a:gd name="T38" fmla="*/ 1107 w 1131"/>
                <a:gd name="T39" fmla="*/ 98 h 835"/>
                <a:gd name="T40" fmla="*/ 1107 w 1131"/>
                <a:gd name="T41" fmla="*/ 73 h 835"/>
                <a:gd name="T42" fmla="*/ 1082 w 1131"/>
                <a:gd name="T43" fmla="*/ 48 h 835"/>
                <a:gd name="T44" fmla="*/ 1057 w 1131"/>
                <a:gd name="T45" fmla="*/ 24 h 835"/>
                <a:gd name="T46" fmla="*/ 1008 w 1131"/>
                <a:gd name="T47" fmla="*/ 0 h 835"/>
                <a:gd name="T48" fmla="*/ 984 w 1131"/>
                <a:gd name="T49" fmla="*/ 0 h 835"/>
                <a:gd name="T50" fmla="*/ 565 w 1131"/>
                <a:gd name="T51" fmla="*/ 270 h 835"/>
                <a:gd name="T52" fmla="*/ 147 w 1131"/>
                <a:gd name="T53" fmla="*/ 24 h 835"/>
                <a:gd name="T54" fmla="*/ 123 w 1131"/>
                <a:gd name="T55" fmla="*/ 0 h 835"/>
                <a:gd name="T56" fmla="*/ 98 w 1131"/>
                <a:gd name="T57" fmla="*/ 0 h 835"/>
                <a:gd name="T58" fmla="*/ 74 w 1131"/>
                <a:gd name="T59" fmla="*/ 24 h 835"/>
                <a:gd name="T60" fmla="*/ 49 w 1131"/>
                <a:gd name="T61" fmla="*/ 24 h 835"/>
                <a:gd name="T62" fmla="*/ 25 w 1131"/>
                <a:gd name="T63" fmla="*/ 48 h 835"/>
                <a:gd name="T64" fmla="*/ 25 w 1131"/>
                <a:gd name="T65" fmla="*/ 73 h 835"/>
                <a:gd name="T66" fmla="*/ 0 w 1131"/>
                <a:gd name="T67" fmla="*/ 98 h 835"/>
                <a:gd name="T68" fmla="*/ 0 w 1131"/>
                <a:gd name="T69" fmla="*/ 147 h 835"/>
                <a:gd name="T70" fmla="*/ 172 w 1131"/>
                <a:gd name="T71" fmla="*/ 811 h 835"/>
                <a:gd name="T72" fmla="*/ 196 w 1131"/>
                <a:gd name="T73" fmla="*/ 811 h 835"/>
                <a:gd name="T74" fmla="*/ 220 w 1131"/>
                <a:gd name="T75" fmla="*/ 811 h 835"/>
                <a:gd name="T76" fmla="*/ 246 w 1131"/>
                <a:gd name="T77" fmla="*/ 835 h 835"/>
                <a:gd name="T78" fmla="*/ 270 w 1131"/>
                <a:gd name="T79" fmla="*/ 835 h 8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31"/>
                <a:gd name="T121" fmla="*/ 0 h 835"/>
                <a:gd name="T122" fmla="*/ 1131 w 1131"/>
                <a:gd name="T123" fmla="*/ 835 h 8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31" h="835">
                  <a:moveTo>
                    <a:pt x="270" y="835"/>
                  </a:moveTo>
                  <a:lnTo>
                    <a:pt x="714" y="564"/>
                  </a:lnTo>
                  <a:lnTo>
                    <a:pt x="738" y="564"/>
                  </a:lnTo>
                  <a:lnTo>
                    <a:pt x="787" y="589"/>
                  </a:lnTo>
                  <a:lnTo>
                    <a:pt x="836" y="613"/>
                  </a:lnTo>
                  <a:lnTo>
                    <a:pt x="860" y="637"/>
                  </a:lnTo>
                  <a:lnTo>
                    <a:pt x="909" y="663"/>
                  </a:lnTo>
                  <a:lnTo>
                    <a:pt x="959" y="687"/>
                  </a:lnTo>
                  <a:lnTo>
                    <a:pt x="1008" y="712"/>
                  </a:lnTo>
                  <a:lnTo>
                    <a:pt x="1057" y="687"/>
                  </a:lnTo>
                  <a:lnTo>
                    <a:pt x="1107" y="637"/>
                  </a:lnTo>
                  <a:lnTo>
                    <a:pt x="1131" y="589"/>
                  </a:lnTo>
                  <a:lnTo>
                    <a:pt x="1131" y="516"/>
                  </a:lnTo>
                  <a:lnTo>
                    <a:pt x="1131" y="442"/>
                  </a:lnTo>
                  <a:lnTo>
                    <a:pt x="1131" y="367"/>
                  </a:lnTo>
                  <a:lnTo>
                    <a:pt x="1131" y="294"/>
                  </a:lnTo>
                  <a:lnTo>
                    <a:pt x="1131" y="220"/>
                  </a:lnTo>
                  <a:lnTo>
                    <a:pt x="1131" y="147"/>
                  </a:lnTo>
                  <a:lnTo>
                    <a:pt x="1131" y="123"/>
                  </a:lnTo>
                  <a:lnTo>
                    <a:pt x="1107" y="98"/>
                  </a:lnTo>
                  <a:lnTo>
                    <a:pt x="1107" y="73"/>
                  </a:lnTo>
                  <a:lnTo>
                    <a:pt x="1082" y="48"/>
                  </a:lnTo>
                  <a:lnTo>
                    <a:pt x="1057" y="24"/>
                  </a:lnTo>
                  <a:lnTo>
                    <a:pt x="1008" y="0"/>
                  </a:lnTo>
                  <a:lnTo>
                    <a:pt x="984" y="0"/>
                  </a:lnTo>
                  <a:lnTo>
                    <a:pt x="565" y="270"/>
                  </a:lnTo>
                  <a:lnTo>
                    <a:pt x="147" y="24"/>
                  </a:lnTo>
                  <a:lnTo>
                    <a:pt x="123" y="0"/>
                  </a:lnTo>
                  <a:lnTo>
                    <a:pt x="98" y="0"/>
                  </a:lnTo>
                  <a:lnTo>
                    <a:pt x="74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25" y="73"/>
                  </a:lnTo>
                  <a:lnTo>
                    <a:pt x="0" y="98"/>
                  </a:lnTo>
                  <a:lnTo>
                    <a:pt x="0" y="147"/>
                  </a:lnTo>
                  <a:lnTo>
                    <a:pt x="172" y="811"/>
                  </a:lnTo>
                  <a:lnTo>
                    <a:pt x="196" y="811"/>
                  </a:lnTo>
                  <a:lnTo>
                    <a:pt x="220" y="811"/>
                  </a:lnTo>
                  <a:lnTo>
                    <a:pt x="246" y="835"/>
                  </a:lnTo>
                  <a:lnTo>
                    <a:pt x="270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4" name="Freeform 21">
              <a:extLst>
                <a:ext uri="{FF2B5EF4-FFF2-40B4-BE49-F238E27FC236}">
                  <a16:creationId xmlns:a16="http://schemas.microsoft.com/office/drawing/2014/main" id="{64CCE495-E82B-4E48-96C7-0ABA9E74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1401"/>
              <a:ext cx="141" cy="326"/>
            </a:xfrm>
            <a:custGeom>
              <a:avLst/>
              <a:gdLst>
                <a:gd name="T0" fmla="*/ 442 w 984"/>
                <a:gd name="T1" fmla="*/ 2285 h 2285"/>
                <a:gd name="T2" fmla="*/ 786 w 984"/>
                <a:gd name="T3" fmla="*/ 2212 h 2285"/>
                <a:gd name="T4" fmla="*/ 885 w 984"/>
                <a:gd name="T5" fmla="*/ 1965 h 2285"/>
                <a:gd name="T6" fmla="*/ 959 w 984"/>
                <a:gd name="T7" fmla="*/ 1719 h 2285"/>
                <a:gd name="T8" fmla="*/ 984 w 984"/>
                <a:gd name="T9" fmla="*/ 1449 h 2285"/>
                <a:gd name="T10" fmla="*/ 959 w 984"/>
                <a:gd name="T11" fmla="*/ 1179 h 2285"/>
                <a:gd name="T12" fmla="*/ 934 w 984"/>
                <a:gd name="T13" fmla="*/ 909 h 2285"/>
                <a:gd name="T14" fmla="*/ 910 w 984"/>
                <a:gd name="T15" fmla="*/ 614 h 2285"/>
                <a:gd name="T16" fmla="*/ 885 w 984"/>
                <a:gd name="T17" fmla="*/ 344 h 2285"/>
                <a:gd name="T18" fmla="*/ 861 w 984"/>
                <a:gd name="T19" fmla="*/ 74 h 2285"/>
                <a:gd name="T20" fmla="*/ 786 w 984"/>
                <a:gd name="T21" fmla="*/ 25 h 2285"/>
                <a:gd name="T22" fmla="*/ 713 w 984"/>
                <a:gd name="T23" fmla="*/ 25 h 2285"/>
                <a:gd name="T24" fmla="*/ 640 w 984"/>
                <a:gd name="T25" fmla="*/ 0 h 2285"/>
                <a:gd name="T26" fmla="*/ 565 w 984"/>
                <a:gd name="T27" fmla="*/ 0 h 2285"/>
                <a:gd name="T28" fmla="*/ 466 w 984"/>
                <a:gd name="T29" fmla="*/ 25 h 2285"/>
                <a:gd name="T30" fmla="*/ 393 w 984"/>
                <a:gd name="T31" fmla="*/ 25 h 2285"/>
                <a:gd name="T32" fmla="*/ 295 w 984"/>
                <a:gd name="T33" fmla="*/ 25 h 2285"/>
                <a:gd name="T34" fmla="*/ 222 w 984"/>
                <a:gd name="T35" fmla="*/ 25 h 2285"/>
                <a:gd name="T36" fmla="*/ 147 w 984"/>
                <a:gd name="T37" fmla="*/ 221 h 2285"/>
                <a:gd name="T38" fmla="*/ 73 w 984"/>
                <a:gd name="T39" fmla="*/ 443 h 2285"/>
                <a:gd name="T40" fmla="*/ 24 w 984"/>
                <a:gd name="T41" fmla="*/ 688 h 2285"/>
                <a:gd name="T42" fmla="*/ 0 w 984"/>
                <a:gd name="T43" fmla="*/ 958 h 2285"/>
                <a:gd name="T44" fmla="*/ 24 w 984"/>
                <a:gd name="T45" fmla="*/ 1229 h 2285"/>
                <a:gd name="T46" fmla="*/ 49 w 984"/>
                <a:gd name="T47" fmla="*/ 1498 h 2285"/>
                <a:gd name="T48" fmla="*/ 73 w 984"/>
                <a:gd name="T49" fmla="*/ 1744 h 2285"/>
                <a:gd name="T50" fmla="*/ 147 w 984"/>
                <a:gd name="T51" fmla="*/ 2014 h 2285"/>
                <a:gd name="T52" fmla="*/ 172 w 984"/>
                <a:gd name="T53" fmla="*/ 2064 h 2285"/>
                <a:gd name="T54" fmla="*/ 196 w 984"/>
                <a:gd name="T55" fmla="*/ 2113 h 2285"/>
                <a:gd name="T56" fmla="*/ 222 w 984"/>
                <a:gd name="T57" fmla="*/ 2137 h 2285"/>
                <a:gd name="T58" fmla="*/ 246 w 984"/>
                <a:gd name="T59" fmla="*/ 2186 h 2285"/>
                <a:gd name="T60" fmla="*/ 295 w 984"/>
                <a:gd name="T61" fmla="*/ 2212 h 2285"/>
                <a:gd name="T62" fmla="*/ 320 w 984"/>
                <a:gd name="T63" fmla="*/ 2236 h 2285"/>
                <a:gd name="T64" fmla="*/ 345 w 984"/>
                <a:gd name="T65" fmla="*/ 2260 h 2285"/>
                <a:gd name="T66" fmla="*/ 393 w 984"/>
                <a:gd name="T67" fmla="*/ 2285 h 2285"/>
                <a:gd name="T68" fmla="*/ 417 w 984"/>
                <a:gd name="T69" fmla="*/ 2285 h 2285"/>
                <a:gd name="T70" fmla="*/ 442 w 984"/>
                <a:gd name="T71" fmla="*/ 2285 h 2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4"/>
                <a:gd name="T109" fmla="*/ 0 h 2285"/>
                <a:gd name="T110" fmla="*/ 984 w 984"/>
                <a:gd name="T111" fmla="*/ 2285 h 2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4" h="2285">
                  <a:moveTo>
                    <a:pt x="442" y="2285"/>
                  </a:moveTo>
                  <a:lnTo>
                    <a:pt x="786" y="2212"/>
                  </a:lnTo>
                  <a:lnTo>
                    <a:pt x="885" y="1965"/>
                  </a:lnTo>
                  <a:lnTo>
                    <a:pt x="959" y="1719"/>
                  </a:lnTo>
                  <a:lnTo>
                    <a:pt x="984" y="1449"/>
                  </a:lnTo>
                  <a:lnTo>
                    <a:pt x="959" y="1179"/>
                  </a:lnTo>
                  <a:lnTo>
                    <a:pt x="934" y="909"/>
                  </a:lnTo>
                  <a:lnTo>
                    <a:pt x="910" y="614"/>
                  </a:lnTo>
                  <a:lnTo>
                    <a:pt x="885" y="344"/>
                  </a:lnTo>
                  <a:lnTo>
                    <a:pt x="861" y="74"/>
                  </a:lnTo>
                  <a:lnTo>
                    <a:pt x="786" y="25"/>
                  </a:lnTo>
                  <a:lnTo>
                    <a:pt x="713" y="25"/>
                  </a:lnTo>
                  <a:lnTo>
                    <a:pt x="640" y="0"/>
                  </a:lnTo>
                  <a:lnTo>
                    <a:pt x="565" y="0"/>
                  </a:lnTo>
                  <a:lnTo>
                    <a:pt x="466" y="25"/>
                  </a:lnTo>
                  <a:lnTo>
                    <a:pt x="393" y="25"/>
                  </a:lnTo>
                  <a:lnTo>
                    <a:pt x="295" y="25"/>
                  </a:lnTo>
                  <a:lnTo>
                    <a:pt x="222" y="25"/>
                  </a:lnTo>
                  <a:lnTo>
                    <a:pt x="147" y="221"/>
                  </a:lnTo>
                  <a:lnTo>
                    <a:pt x="73" y="443"/>
                  </a:lnTo>
                  <a:lnTo>
                    <a:pt x="24" y="688"/>
                  </a:lnTo>
                  <a:lnTo>
                    <a:pt x="0" y="958"/>
                  </a:lnTo>
                  <a:lnTo>
                    <a:pt x="24" y="1229"/>
                  </a:lnTo>
                  <a:lnTo>
                    <a:pt x="49" y="1498"/>
                  </a:lnTo>
                  <a:lnTo>
                    <a:pt x="73" y="1744"/>
                  </a:lnTo>
                  <a:lnTo>
                    <a:pt x="147" y="2014"/>
                  </a:lnTo>
                  <a:lnTo>
                    <a:pt x="172" y="2064"/>
                  </a:lnTo>
                  <a:lnTo>
                    <a:pt x="196" y="2113"/>
                  </a:lnTo>
                  <a:lnTo>
                    <a:pt x="222" y="2137"/>
                  </a:lnTo>
                  <a:lnTo>
                    <a:pt x="246" y="2186"/>
                  </a:lnTo>
                  <a:lnTo>
                    <a:pt x="295" y="2212"/>
                  </a:lnTo>
                  <a:lnTo>
                    <a:pt x="320" y="2236"/>
                  </a:lnTo>
                  <a:lnTo>
                    <a:pt x="345" y="2260"/>
                  </a:lnTo>
                  <a:lnTo>
                    <a:pt x="393" y="2285"/>
                  </a:lnTo>
                  <a:lnTo>
                    <a:pt x="417" y="2285"/>
                  </a:lnTo>
                  <a:lnTo>
                    <a:pt x="442" y="228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5" name="Freeform 22">
              <a:extLst>
                <a:ext uri="{FF2B5EF4-FFF2-40B4-BE49-F238E27FC236}">
                  <a16:creationId xmlns:a16="http://schemas.microsoft.com/office/drawing/2014/main" id="{5F9F1BC7-4CC1-4119-ABD9-9DCEE008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377"/>
              <a:ext cx="133" cy="294"/>
            </a:xfrm>
            <a:custGeom>
              <a:avLst/>
              <a:gdLst>
                <a:gd name="T0" fmla="*/ 565 w 934"/>
                <a:gd name="T1" fmla="*/ 2063 h 2063"/>
                <a:gd name="T2" fmla="*/ 590 w 934"/>
                <a:gd name="T3" fmla="*/ 2063 h 2063"/>
                <a:gd name="T4" fmla="*/ 615 w 934"/>
                <a:gd name="T5" fmla="*/ 2063 h 2063"/>
                <a:gd name="T6" fmla="*/ 639 w 934"/>
                <a:gd name="T7" fmla="*/ 2063 h 2063"/>
                <a:gd name="T8" fmla="*/ 664 w 934"/>
                <a:gd name="T9" fmla="*/ 2063 h 2063"/>
                <a:gd name="T10" fmla="*/ 664 w 934"/>
                <a:gd name="T11" fmla="*/ 2038 h 2063"/>
                <a:gd name="T12" fmla="*/ 688 w 934"/>
                <a:gd name="T13" fmla="*/ 2038 h 2063"/>
                <a:gd name="T14" fmla="*/ 762 w 934"/>
                <a:gd name="T15" fmla="*/ 1816 h 2063"/>
                <a:gd name="T16" fmla="*/ 836 w 934"/>
                <a:gd name="T17" fmla="*/ 1571 h 2063"/>
                <a:gd name="T18" fmla="*/ 885 w 934"/>
                <a:gd name="T19" fmla="*/ 1326 h 2063"/>
                <a:gd name="T20" fmla="*/ 909 w 934"/>
                <a:gd name="T21" fmla="*/ 1080 h 2063"/>
                <a:gd name="T22" fmla="*/ 934 w 934"/>
                <a:gd name="T23" fmla="*/ 835 h 2063"/>
                <a:gd name="T24" fmla="*/ 909 w 934"/>
                <a:gd name="T25" fmla="*/ 589 h 2063"/>
                <a:gd name="T26" fmla="*/ 885 w 934"/>
                <a:gd name="T27" fmla="*/ 344 h 2063"/>
                <a:gd name="T28" fmla="*/ 836 w 934"/>
                <a:gd name="T29" fmla="*/ 97 h 2063"/>
                <a:gd name="T30" fmla="*/ 811 w 934"/>
                <a:gd name="T31" fmla="*/ 97 h 2063"/>
                <a:gd name="T32" fmla="*/ 787 w 934"/>
                <a:gd name="T33" fmla="*/ 72 h 2063"/>
                <a:gd name="T34" fmla="*/ 787 w 934"/>
                <a:gd name="T35" fmla="*/ 48 h 2063"/>
                <a:gd name="T36" fmla="*/ 762 w 934"/>
                <a:gd name="T37" fmla="*/ 48 h 2063"/>
                <a:gd name="T38" fmla="*/ 738 w 934"/>
                <a:gd name="T39" fmla="*/ 24 h 2063"/>
                <a:gd name="T40" fmla="*/ 714 w 934"/>
                <a:gd name="T41" fmla="*/ 0 h 2063"/>
                <a:gd name="T42" fmla="*/ 688 w 934"/>
                <a:gd name="T43" fmla="*/ 0 h 2063"/>
                <a:gd name="T44" fmla="*/ 639 w 934"/>
                <a:gd name="T45" fmla="*/ 0 h 2063"/>
                <a:gd name="T46" fmla="*/ 147 w 934"/>
                <a:gd name="T47" fmla="*/ 196 h 2063"/>
                <a:gd name="T48" fmla="*/ 49 w 934"/>
                <a:gd name="T49" fmla="*/ 344 h 2063"/>
                <a:gd name="T50" fmla="*/ 25 w 934"/>
                <a:gd name="T51" fmla="*/ 490 h 2063"/>
                <a:gd name="T52" fmla="*/ 0 w 934"/>
                <a:gd name="T53" fmla="*/ 688 h 2063"/>
                <a:gd name="T54" fmla="*/ 25 w 934"/>
                <a:gd name="T55" fmla="*/ 859 h 2063"/>
                <a:gd name="T56" fmla="*/ 49 w 934"/>
                <a:gd name="T57" fmla="*/ 1056 h 2063"/>
                <a:gd name="T58" fmla="*/ 74 w 934"/>
                <a:gd name="T59" fmla="*/ 1227 h 2063"/>
                <a:gd name="T60" fmla="*/ 99 w 934"/>
                <a:gd name="T61" fmla="*/ 1424 h 2063"/>
                <a:gd name="T62" fmla="*/ 147 w 934"/>
                <a:gd name="T63" fmla="*/ 1596 h 2063"/>
                <a:gd name="T64" fmla="*/ 468 w 934"/>
                <a:gd name="T65" fmla="*/ 2063 h 2063"/>
                <a:gd name="T66" fmla="*/ 492 w 934"/>
                <a:gd name="T67" fmla="*/ 2063 h 2063"/>
                <a:gd name="T68" fmla="*/ 516 w 934"/>
                <a:gd name="T69" fmla="*/ 2063 h 2063"/>
                <a:gd name="T70" fmla="*/ 540 w 934"/>
                <a:gd name="T71" fmla="*/ 2063 h 2063"/>
                <a:gd name="T72" fmla="*/ 565 w 934"/>
                <a:gd name="T73" fmla="*/ 2063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4"/>
                <a:gd name="T112" fmla="*/ 0 h 2063"/>
                <a:gd name="T113" fmla="*/ 934 w 934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4" h="2063">
                  <a:moveTo>
                    <a:pt x="565" y="2063"/>
                  </a:moveTo>
                  <a:lnTo>
                    <a:pt x="590" y="2063"/>
                  </a:lnTo>
                  <a:lnTo>
                    <a:pt x="615" y="2063"/>
                  </a:lnTo>
                  <a:lnTo>
                    <a:pt x="639" y="2063"/>
                  </a:lnTo>
                  <a:lnTo>
                    <a:pt x="664" y="2063"/>
                  </a:lnTo>
                  <a:lnTo>
                    <a:pt x="664" y="2038"/>
                  </a:lnTo>
                  <a:lnTo>
                    <a:pt x="688" y="2038"/>
                  </a:lnTo>
                  <a:lnTo>
                    <a:pt x="762" y="1816"/>
                  </a:lnTo>
                  <a:lnTo>
                    <a:pt x="836" y="1571"/>
                  </a:lnTo>
                  <a:lnTo>
                    <a:pt x="885" y="1326"/>
                  </a:lnTo>
                  <a:lnTo>
                    <a:pt x="909" y="1080"/>
                  </a:lnTo>
                  <a:lnTo>
                    <a:pt x="934" y="835"/>
                  </a:lnTo>
                  <a:lnTo>
                    <a:pt x="909" y="589"/>
                  </a:lnTo>
                  <a:lnTo>
                    <a:pt x="885" y="344"/>
                  </a:lnTo>
                  <a:lnTo>
                    <a:pt x="836" y="97"/>
                  </a:lnTo>
                  <a:lnTo>
                    <a:pt x="811" y="97"/>
                  </a:lnTo>
                  <a:lnTo>
                    <a:pt x="787" y="72"/>
                  </a:lnTo>
                  <a:lnTo>
                    <a:pt x="787" y="48"/>
                  </a:lnTo>
                  <a:lnTo>
                    <a:pt x="762" y="48"/>
                  </a:lnTo>
                  <a:lnTo>
                    <a:pt x="738" y="24"/>
                  </a:lnTo>
                  <a:lnTo>
                    <a:pt x="714" y="0"/>
                  </a:lnTo>
                  <a:lnTo>
                    <a:pt x="688" y="0"/>
                  </a:lnTo>
                  <a:lnTo>
                    <a:pt x="639" y="0"/>
                  </a:lnTo>
                  <a:lnTo>
                    <a:pt x="147" y="196"/>
                  </a:lnTo>
                  <a:lnTo>
                    <a:pt x="49" y="344"/>
                  </a:lnTo>
                  <a:lnTo>
                    <a:pt x="25" y="490"/>
                  </a:lnTo>
                  <a:lnTo>
                    <a:pt x="0" y="688"/>
                  </a:lnTo>
                  <a:lnTo>
                    <a:pt x="25" y="859"/>
                  </a:lnTo>
                  <a:lnTo>
                    <a:pt x="49" y="1056"/>
                  </a:lnTo>
                  <a:lnTo>
                    <a:pt x="74" y="1227"/>
                  </a:lnTo>
                  <a:lnTo>
                    <a:pt x="99" y="1424"/>
                  </a:lnTo>
                  <a:lnTo>
                    <a:pt x="147" y="1596"/>
                  </a:lnTo>
                  <a:lnTo>
                    <a:pt x="468" y="2063"/>
                  </a:lnTo>
                  <a:lnTo>
                    <a:pt x="492" y="2063"/>
                  </a:lnTo>
                  <a:lnTo>
                    <a:pt x="516" y="2063"/>
                  </a:lnTo>
                  <a:lnTo>
                    <a:pt x="540" y="2063"/>
                  </a:lnTo>
                  <a:lnTo>
                    <a:pt x="565" y="206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6" name="Freeform 23">
              <a:extLst>
                <a:ext uri="{FF2B5EF4-FFF2-40B4-BE49-F238E27FC236}">
                  <a16:creationId xmlns:a16="http://schemas.microsoft.com/office/drawing/2014/main" id="{CFB3F86C-692C-476B-B20C-1FF2699C1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159"/>
              <a:ext cx="380" cy="260"/>
            </a:xfrm>
            <a:custGeom>
              <a:avLst/>
              <a:gdLst>
                <a:gd name="T0" fmla="*/ 2311 w 2655"/>
                <a:gd name="T1" fmla="*/ 1818 h 1818"/>
                <a:gd name="T2" fmla="*/ 2360 w 2655"/>
                <a:gd name="T3" fmla="*/ 1818 h 1818"/>
                <a:gd name="T4" fmla="*/ 2410 w 2655"/>
                <a:gd name="T5" fmla="*/ 1792 h 1818"/>
                <a:gd name="T6" fmla="*/ 2507 w 2655"/>
                <a:gd name="T7" fmla="*/ 1743 h 1818"/>
                <a:gd name="T8" fmla="*/ 2581 w 2655"/>
                <a:gd name="T9" fmla="*/ 1620 h 1818"/>
                <a:gd name="T10" fmla="*/ 2630 w 2655"/>
                <a:gd name="T11" fmla="*/ 1473 h 1818"/>
                <a:gd name="T12" fmla="*/ 2655 w 2655"/>
                <a:gd name="T13" fmla="*/ 1325 h 1818"/>
                <a:gd name="T14" fmla="*/ 2581 w 2655"/>
                <a:gd name="T15" fmla="*/ 491 h 1818"/>
                <a:gd name="T16" fmla="*/ 1843 w 2655"/>
                <a:gd name="T17" fmla="*/ 638 h 1818"/>
                <a:gd name="T18" fmla="*/ 1794 w 2655"/>
                <a:gd name="T19" fmla="*/ 638 h 1818"/>
                <a:gd name="T20" fmla="*/ 1745 w 2655"/>
                <a:gd name="T21" fmla="*/ 638 h 1818"/>
                <a:gd name="T22" fmla="*/ 1697 w 2655"/>
                <a:gd name="T23" fmla="*/ 638 h 1818"/>
                <a:gd name="T24" fmla="*/ 1622 w 2655"/>
                <a:gd name="T25" fmla="*/ 638 h 1818"/>
                <a:gd name="T26" fmla="*/ 1548 w 2655"/>
                <a:gd name="T27" fmla="*/ 589 h 1818"/>
                <a:gd name="T28" fmla="*/ 1499 w 2655"/>
                <a:gd name="T29" fmla="*/ 539 h 1818"/>
                <a:gd name="T30" fmla="*/ 1451 w 2655"/>
                <a:gd name="T31" fmla="*/ 442 h 1818"/>
                <a:gd name="T32" fmla="*/ 1425 w 2655"/>
                <a:gd name="T33" fmla="*/ 343 h 1818"/>
                <a:gd name="T34" fmla="*/ 1425 w 2655"/>
                <a:gd name="T35" fmla="*/ 294 h 1818"/>
                <a:gd name="T36" fmla="*/ 1451 w 2655"/>
                <a:gd name="T37" fmla="*/ 244 h 1818"/>
                <a:gd name="T38" fmla="*/ 1451 w 2655"/>
                <a:gd name="T39" fmla="*/ 195 h 1818"/>
                <a:gd name="T40" fmla="*/ 1451 w 2655"/>
                <a:gd name="T41" fmla="*/ 123 h 1818"/>
                <a:gd name="T42" fmla="*/ 1425 w 2655"/>
                <a:gd name="T43" fmla="*/ 73 h 1818"/>
                <a:gd name="T44" fmla="*/ 1352 w 2655"/>
                <a:gd name="T45" fmla="*/ 49 h 1818"/>
                <a:gd name="T46" fmla="*/ 1278 w 2655"/>
                <a:gd name="T47" fmla="*/ 24 h 1818"/>
                <a:gd name="T48" fmla="*/ 1203 w 2655"/>
                <a:gd name="T49" fmla="*/ 0 h 1818"/>
                <a:gd name="T50" fmla="*/ 1154 w 2655"/>
                <a:gd name="T51" fmla="*/ 24 h 1818"/>
                <a:gd name="T52" fmla="*/ 1130 w 2655"/>
                <a:gd name="T53" fmla="*/ 73 h 1818"/>
                <a:gd name="T54" fmla="*/ 1130 w 2655"/>
                <a:gd name="T55" fmla="*/ 147 h 1818"/>
                <a:gd name="T56" fmla="*/ 1130 w 2655"/>
                <a:gd name="T57" fmla="*/ 195 h 1818"/>
                <a:gd name="T58" fmla="*/ 1082 w 2655"/>
                <a:gd name="T59" fmla="*/ 319 h 1818"/>
                <a:gd name="T60" fmla="*/ 1008 w 2655"/>
                <a:gd name="T61" fmla="*/ 392 h 1818"/>
                <a:gd name="T62" fmla="*/ 884 w 2655"/>
                <a:gd name="T63" fmla="*/ 491 h 1818"/>
                <a:gd name="T64" fmla="*/ 786 w 2655"/>
                <a:gd name="T65" fmla="*/ 539 h 1818"/>
                <a:gd name="T66" fmla="*/ 712 w 2655"/>
                <a:gd name="T67" fmla="*/ 638 h 1818"/>
                <a:gd name="T68" fmla="*/ 712 w 2655"/>
                <a:gd name="T69" fmla="*/ 785 h 1818"/>
                <a:gd name="T70" fmla="*/ 712 w 2655"/>
                <a:gd name="T71" fmla="*/ 932 h 1818"/>
                <a:gd name="T72" fmla="*/ 639 w 2655"/>
                <a:gd name="T73" fmla="*/ 1055 h 1818"/>
                <a:gd name="T74" fmla="*/ 540 w 2655"/>
                <a:gd name="T75" fmla="*/ 1179 h 1818"/>
                <a:gd name="T76" fmla="*/ 393 w 2655"/>
                <a:gd name="T77" fmla="*/ 1252 h 1818"/>
                <a:gd name="T78" fmla="*/ 196 w 2655"/>
                <a:gd name="T79" fmla="*/ 1277 h 1818"/>
                <a:gd name="T80" fmla="*/ 24 w 2655"/>
                <a:gd name="T81" fmla="*/ 1277 h 1818"/>
                <a:gd name="T82" fmla="*/ 0 w 2655"/>
                <a:gd name="T83" fmla="*/ 1325 h 1818"/>
                <a:gd name="T84" fmla="*/ 0 w 2655"/>
                <a:gd name="T85" fmla="*/ 1374 h 1818"/>
                <a:gd name="T86" fmla="*/ 0 w 2655"/>
                <a:gd name="T87" fmla="*/ 1424 h 1818"/>
                <a:gd name="T88" fmla="*/ 24 w 2655"/>
                <a:gd name="T89" fmla="*/ 1473 h 1818"/>
                <a:gd name="T90" fmla="*/ 196 w 2655"/>
                <a:gd name="T91" fmla="*/ 1595 h 1818"/>
                <a:gd name="T92" fmla="*/ 417 w 2655"/>
                <a:gd name="T93" fmla="*/ 1670 h 1818"/>
                <a:gd name="T94" fmla="*/ 639 w 2655"/>
                <a:gd name="T95" fmla="*/ 1694 h 1818"/>
                <a:gd name="T96" fmla="*/ 860 w 2655"/>
                <a:gd name="T97" fmla="*/ 1620 h 1818"/>
                <a:gd name="T98" fmla="*/ 1179 w 2655"/>
                <a:gd name="T99" fmla="*/ 1277 h 1818"/>
                <a:gd name="T100" fmla="*/ 1475 w 2655"/>
                <a:gd name="T101" fmla="*/ 1227 h 1818"/>
                <a:gd name="T102" fmla="*/ 1721 w 2655"/>
                <a:gd name="T103" fmla="*/ 1252 h 1818"/>
                <a:gd name="T104" fmla="*/ 1942 w 2655"/>
                <a:gd name="T105" fmla="*/ 1374 h 1818"/>
                <a:gd name="T106" fmla="*/ 2065 w 2655"/>
                <a:gd name="T107" fmla="*/ 1523 h 1818"/>
                <a:gd name="T108" fmla="*/ 2090 w 2655"/>
                <a:gd name="T109" fmla="*/ 1571 h 1818"/>
                <a:gd name="T110" fmla="*/ 2114 w 2655"/>
                <a:gd name="T111" fmla="*/ 1595 h 1818"/>
                <a:gd name="T112" fmla="*/ 2139 w 2655"/>
                <a:gd name="T113" fmla="*/ 1620 h 1818"/>
                <a:gd name="T114" fmla="*/ 2139 w 2655"/>
                <a:gd name="T115" fmla="*/ 1670 h 1818"/>
                <a:gd name="T116" fmla="*/ 2139 w 2655"/>
                <a:gd name="T117" fmla="*/ 1719 h 1818"/>
                <a:gd name="T118" fmla="*/ 2139 w 2655"/>
                <a:gd name="T119" fmla="*/ 1768 h 1818"/>
                <a:gd name="T120" fmla="*/ 2188 w 2655"/>
                <a:gd name="T121" fmla="*/ 1818 h 1818"/>
                <a:gd name="T122" fmla="*/ 2237 w 2655"/>
                <a:gd name="T123" fmla="*/ 1818 h 1818"/>
                <a:gd name="T124" fmla="*/ 2287 w 2655"/>
                <a:gd name="T125" fmla="*/ 1818 h 18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55"/>
                <a:gd name="T190" fmla="*/ 0 h 1818"/>
                <a:gd name="T191" fmla="*/ 2655 w 2655"/>
                <a:gd name="T192" fmla="*/ 1818 h 18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55" h="1818">
                  <a:moveTo>
                    <a:pt x="2287" y="1818"/>
                  </a:moveTo>
                  <a:lnTo>
                    <a:pt x="2311" y="1818"/>
                  </a:lnTo>
                  <a:lnTo>
                    <a:pt x="2335" y="1818"/>
                  </a:lnTo>
                  <a:lnTo>
                    <a:pt x="2360" y="1818"/>
                  </a:lnTo>
                  <a:lnTo>
                    <a:pt x="2384" y="1792"/>
                  </a:lnTo>
                  <a:lnTo>
                    <a:pt x="2410" y="1792"/>
                  </a:lnTo>
                  <a:lnTo>
                    <a:pt x="2459" y="1768"/>
                  </a:lnTo>
                  <a:lnTo>
                    <a:pt x="2507" y="1743"/>
                  </a:lnTo>
                  <a:lnTo>
                    <a:pt x="2557" y="1694"/>
                  </a:lnTo>
                  <a:lnTo>
                    <a:pt x="2581" y="1620"/>
                  </a:lnTo>
                  <a:lnTo>
                    <a:pt x="2605" y="1547"/>
                  </a:lnTo>
                  <a:lnTo>
                    <a:pt x="2630" y="1473"/>
                  </a:lnTo>
                  <a:lnTo>
                    <a:pt x="2630" y="1400"/>
                  </a:lnTo>
                  <a:lnTo>
                    <a:pt x="2655" y="1325"/>
                  </a:lnTo>
                  <a:lnTo>
                    <a:pt x="2410" y="982"/>
                  </a:lnTo>
                  <a:lnTo>
                    <a:pt x="2581" y="491"/>
                  </a:lnTo>
                  <a:lnTo>
                    <a:pt x="2360" y="220"/>
                  </a:lnTo>
                  <a:lnTo>
                    <a:pt x="1843" y="638"/>
                  </a:lnTo>
                  <a:lnTo>
                    <a:pt x="1819" y="638"/>
                  </a:lnTo>
                  <a:lnTo>
                    <a:pt x="1794" y="638"/>
                  </a:lnTo>
                  <a:lnTo>
                    <a:pt x="1770" y="638"/>
                  </a:lnTo>
                  <a:lnTo>
                    <a:pt x="1745" y="638"/>
                  </a:lnTo>
                  <a:lnTo>
                    <a:pt x="1721" y="638"/>
                  </a:lnTo>
                  <a:lnTo>
                    <a:pt x="1697" y="638"/>
                  </a:lnTo>
                  <a:lnTo>
                    <a:pt x="1671" y="638"/>
                  </a:lnTo>
                  <a:lnTo>
                    <a:pt x="1622" y="638"/>
                  </a:lnTo>
                  <a:lnTo>
                    <a:pt x="1573" y="613"/>
                  </a:lnTo>
                  <a:lnTo>
                    <a:pt x="1548" y="589"/>
                  </a:lnTo>
                  <a:lnTo>
                    <a:pt x="1523" y="564"/>
                  </a:lnTo>
                  <a:lnTo>
                    <a:pt x="1499" y="539"/>
                  </a:lnTo>
                  <a:lnTo>
                    <a:pt x="1475" y="491"/>
                  </a:lnTo>
                  <a:lnTo>
                    <a:pt x="1451" y="442"/>
                  </a:lnTo>
                  <a:lnTo>
                    <a:pt x="1451" y="392"/>
                  </a:lnTo>
                  <a:lnTo>
                    <a:pt x="1425" y="343"/>
                  </a:lnTo>
                  <a:lnTo>
                    <a:pt x="1425" y="319"/>
                  </a:lnTo>
                  <a:lnTo>
                    <a:pt x="1425" y="294"/>
                  </a:lnTo>
                  <a:lnTo>
                    <a:pt x="1451" y="270"/>
                  </a:lnTo>
                  <a:lnTo>
                    <a:pt x="1451" y="244"/>
                  </a:lnTo>
                  <a:lnTo>
                    <a:pt x="1451" y="220"/>
                  </a:lnTo>
                  <a:lnTo>
                    <a:pt x="1451" y="195"/>
                  </a:lnTo>
                  <a:lnTo>
                    <a:pt x="1451" y="171"/>
                  </a:lnTo>
                  <a:lnTo>
                    <a:pt x="1451" y="123"/>
                  </a:lnTo>
                  <a:lnTo>
                    <a:pt x="1451" y="98"/>
                  </a:lnTo>
                  <a:lnTo>
                    <a:pt x="1425" y="73"/>
                  </a:lnTo>
                  <a:lnTo>
                    <a:pt x="1401" y="73"/>
                  </a:lnTo>
                  <a:lnTo>
                    <a:pt x="1352" y="49"/>
                  </a:lnTo>
                  <a:lnTo>
                    <a:pt x="1328" y="49"/>
                  </a:lnTo>
                  <a:lnTo>
                    <a:pt x="1278" y="24"/>
                  </a:lnTo>
                  <a:lnTo>
                    <a:pt x="1229" y="0"/>
                  </a:lnTo>
                  <a:lnTo>
                    <a:pt x="1203" y="0"/>
                  </a:lnTo>
                  <a:lnTo>
                    <a:pt x="1179" y="0"/>
                  </a:lnTo>
                  <a:lnTo>
                    <a:pt x="1154" y="24"/>
                  </a:lnTo>
                  <a:lnTo>
                    <a:pt x="1154" y="49"/>
                  </a:lnTo>
                  <a:lnTo>
                    <a:pt x="1130" y="73"/>
                  </a:lnTo>
                  <a:lnTo>
                    <a:pt x="1130" y="98"/>
                  </a:lnTo>
                  <a:lnTo>
                    <a:pt x="1130" y="147"/>
                  </a:lnTo>
                  <a:lnTo>
                    <a:pt x="1130" y="171"/>
                  </a:lnTo>
                  <a:lnTo>
                    <a:pt x="1130" y="195"/>
                  </a:lnTo>
                  <a:lnTo>
                    <a:pt x="1106" y="270"/>
                  </a:lnTo>
                  <a:lnTo>
                    <a:pt x="1082" y="319"/>
                  </a:lnTo>
                  <a:lnTo>
                    <a:pt x="1032" y="368"/>
                  </a:lnTo>
                  <a:lnTo>
                    <a:pt x="1008" y="392"/>
                  </a:lnTo>
                  <a:lnTo>
                    <a:pt x="959" y="442"/>
                  </a:lnTo>
                  <a:lnTo>
                    <a:pt x="884" y="491"/>
                  </a:lnTo>
                  <a:lnTo>
                    <a:pt x="834" y="515"/>
                  </a:lnTo>
                  <a:lnTo>
                    <a:pt x="786" y="539"/>
                  </a:lnTo>
                  <a:lnTo>
                    <a:pt x="738" y="589"/>
                  </a:lnTo>
                  <a:lnTo>
                    <a:pt x="712" y="638"/>
                  </a:lnTo>
                  <a:lnTo>
                    <a:pt x="712" y="712"/>
                  </a:lnTo>
                  <a:lnTo>
                    <a:pt x="712" y="785"/>
                  </a:lnTo>
                  <a:lnTo>
                    <a:pt x="712" y="859"/>
                  </a:lnTo>
                  <a:lnTo>
                    <a:pt x="712" y="932"/>
                  </a:lnTo>
                  <a:lnTo>
                    <a:pt x="688" y="982"/>
                  </a:lnTo>
                  <a:lnTo>
                    <a:pt x="639" y="1055"/>
                  </a:lnTo>
                  <a:lnTo>
                    <a:pt x="614" y="1130"/>
                  </a:lnTo>
                  <a:lnTo>
                    <a:pt x="540" y="1179"/>
                  </a:lnTo>
                  <a:lnTo>
                    <a:pt x="466" y="1227"/>
                  </a:lnTo>
                  <a:lnTo>
                    <a:pt x="393" y="1252"/>
                  </a:lnTo>
                  <a:lnTo>
                    <a:pt x="294" y="1252"/>
                  </a:lnTo>
                  <a:lnTo>
                    <a:pt x="196" y="1277"/>
                  </a:lnTo>
                  <a:lnTo>
                    <a:pt x="97" y="1277"/>
                  </a:lnTo>
                  <a:lnTo>
                    <a:pt x="24" y="1277"/>
                  </a:lnTo>
                  <a:lnTo>
                    <a:pt x="0" y="1301"/>
                  </a:lnTo>
                  <a:lnTo>
                    <a:pt x="0" y="1325"/>
                  </a:lnTo>
                  <a:lnTo>
                    <a:pt x="0" y="1350"/>
                  </a:lnTo>
                  <a:lnTo>
                    <a:pt x="0" y="1374"/>
                  </a:lnTo>
                  <a:lnTo>
                    <a:pt x="0" y="1400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24" y="1473"/>
                  </a:lnTo>
                  <a:lnTo>
                    <a:pt x="97" y="1547"/>
                  </a:lnTo>
                  <a:lnTo>
                    <a:pt x="196" y="1595"/>
                  </a:lnTo>
                  <a:lnTo>
                    <a:pt x="294" y="1644"/>
                  </a:lnTo>
                  <a:lnTo>
                    <a:pt x="417" y="1670"/>
                  </a:lnTo>
                  <a:lnTo>
                    <a:pt x="540" y="1694"/>
                  </a:lnTo>
                  <a:lnTo>
                    <a:pt x="639" y="1694"/>
                  </a:lnTo>
                  <a:lnTo>
                    <a:pt x="762" y="1670"/>
                  </a:lnTo>
                  <a:lnTo>
                    <a:pt x="860" y="1620"/>
                  </a:lnTo>
                  <a:lnTo>
                    <a:pt x="1057" y="1301"/>
                  </a:lnTo>
                  <a:lnTo>
                    <a:pt x="1179" y="1277"/>
                  </a:lnTo>
                  <a:lnTo>
                    <a:pt x="1328" y="1252"/>
                  </a:lnTo>
                  <a:lnTo>
                    <a:pt x="1475" y="1227"/>
                  </a:lnTo>
                  <a:lnTo>
                    <a:pt x="1598" y="1227"/>
                  </a:lnTo>
                  <a:lnTo>
                    <a:pt x="1721" y="1252"/>
                  </a:lnTo>
                  <a:lnTo>
                    <a:pt x="1843" y="1301"/>
                  </a:lnTo>
                  <a:lnTo>
                    <a:pt x="1942" y="1374"/>
                  </a:lnTo>
                  <a:lnTo>
                    <a:pt x="2041" y="1473"/>
                  </a:lnTo>
                  <a:lnTo>
                    <a:pt x="2065" y="1523"/>
                  </a:lnTo>
                  <a:lnTo>
                    <a:pt x="2065" y="1547"/>
                  </a:lnTo>
                  <a:lnTo>
                    <a:pt x="2090" y="1571"/>
                  </a:lnTo>
                  <a:lnTo>
                    <a:pt x="2090" y="1595"/>
                  </a:lnTo>
                  <a:lnTo>
                    <a:pt x="2114" y="1595"/>
                  </a:lnTo>
                  <a:lnTo>
                    <a:pt x="2114" y="1620"/>
                  </a:lnTo>
                  <a:lnTo>
                    <a:pt x="2139" y="1620"/>
                  </a:lnTo>
                  <a:lnTo>
                    <a:pt x="2139" y="1644"/>
                  </a:lnTo>
                  <a:lnTo>
                    <a:pt x="2139" y="1670"/>
                  </a:lnTo>
                  <a:lnTo>
                    <a:pt x="2139" y="1694"/>
                  </a:lnTo>
                  <a:lnTo>
                    <a:pt x="2139" y="1719"/>
                  </a:lnTo>
                  <a:lnTo>
                    <a:pt x="2139" y="1743"/>
                  </a:lnTo>
                  <a:lnTo>
                    <a:pt x="2139" y="1768"/>
                  </a:lnTo>
                  <a:lnTo>
                    <a:pt x="2164" y="1792"/>
                  </a:lnTo>
                  <a:lnTo>
                    <a:pt x="2188" y="1818"/>
                  </a:lnTo>
                  <a:lnTo>
                    <a:pt x="2212" y="1818"/>
                  </a:lnTo>
                  <a:lnTo>
                    <a:pt x="2237" y="1818"/>
                  </a:lnTo>
                  <a:lnTo>
                    <a:pt x="2261" y="1818"/>
                  </a:lnTo>
                  <a:lnTo>
                    <a:pt x="2287" y="1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9717" name="Freeform 24">
              <a:extLst>
                <a:ext uri="{FF2B5EF4-FFF2-40B4-BE49-F238E27FC236}">
                  <a16:creationId xmlns:a16="http://schemas.microsoft.com/office/drawing/2014/main" id="{BA78BC4C-437E-4E1F-9289-45D643C3B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054"/>
              <a:ext cx="53" cy="287"/>
            </a:xfrm>
            <a:custGeom>
              <a:avLst/>
              <a:gdLst>
                <a:gd name="T0" fmla="*/ 295 w 369"/>
                <a:gd name="T1" fmla="*/ 2015 h 2015"/>
                <a:gd name="T2" fmla="*/ 344 w 369"/>
                <a:gd name="T3" fmla="*/ 1769 h 2015"/>
                <a:gd name="T4" fmla="*/ 369 w 369"/>
                <a:gd name="T5" fmla="*/ 1523 h 2015"/>
                <a:gd name="T6" fmla="*/ 369 w 369"/>
                <a:gd name="T7" fmla="*/ 1277 h 2015"/>
                <a:gd name="T8" fmla="*/ 369 w 369"/>
                <a:gd name="T9" fmla="*/ 1008 h 2015"/>
                <a:gd name="T10" fmla="*/ 320 w 369"/>
                <a:gd name="T11" fmla="*/ 762 h 2015"/>
                <a:gd name="T12" fmla="*/ 271 w 369"/>
                <a:gd name="T13" fmla="*/ 517 h 2015"/>
                <a:gd name="T14" fmla="*/ 221 w 369"/>
                <a:gd name="T15" fmla="*/ 246 h 2015"/>
                <a:gd name="T16" fmla="*/ 146 w 369"/>
                <a:gd name="T17" fmla="*/ 0 h 2015"/>
                <a:gd name="T18" fmla="*/ 98 w 369"/>
                <a:gd name="T19" fmla="*/ 24 h 2015"/>
                <a:gd name="T20" fmla="*/ 73 w 369"/>
                <a:gd name="T21" fmla="*/ 50 h 2015"/>
                <a:gd name="T22" fmla="*/ 49 w 369"/>
                <a:gd name="T23" fmla="*/ 74 h 2015"/>
                <a:gd name="T24" fmla="*/ 49 w 369"/>
                <a:gd name="T25" fmla="*/ 99 h 2015"/>
                <a:gd name="T26" fmla="*/ 24 w 369"/>
                <a:gd name="T27" fmla="*/ 123 h 2015"/>
                <a:gd name="T28" fmla="*/ 24 w 369"/>
                <a:gd name="T29" fmla="*/ 148 h 2015"/>
                <a:gd name="T30" fmla="*/ 0 w 369"/>
                <a:gd name="T31" fmla="*/ 197 h 2015"/>
                <a:gd name="T32" fmla="*/ 0 w 369"/>
                <a:gd name="T33" fmla="*/ 221 h 2015"/>
                <a:gd name="T34" fmla="*/ 295 w 369"/>
                <a:gd name="T35" fmla="*/ 2015 h 20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2015"/>
                <a:gd name="T56" fmla="*/ 369 w 369"/>
                <a:gd name="T57" fmla="*/ 2015 h 20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2015">
                  <a:moveTo>
                    <a:pt x="295" y="2015"/>
                  </a:moveTo>
                  <a:lnTo>
                    <a:pt x="344" y="1769"/>
                  </a:lnTo>
                  <a:lnTo>
                    <a:pt x="369" y="1523"/>
                  </a:lnTo>
                  <a:lnTo>
                    <a:pt x="369" y="1277"/>
                  </a:lnTo>
                  <a:lnTo>
                    <a:pt x="369" y="1008"/>
                  </a:lnTo>
                  <a:lnTo>
                    <a:pt x="320" y="762"/>
                  </a:lnTo>
                  <a:lnTo>
                    <a:pt x="271" y="517"/>
                  </a:lnTo>
                  <a:lnTo>
                    <a:pt x="221" y="246"/>
                  </a:lnTo>
                  <a:lnTo>
                    <a:pt x="146" y="0"/>
                  </a:lnTo>
                  <a:lnTo>
                    <a:pt x="98" y="24"/>
                  </a:lnTo>
                  <a:lnTo>
                    <a:pt x="73" y="50"/>
                  </a:lnTo>
                  <a:lnTo>
                    <a:pt x="49" y="74"/>
                  </a:lnTo>
                  <a:lnTo>
                    <a:pt x="49" y="99"/>
                  </a:lnTo>
                  <a:lnTo>
                    <a:pt x="24" y="123"/>
                  </a:lnTo>
                  <a:lnTo>
                    <a:pt x="24" y="148"/>
                  </a:lnTo>
                  <a:lnTo>
                    <a:pt x="0" y="197"/>
                  </a:lnTo>
                  <a:lnTo>
                    <a:pt x="0" y="221"/>
                  </a:lnTo>
                  <a:lnTo>
                    <a:pt x="295" y="20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>
            <a:extLst>
              <a:ext uri="{FF2B5EF4-FFF2-40B4-BE49-F238E27FC236}">
                <a16:creationId xmlns:a16="http://schemas.microsoft.com/office/drawing/2014/main" id="{E191CF7E-D541-4F67-8396-21FB39C4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3810000" cy="1828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D608978D-9031-406F-954F-F9D50F75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0"/>
            <a:ext cx="4340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WordArt 4">
            <a:extLst>
              <a:ext uri="{FF2B5EF4-FFF2-40B4-BE49-F238E27FC236}">
                <a16:creationId xmlns:a16="http://schemas.microsoft.com/office/drawing/2014/main" id="{0426A022-10AA-460F-BF74-B4E257C5E2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457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SEXUALIDADE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52A7B39C-C096-4D21-A55A-19E455A7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464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>
                <a:solidFill>
                  <a:srgbClr val="009900"/>
                </a:solidFill>
                <a:latin typeface="BinnerD" pitchFamily="82" charset="0"/>
              </a:rPr>
              <a:t>Força motivadora para a unidade.</a:t>
            </a: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0B7E701D-93EC-441F-B215-00BA021D6B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02920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77777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4537F4C4-F29B-4C8E-9550-1D9BFFCEE853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323850" y="1700213"/>
          <a:ext cx="4319588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3209828" imgH="2123936" progId="MS_ClipArt_Gallery.5">
                  <p:embed/>
                </p:oleObj>
              </mc:Choice>
              <mc:Fallback>
                <p:oleObj name="Clip" r:id="rId3" imgW="3209828" imgH="2123936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4319588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>
            <a:extLst>
              <a:ext uri="{FF2B5EF4-FFF2-40B4-BE49-F238E27FC236}">
                <a16:creationId xmlns:a16="http://schemas.microsoft.com/office/drawing/2014/main" id="{4D24C5ED-FA3F-4C77-A52A-24AFDB2F1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413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 DA SEXUALIDADE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4866B9C-AD66-4475-9DA3-E6DA5386A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7900" y="2276475"/>
            <a:ext cx="4105275" cy="2881313"/>
          </a:xfrm>
          <a:effectLst>
            <a:outerShdw dist="45791" dir="2021404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Unidade</a:t>
            </a:r>
          </a:p>
          <a:p>
            <a:pPr eaLnBrk="1" hangingPunct="1"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Companheirismo</a:t>
            </a:r>
          </a:p>
          <a:p>
            <a:pPr eaLnBrk="1" hangingPunct="1"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Prazer</a:t>
            </a:r>
          </a:p>
          <a:p>
            <a:pPr eaLnBrk="1" hangingPunct="1"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descansou">
            <a:extLst>
              <a:ext uri="{FF2B5EF4-FFF2-40B4-BE49-F238E27FC236}">
                <a16:creationId xmlns:a16="http://schemas.microsoft.com/office/drawing/2014/main" id="{F652AD24-369A-49EF-ABB5-814CCAA2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2546A267-0FAA-4634-8A64-9E549960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7019925" cy="16557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São três pessoas distintas mas com o mesmo caráter, desejos, vontades e modo de pensar.</a:t>
            </a:r>
            <a:r>
              <a:rPr lang="pt-BR" sz="3200">
                <a:latin typeface="Arial" charset="0"/>
              </a:rPr>
              <a:t>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DC527D1-6E56-4213-A016-EA27917D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51525"/>
            <a:ext cx="8208962" cy="817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divindade é em si uma família.</a:t>
            </a:r>
            <a:r>
              <a:rPr lang="pt-BR" sz="3200">
                <a:latin typeface="Arial" charset="0"/>
              </a:rPr>
              <a:t> </a:t>
            </a:r>
          </a:p>
        </p:txBody>
      </p:sp>
      <p:sp>
        <p:nvSpPr>
          <p:cNvPr id="5125" name="WordArt 9">
            <a:extLst>
              <a:ext uri="{FF2B5EF4-FFF2-40B4-BE49-F238E27FC236}">
                <a16:creationId xmlns:a16="http://schemas.microsoft.com/office/drawing/2014/main" id="{C4CE5200-1FF5-4235-AD7D-3740B35F73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3571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Quem é Deus?</a:t>
            </a:r>
          </a:p>
        </p:txBody>
      </p:sp>
      <p:sp>
        <p:nvSpPr>
          <p:cNvPr id="5131" name="WordArt 11">
            <a:extLst>
              <a:ext uri="{FF2B5EF4-FFF2-40B4-BE49-F238E27FC236}">
                <a16:creationId xmlns:a16="http://schemas.microsoft.com/office/drawing/2014/main" id="{C1270AFD-921B-4BD5-B950-980C2E2B4E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844675"/>
            <a:ext cx="532765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8000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Os três membros da divindade: </a:t>
            </a:r>
          </a:p>
          <a:p>
            <a:pPr algn="ctr"/>
            <a:r>
              <a:rPr lang="pt-BR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8000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Pai, Filho e Espírito Santo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>
            <a:extLst>
              <a:ext uri="{FF2B5EF4-FFF2-40B4-BE49-F238E27FC236}">
                <a16:creationId xmlns:a16="http://schemas.microsoft.com/office/drawing/2014/main" id="{BAF4BFB5-8A64-45D6-AF60-67C786874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838" y="490538"/>
            <a:ext cx="5113337" cy="5891212"/>
          </a:xfrm>
        </p:spPr>
        <p:txBody>
          <a:bodyPr/>
          <a:lstStyle/>
          <a:p>
            <a:pPr eaLnBrk="1" hangingPunct="1"/>
            <a:r>
              <a:rPr lang="pt-BR" altLang="pt-BR" sz="3200" b="1">
                <a:solidFill>
                  <a:schemeClr val="tx1"/>
                </a:solidFill>
              </a:rPr>
              <a:t>O propósito de Deus com o casamento é criar uma comunidade onde todos sejam iguais, interdependentes, que se respeitem mutuamente e que a maior ocupação de cada membro seja a busca da felicidade do outro.</a:t>
            </a:r>
          </a:p>
        </p:txBody>
      </p:sp>
      <p:grpSp>
        <p:nvGrpSpPr>
          <p:cNvPr id="31747" name="Group 12">
            <a:extLst>
              <a:ext uri="{FF2B5EF4-FFF2-40B4-BE49-F238E27FC236}">
                <a16:creationId xmlns:a16="http://schemas.microsoft.com/office/drawing/2014/main" id="{2BD43BFD-9E6C-4403-A4D0-7CBE592CB2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1600200"/>
            <a:ext cx="3357563" cy="4267200"/>
            <a:chOff x="288" y="1008"/>
            <a:chExt cx="2115" cy="2688"/>
          </a:xfrm>
        </p:grpSpPr>
        <p:sp>
          <p:nvSpPr>
            <p:cNvPr id="31748" name="AutoShape 11">
              <a:extLst>
                <a:ext uri="{FF2B5EF4-FFF2-40B4-BE49-F238E27FC236}">
                  <a16:creationId xmlns:a16="http://schemas.microsoft.com/office/drawing/2014/main" id="{B6C91CEB-9B94-41AB-91F6-C84B7A6773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008"/>
              <a:ext cx="2115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49" name="Rectangle 13">
              <a:extLst>
                <a:ext uri="{FF2B5EF4-FFF2-40B4-BE49-F238E27FC236}">
                  <a16:creationId xmlns:a16="http://schemas.microsoft.com/office/drawing/2014/main" id="{3278AC24-A6B7-48EA-A8BC-0E7AA260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" y="1011"/>
              <a:ext cx="2119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0" name="Freeform 14">
              <a:extLst>
                <a:ext uri="{FF2B5EF4-FFF2-40B4-BE49-F238E27FC236}">
                  <a16:creationId xmlns:a16="http://schemas.microsoft.com/office/drawing/2014/main" id="{B6D7CE70-1390-4493-BFDE-6F9D5B6F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1019"/>
              <a:ext cx="2101" cy="2666"/>
            </a:xfrm>
            <a:custGeom>
              <a:avLst/>
              <a:gdLst>
                <a:gd name="T0" fmla="*/ 4746 w 14707"/>
                <a:gd name="T1" fmla="*/ 18373 h 18668"/>
                <a:gd name="T2" fmla="*/ 4870 w 14707"/>
                <a:gd name="T3" fmla="*/ 18373 h 18668"/>
                <a:gd name="T4" fmla="*/ 4993 w 14707"/>
                <a:gd name="T5" fmla="*/ 18448 h 18668"/>
                <a:gd name="T6" fmla="*/ 5410 w 14707"/>
                <a:gd name="T7" fmla="*/ 18226 h 18668"/>
                <a:gd name="T8" fmla="*/ 7083 w 14707"/>
                <a:gd name="T9" fmla="*/ 18448 h 18668"/>
                <a:gd name="T10" fmla="*/ 7673 w 14707"/>
                <a:gd name="T11" fmla="*/ 18300 h 18668"/>
                <a:gd name="T12" fmla="*/ 9813 w 14707"/>
                <a:gd name="T13" fmla="*/ 18129 h 18668"/>
                <a:gd name="T14" fmla="*/ 12223 w 14707"/>
                <a:gd name="T15" fmla="*/ 17612 h 18668"/>
                <a:gd name="T16" fmla="*/ 13132 w 14707"/>
                <a:gd name="T17" fmla="*/ 17317 h 18668"/>
                <a:gd name="T18" fmla="*/ 14313 w 14707"/>
                <a:gd name="T19" fmla="*/ 16802 h 18668"/>
                <a:gd name="T20" fmla="*/ 14657 w 14707"/>
                <a:gd name="T21" fmla="*/ 16458 h 18668"/>
                <a:gd name="T22" fmla="*/ 14387 w 14707"/>
                <a:gd name="T23" fmla="*/ 15033 h 18668"/>
                <a:gd name="T24" fmla="*/ 13280 w 14707"/>
                <a:gd name="T25" fmla="*/ 13436 h 18668"/>
                <a:gd name="T26" fmla="*/ 12567 w 14707"/>
                <a:gd name="T27" fmla="*/ 12454 h 18668"/>
                <a:gd name="T28" fmla="*/ 12690 w 14707"/>
                <a:gd name="T29" fmla="*/ 11594 h 18668"/>
                <a:gd name="T30" fmla="*/ 12001 w 14707"/>
                <a:gd name="T31" fmla="*/ 8032 h 18668"/>
                <a:gd name="T32" fmla="*/ 11804 w 14707"/>
                <a:gd name="T33" fmla="*/ 3906 h 18668"/>
                <a:gd name="T34" fmla="*/ 10551 w 14707"/>
                <a:gd name="T35" fmla="*/ 2113 h 18668"/>
                <a:gd name="T36" fmla="*/ 10403 w 14707"/>
                <a:gd name="T37" fmla="*/ 1818 h 18668"/>
                <a:gd name="T38" fmla="*/ 10476 w 14707"/>
                <a:gd name="T39" fmla="*/ 1277 h 18668"/>
                <a:gd name="T40" fmla="*/ 10107 w 14707"/>
                <a:gd name="T41" fmla="*/ 983 h 18668"/>
                <a:gd name="T42" fmla="*/ 9420 w 14707"/>
                <a:gd name="T43" fmla="*/ 1178 h 18668"/>
                <a:gd name="T44" fmla="*/ 9075 w 14707"/>
                <a:gd name="T45" fmla="*/ 762 h 18668"/>
                <a:gd name="T46" fmla="*/ 8656 w 14707"/>
                <a:gd name="T47" fmla="*/ 834 h 18668"/>
                <a:gd name="T48" fmla="*/ 8312 w 14707"/>
                <a:gd name="T49" fmla="*/ 1302 h 18668"/>
                <a:gd name="T50" fmla="*/ 8164 w 14707"/>
                <a:gd name="T51" fmla="*/ 1375 h 18668"/>
                <a:gd name="T52" fmla="*/ 8042 w 14707"/>
                <a:gd name="T53" fmla="*/ 1989 h 18668"/>
                <a:gd name="T54" fmla="*/ 7820 w 14707"/>
                <a:gd name="T55" fmla="*/ 1989 h 18668"/>
                <a:gd name="T56" fmla="*/ 7525 w 14707"/>
                <a:gd name="T57" fmla="*/ 2087 h 18668"/>
                <a:gd name="T58" fmla="*/ 7451 w 14707"/>
                <a:gd name="T59" fmla="*/ 2456 h 18668"/>
                <a:gd name="T60" fmla="*/ 7747 w 14707"/>
                <a:gd name="T61" fmla="*/ 2775 h 18668"/>
                <a:gd name="T62" fmla="*/ 8435 w 14707"/>
                <a:gd name="T63" fmla="*/ 3045 h 18668"/>
                <a:gd name="T64" fmla="*/ 8557 w 14707"/>
                <a:gd name="T65" fmla="*/ 4151 h 18668"/>
                <a:gd name="T66" fmla="*/ 8435 w 14707"/>
                <a:gd name="T67" fmla="*/ 4298 h 18668"/>
                <a:gd name="T68" fmla="*/ 8140 w 14707"/>
                <a:gd name="T69" fmla="*/ 4322 h 18668"/>
                <a:gd name="T70" fmla="*/ 7894 w 14707"/>
                <a:gd name="T71" fmla="*/ 4495 h 18668"/>
                <a:gd name="T72" fmla="*/ 7919 w 14707"/>
                <a:gd name="T73" fmla="*/ 4741 h 18668"/>
                <a:gd name="T74" fmla="*/ 7107 w 14707"/>
                <a:gd name="T75" fmla="*/ 5797 h 18668"/>
                <a:gd name="T76" fmla="*/ 7280 w 14707"/>
                <a:gd name="T77" fmla="*/ 7418 h 18668"/>
                <a:gd name="T78" fmla="*/ 7451 w 14707"/>
                <a:gd name="T79" fmla="*/ 10636 h 18668"/>
                <a:gd name="T80" fmla="*/ 6246 w 14707"/>
                <a:gd name="T81" fmla="*/ 13436 h 18668"/>
                <a:gd name="T82" fmla="*/ 5017 w 14707"/>
                <a:gd name="T83" fmla="*/ 12674 h 18668"/>
                <a:gd name="T84" fmla="*/ 5804 w 14707"/>
                <a:gd name="T85" fmla="*/ 9898 h 18668"/>
                <a:gd name="T86" fmla="*/ 5632 w 14707"/>
                <a:gd name="T87" fmla="*/ 7295 h 18668"/>
                <a:gd name="T88" fmla="*/ 5656 w 14707"/>
                <a:gd name="T89" fmla="*/ 5403 h 18668"/>
                <a:gd name="T90" fmla="*/ 5632 w 14707"/>
                <a:gd name="T91" fmla="*/ 4741 h 18668"/>
                <a:gd name="T92" fmla="*/ 4280 w 14707"/>
                <a:gd name="T93" fmla="*/ 4642 h 18668"/>
                <a:gd name="T94" fmla="*/ 3812 w 14707"/>
                <a:gd name="T95" fmla="*/ 4544 h 18668"/>
                <a:gd name="T96" fmla="*/ 3738 w 14707"/>
                <a:gd name="T97" fmla="*/ 2996 h 18668"/>
                <a:gd name="T98" fmla="*/ 4746 w 14707"/>
                <a:gd name="T99" fmla="*/ 2456 h 18668"/>
                <a:gd name="T100" fmla="*/ 3713 w 14707"/>
                <a:gd name="T101" fmla="*/ 1818 h 18668"/>
                <a:gd name="T102" fmla="*/ 3836 w 14707"/>
                <a:gd name="T103" fmla="*/ 0 h 18668"/>
                <a:gd name="T104" fmla="*/ 1427 w 14707"/>
                <a:gd name="T105" fmla="*/ 2432 h 18668"/>
                <a:gd name="T106" fmla="*/ 2361 w 14707"/>
                <a:gd name="T107" fmla="*/ 2578 h 18668"/>
                <a:gd name="T108" fmla="*/ 2115 w 14707"/>
                <a:gd name="T109" fmla="*/ 4937 h 18668"/>
                <a:gd name="T110" fmla="*/ 74 w 14707"/>
                <a:gd name="T111" fmla="*/ 4937 h 18668"/>
                <a:gd name="T112" fmla="*/ 148 w 14707"/>
                <a:gd name="T113" fmla="*/ 10784 h 18668"/>
                <a:gd name="T114" fmla="*/ 2017 w 14707"/>
                <a:gd name="T115" fmla="*/ 18643 h 186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07"/>
                <a:gd name="T175" fmla="*/ 0 h 18668"/>
                <a:gd name="T176" fmla="*/ 14707 w 14707"/>
                <a:gd name="T177" fmla="*/ 18668 h 186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07" h="18668">
                  <a:moveTo>
                    <a:pt x="2066" y="18668"/>
                  </a:moveTo>
                  <a:lnTo>
                    <a:pt x="4624" y="18448"/>
                  </a:lnTo>
                  <a:lnTo>
                    <a:pt x="4672" y="18448"/>
                  </a:lnTo>
                  <a:lnTo>
                    <a:pt x="4696" y="18423"/>
                  </a:lnTo>
                  <a:lnTo>
                    <a:pt x="4722" y="18399"/>
                  </a:lnTo>
                  <a:lnTo>
                    <a:pt x="4746" y="18373"/>
                  </a:lnTo>
                  <a:lnTo>
                    <a:pt x="4746" y="18349"/>
                  </a:lnTo>
                  <a:lnTo>
                    <a:pt x="4771" y="18349"/>
                  </a:lnTo>
                  <a:lnTo>
                    <a:pt x="4820" y="18324"/>
                  </a:lnTo>
                  <a:lnTo>
                    <a:pt x="4845" y="18324"/>
                  </a:lnTo>
                  <a:lnTo>
                    <a:pt x="4845" y="18349"/>
                  </a:lnTo>
                  <a:lnTo>
                    <a:pt x="4870" y="18373"/>
                  </a:lnTo>
                  <a:lnTo>
                    <a:pt x="4870" y="18399"/>
                  </a:lnTo>
                  <a:lnTo>
                    <a:pt x="4894" y="18423"/>
                  </a:lnTo>
                  <a:lnTo>
                    <a:pt x="4919" y="18423"/>
                  </a:lnTo>
                  <a:lnTo>
                    <a:pt x="4943" y="18448"/>
                  </a:lnTo>
                  <a:lnTo>
                    <a:pt x="4969" y="18448"/>
                  </a:lnTo>
                  <a:lnTo>
                    <a:pt x="4993" y="18448"/>
                  </a:lnTo>
                  <a:lnTo>
                    <a:pt x="5017" y="18448"/>
                  </a:lnTo>
                  <a:lnTo>
                    <a:pt x="5041" y="18448"/>
                  </a:lnTo>
                  <a:lnTo>
                    <a:pt x="5065" y="18448"/>
                  </a:lnTo>
                  <a:lnTo>
                    <a:pt x="5361" y="18202"/>
                  </a:lnTo>
                  <a:lnTo>
                    <a:pt x="5385" y="18202"/>
                  </a:lnTo>
                  <a:lnTo>
                    <a:pt x="5410" y="18226"/>
                  </a:lnTo>
                  <a:lnTo>
                    <a:pt x="5460" y="18226"/>
                  </a:lnTo>
                  <a:lnTo>
                    <a:pt x="5484" y="18250"/>
                  </a:lnTo>
                  <a:lnTo>
                    <a:pt x="5509" y="18275"/>
                  </a:lnTo>
                  <a:lnTo>
                    <a:pt x="6148" y="18202"/>
                  </a:lnTo>
                  <a:lnTo>
                    <a:pt x="6492" y="18079"/>
                  </a:lnTo>
                  <a:lnTo>
                    <a:pt x="7083" y="18448"/>
                  </a:lnTo>
                  <a:lnTo>
                    <a:pt x="7181" y="18448"/>
                  </a:lnTo>
                  <a:lnTo>
                    <a:pt x="7280" y="18448"/>
                  </a:lnTo>
                  <a:lnTo>
                    <a:pt x="7378" y="18423"/>
                  </a:lnTo>
                  <a:lnTo>
                    <a:pt x="7475" y="18399"/>
                  </a:lnTo>
                  <a:lnTo>
                    <a:pt x="7574" y="18349"/>
                  </a:lnTo>
                  <a:lnTo>
                    <a:pt x="7673" y="18300"/>
                  </a:lnTo>
                  <a:lnTo>
                    <a:pt x="7747" y="18250"/>
                  </a:lnTo>
                  <a:lnTo>
                    <a:pt x="7844" y="18202"/>
                  </a:lnTo>
                  <a:lnTo>
                    <a:pt x="8435" y="18349"/>
                  </a:lnTo>
                  <a:lnTo>
                    <a:pt x="9001" y="18153"/>
                  </a:lnTo>
                  <a:lnTo>
                    <a:pt x="9420" y="18202"/>
                  </a:lnTo>
                  <a:lnTo>
                    <a:pt x="9813" y="18129"/>
                  </a:lnTo>
                  <a:lnTo>
                    <a:pt x="10206" y="18005"/>
                  </a:lnTo>
                  <a:lnTo>
                    <a:pt x="10575" y="17858"/>
                  </a:lnTo>
                  <a:lnTo>
                    <a:pt x="10967" y="17685"/>
                  </a:lnTo>
                  <a:lnTo>
                    <a:pt x="11362" y="17587"/>
                  </a:lnTo>
                  <a:lnTo>
                    <a:pt x="11780" y="17538"/>
                  </a:lnTo>
                  <a:lnTo>
                    <a:pt x="12223" y="17612"/>
                  </a:lnTo>
                  <a:lnTo>
                    <a:pt x="12345" y="17514"/>
                  </a:lnTo>
                  <a:lnTo>
                    <a:pt x="12468" y="17441"/>
                  </a:lnTo>
                  <a:lnTo>
                    <a:pt x="12641" y="17391"/>
                  </a:lnTo>
                  <a:lnTo>
                    <a:pt x="12788" y="17342"/>
                  </a:lnTo>
                  <a:lnTo>
                    <a:pt x="12961" y="17317"/>
                  </a:lnTo>
                  <a:lnTo>
                    <a:pt x="13132" y="17317"/>
                  </a:lnTo>
                  <a:lnTo>
                    <a:pt x="13329" y="17317"/>
                  </a:lnTo>
                  <a:lnTo>
                    <a:pt x="13502" y="17317"/>
                  </a:lnTo>
                  <a:lnTo>
                    <a:pt x="14141" y="16802"/>
                  </a:lnTo>
                  <a:lnTo>
                    <a:pt x="14189" y="16802"/>
                  </a:lnTo>
                  <a:lnTo>
                    <a:pt x="14239" y="16802"/>
                  </a:lnTo>
                  <a:lnTo>
                    <a:pt x="14313" y="16802"/>
                  </a:lnTo>
                  <a:lnTo>
                    <a:pt x="14363" y="16777"/>
                  </a:lnTo>
                  <a:lnTo>
                    <a:pt x="14411" y="16753"/>
                  </a:lnTo>
                  <a:lnTo>
                    <a:pt x="14459" y="16728"/>
                  </a:lnTo>
                  <a:lnTo>
                    <a:pt x="14509" y="16703"/>
                  </a:lnTo>
                  <a:lnTo>
                    <a:pt x="14558" y="16679"/>
                  </a:lnTo>
                  <a:lnTo>
                    <a:pt x="14657" y="16458"/>
                  </a:lnTo>
                  <a:lnTo>
                    <a:pt x="14707" y="16236"/>
                  </a:lnTo>
                  <a:lnTo>
                    <a:pt x="14682" y="15991"/>
                  </a:lnTo>
                  <a:lnTo>
                    <a:pt x="14657" y="15746"/>
                  </a:lnTo>
                  <a:lnTo>
                    <a:pt x="14584" y="15500"/>
                  </a:lnTo>
                  <a:lnTo>
                    <a:pt x="14485" y="15254"/>
                  </a:lnTo>
                  <a:lnTo>
                    <a:pt x="14387" y="15033"/>
                  </a:lnTo>
                  <a:lnTo>
                    <a:pt x="14288" y="14812"/>
                  </a:lnTo>
                  <a:lnTo>
                    <a:pt x="14091" y="14517"/>
                  </a:lnTo>
                  <a:lnTo>
                    <a:pt x="13895" y="14223"/>
                  </a:lnTo>
                  <a:lnTo>
                    <a:pt x="13698" y="13953"/>
                  </a:lnTo>
                  <a:lnTo>
                    <a:pt x="13502" y="13706"/>
                  </a:lnTo>
                  <a:lnTo>
                    <a:pt x="13280" y="13436"/>
                  </a:lnTo>
                  <a:lnTo>
                    <a:pt x="13083" y="13166"/>
                  </a:lnTo>
                  <a:lnTo>
                    <a:pt x="12886" y="12896"/>
                  </a:lnTo>
                  <a:lnTo>
                    <a:pt x="12690" y="12601"/>
                  </a:lnTo>
                  <a:lnTo>
                    <a:pt x="12641" y="12553"/>
                  </a:lnTo>
                  <a:lnTo>
                    <a:pt x="12592" y="12503"/>
                  </a:lnTo>
                  <a:lnTo>
                    <a:pt x="12567" y="12454"/>
                  </a:lnTo>
                  <a:lnTo>
                    <a:pt x="12517" y="12405"/>
                  </a:lnTo>
                  <a:lnTo>
                    <a:pt x="12493" y="12379"/>
                  </a:lnTo>
                  <a:lnTo>
                    <a:pt x="12468" y="12330"/>
                  </a:lnTo>
                  <a:lnTo>
                    <a:pt x="12444" y="12306"/>
                  </a:lnTo>
                  <a:lnTo>
                    <a:pt x="12418" y="12233"/>
                  </a:lnTo>
                  <a:lnTo>
                    <a:pt x="12690" y="11594"/>
                  </a:lnTo>
                  <a:lnTo>
                    <a:pt x="12738" y="10979"/>
                  </a:lnTo>
                  <a:lnTo>
                    <a:pt x="12616" y="10390"/>
                  </a:lnTo>
                  <a:lnTo>
                    <a:pt x="12418" y="9801"/>
                  </a:lnTo>
                  <a:lnTo>
                    <a:pt x="12198" y="9236"/>
                  </a:lnTo>
                  <a:lnTo>
                    <a:pt x="12050" y="8647"/>
                  </a:lnTo>
                  <a:lnTo>
                    <a:pt x="12001" y="8032"/>
                  </a:lnTo>
                  <a:lnTo>
                    <a:pt x="12148" y="7394"/>
                  </a:lnTo>
                  <a:lnTo>
                    <a:pt x="12223" y="6682"/>
                  </a:lnTo>
                  <a:lnTo>
                    <a:pt x="12223" y="5969"/>
                  </a:lnTo>
                  <a:lnTo>
                    <a:pt x="12148" y="5256"/>
                  </a:lnTo>
                  <a:lnTo>
                    <a:pt x="12001" y="4569"/>
                  </a:lnTo>
                  <a:lnTo>
                    <a:pt x="11804" y="3906"/>
                  </a:lnTo>
                  <a:lnTo>
                    <a:pt x="11509" y="3266"/>
                  </a:lnTo>
                  <a:lnTo>
                    <a:pt x="11141" y="2702"/>
                  </a:lnTo>
                  <a:lnTo>
                    <a:pt x="10697" y="2210"/>
                  </a:lnTo>
                  <a:lnTo>
                    <a:pt x="10648" y="2186"/>
                  </a:lnTo>
                  <a:lnTo>
                    <a:pt x="10599" y="2137"/>
                  </a:lnTo>
                  <a:lnTo>
                    <a:pt x="10551" y="2113"/>
                  </a:lnTo>
                  <a:lnTo>
                    <a:pt x="10502" y="2063"/>
                  </a:lnTo>
                  <a:lnTo>
                    <a:pt x="10476" y="2014"/>
                  </a:lnTo>
                  <a:lnTo>
                    <a:pt x="10427" y="1965"/>
                  </a:lnTo>
                  <a:lnTo>
                    <a:pt x="10403" y="1940"/>
                  </a:lnTo>
                  <a:lnTo>
                    <a:pt x="10378" y="1891"/>
                  </a:lnTo>
                  <a:lnTo>
                    <a:pt x="10403" y="1818"/>
                  </a:lnTo>
                  <a:lnTo>
                    <a:pt x="10427" y="1744"/>
                  </a:lnTo>
                  <a:lnTo>
                    <a:pt x="10452" y="1645"/>
                  </a:lnTo>
                  <a:lnTo>
                    <a:pt x="10476" y="1572"/>
                  </a:lnTo>
                  <a:lnTo>
                    <a:pt x="10502" y="1474"/>
                  </a:lnTo>
                  <a:lnTo>
                    <a:pt x="10502" y="1375"/>
                  </a:lnTo>
                  <a:lnTo>
                    <a:pt x="10476" y="1277"/>
                  </a:lnTo>
                  <a:lnTo>
                    <a:pt x="10452" y="1178"/>
                  </a:lnTo>
                  <a:lnTo>
                    <a:pt x="10378" y="1154"/>
                  </a:lnTo>
                  <a:lnTo>
                    <a:pt x="10328" y="1106"/>
                  </a:lnTo>
                  <a:lnTo>
                    <a:pt x="10254" y="1056"/>
                  </a:lnTo>
                  <a:lnTo>
                    <a:pt x="10182" y="1032"/>
                  </a:lnTo>
                  <a:lnTo>
                    <a:pt x="10107" y="983"/>
                  </a:lnTo>
                  <a:lnTo>
                    <a:pt x="10034" y="957"/>
                  </a:lnTo>
                  <a:lnTo>
                    <a:pt x="9935" y="957"/>
                  </a:lnTo>
                  <a:lnTo>
                    <a:pt x="9862" y="957"/>
                  </a:lnTo>
                  <a:lnTo>
                    <a:pt x="9493" y="1351"/>
                  </a:lnTo>
                  <a:lnTo>
                    <a:pt x="9444" y="1277"/>
                  </a:lnTo>
                  <a:lnTo>
                    <a:pt x="9420" y="1178"/>
                  </a:lnTo>
                  <a:lnTo>
                    <a:pt x="9370" y="1081"/>
                  </a:lnTo>
                  <a:lnTo>
                    <a:pt x="9345" y="1007"/>
                  </a:lnTo>
                  <a:lnTo>
                    <a:pt x="9296" y="908"/>
                  </a:lnTo>
                  <a:lnTo>
                    <a:pt x="9222" y="834"/>
                  </a:lnTo>
                  <a:lnTo>
                    <a:pt x="9148" y="786"/>
                  </a:lnTo>
                  <a:lnTo>
                    <a:pt x="9075" y="762"/>
                  </a:lnTo>
                  <a:lnTo>
                    <a:pt x="9051" y="737"/>
                  </a:lnTo>
                  <a:lnTo>
                    <a:pt x="9001" y="737"/>
                  </a:lnTo>
                  <a:lnTo>
                    <a:pt x="8976" y="713"/>
                  </a:lnTo>
                  <a:lnTo>
                    <a:pt x="8952" y="687"/>
                  </a:lnTo>
                  <a:lnTo>
                    <a:pt x="8926" y="687"/>
                  </a:lnTo>
                  <a:lnTo>
                    <a:pt x="8656" y="834"/>
                  </a:lnTo>
                  <a:lnTo>
                    <a:pt x="8435" y="1253"/>
                  </a:lnTo>
                  <a:lnTo>
                    <a:pt x="8411" y="1277"/>
                  </a:lnTo>
                  <a:lnTo>
                    <a:pt x="8386" y="1277"/>
                  </a:lnTo>
                  <a:lnTo>
                    <a:pt x="8362" y="1302"/>
                  </a:lnTo>
                  <a:lnTo>
                    <a:pt x="8337" y="1302"/>
                  </a:lnTo>
                  <a:lnTo>
                    <a:pt x="8312" y="1302"/>
                  </a:lnTo>
                  <a:lnTo>
                    <a:pt x="8287" y="1326"/>
                  </a:lnTo>
                  <a:lnTo>
                    <a:pt x="8239" y="1326"/>
                  </a:lnTo>
                  <a:lnTo>
                    <a:pt x="8214" y="1351"/>
                  </a:lnTo>
                  <a:lnTo>
                    <a:pt x="8189" y="1351"/>
                  </a:lnTo>
                  <a:lnTo>
                    <a:pt x="8189" y="1375"/>
                  </a:lnTo>
                  <a:lnTo>
                    <a:pt x="8164" y="1375"/>
                  </a:lnTo>
                  <a:lnTo>
                    <a:pt x="8164" y="1400"/>
                  </a:lnTo>
                  <a:lnTo>
                    <a:pt x="8140" y="1425"/>
                  </a:lnTo>
                  <a:lnTo>
                    <a:pt x="8116" y="1449"/>
                  </a:lnTo>
                  <a:lnTo>
                    <a:pt x="8116" y="1474"/>
                  </a:lnTo>
                  <a:lnTo>
                    <a:pt x="8066" y="1965"/>
                  </a:lnTo>
                  <a:lnTo>
                    <a:pt x="8042" y="1989"/>
                  </a:lnTo>
                  <a:lnTo>
                    <a:pt x="8017" y="2014"/>
                  </a:lnTo>
                  <a:lnTo>
                    <a:pt x="7993" y="2014"/>
                  </a:lnTo>
                  <a:lnTo>
                    <a:pt x="7943" y="2014"/>
                  </a:lnTo>
                  <a:lnTo>
                    <a:pt x="7919" y="2014"/>
                  </a:lnTo>
                  <a:lnTo>
                    <a:pt x="7870" y="1989"/>
                  </a:lnTo>
                  <a:lnTo>
                    <a:pt x="7820" y="1989"/>
                  </a:lnTo>
                  <a:lnTo>
                    <a:pt x="7772" y="1965"/>
                  </a:lnTo>
                  <a:lnTo>
                    <a:pt x="7723" y="1965"/>
                  </a:lnTo>
                  <a:lnTo>
                    <a:pt x="7673" y="1989"/>
                  </a:lnTo>
                  <a:lnTo>
                    <a:pt x="7624" y="2014"/>
                  </a:lnTo>
                  <a:lnTo>
                    <a:pt x="7574" y="2038"/>
                  </a:lnTo>
                  <a:lnTo>
                    <a:pt x="7525" y="2087"/>
                  </a:lnTo>
                  <a:lnTo>
                    <a:pt x="7475" y="2137"/>
                  </a:lnTo>
                  <a:lnTo>
                    <a:pt x="7451" y="2210"/>
                  </a:lnTo>
                  <a:lnTo>
                    <a:pt x="7451" y="2260"/>
                  </a:lnTo>
                  <a:lnTo>
                    <a:pt x="7427" y="2333"/>
                  </a:lnTo>
                  <a:lnTo>
                    <a:pt x="7427" y="2383"/>
                  </a:lnTo>
                  <a:lnTo>
                    <a:pt x="7451" y="2456"/>
                  </a:lnTo>
                  <a:lnTo>
                    <a:pt x="7475" y="2506"/>
                  </a:lnTo>
                  <a:lnTo>
                    <a:pt x="7501" y="2578"/>
                  </a:lnTo>
                  <a:lnTo>
                    <a:pt x="7550" y="2627"/>
                  </a:lnTo>
                  <a:lnTo>
                    <a:pt x="7600" y="2677"/>
                  </a:lnTo>
                  <a:lnTo>
                    <a:pt x="7624" y="2726"/>
                  </a:lnTo>
                  <a:lnTo>
                    <a:pt x="7747" y="2775"/>
                  </a:lnTo>
                  <a:lnTo>
                    <a:pt x="7870" y="2801"/>
                  </a:lnTo>
                  <a:lnTo>
                    <a:pt x="8017" y="2825"/>
                  </a:lnTo>
                  <a:lnTo>
                    <a:pt x="8140" y="2850"/>
                  </a:lnTo>
                  <a:lnTo>
                    <a:pt x="8239" y="2898"/>
                  </a:lnTo>
                  <a:lnTo>
                    <a:pt x="8362" y="2947"/>
                  </a:lnTo>
                  <a:lnTo>
                    <a:pt x="8435" y="3045"/>
                  </a:lnTo>
                  <a:lnTo>
                    <a:pt x="8509" y="3168"/>
                  </a:lnTo>
                  <a:lnTo>
                    <a:pt x="8583" y="4028"/>
                  </a:lnTo>
                  <a:lnTo>
                    <a:pt x="8583" y="4053"/>
                  </a:lnTo>
                  <a:lnTo>
                    <a:pt x="8557" y="4102"/>
                  </a:lnTo>
                  <a:lnTo>
                    <a:pt x="8557" y="4126"/>
                  </a:lnTo>
                  <a:lnTo>
                    <a:pt x="8557" y="4151"/>
                  </a:lnTo>
                  <a:lnTo>
                    <a:pt x="8533" y="4175"/>
                  </a:lnTo>
                  <a:lnTo>
                    <a:pt x="8533" y="4225"/>
                  </a:lnTo>
                  <a:lnTo>
                    <a:pt x="8509" y="4225"/>
                  </a:lnTo>
                  <a:lnTo>
                    <a:pt x="8509" y="4250"/>
                  </a:lnTo>
                  <a:lnTo>
                    <a:pt x="8461" y="4274"/>
                  </a:lnTo>
                  <a:lnTo>
                    <a:pt x="8435" y="4298"/>
                  </a:lnTo>
                  <a:lnTo>
                    <a:pt x="8386" y="4298"/>
                  </a:lnTo>
                  <a:lnTo>
                    <a:pt x="8337" y="4298"/>
                  </a:lnTo>
                  <a:lnTo>
                    <a:pt x="8287" y="4322"/>
                  </a:lnTo>
                  <a:lnTo>
                    <a:pt x="8239" y="4322"/>
                  </a:lnTo>
                  <a:lnTo>
                    <a:pt x="8189" y="4322"/>
                  </a:lnTo>
                  <a:lnTo>
                    <a:pt x="8140" y="4322"/>
                  </a:lnTo>
                  <a:lnTo>
                    <a:pt x="8092" y="4347"/>
                  </a:lnTo>
                  <a:lnTo>
                    <a:pt x="8042" y="4347"/>
                  </a:lnTo>
                  <a:lnTo>
                    <a:pt x="8017" y="4396"/>
                  </a:lnTo>
                  <a:lnTo>
                    <a:pt x="7968" y="4421"/>
                  </a:lnTo>
                  <a:lnTo>
                    <a:pt x="7919" y="4471"/>
                  </a:lnTo>
                  <a:lnTo>
                    <a:pt x="7894" y="4495"/>
                  </a:lnTo>
                  <a:lnTo>
                    <a:pt x="7870" y="4544"/>
                  </a:lnTo>
                  <a:lnTo>
                    <a:pt x="7844" y="4618"/>
                  </a:lnTo>
                  <a:lnTo>
                    <a:pt x="7870" y="4642"/>
                  </a:lnTo>
                  <a:lnTo>
                    <a:pt x="7870" y="4691"/>
                  </a:lnTo>
                  <a:lnTo>
                    <a:pt x="7894" y="4715"/>
                  </a:lnTo>
                  <a:lnTo>
                    <a:pt x="7919" y="4741"/>
                  </a:lnTo>
                  <a:lnTo>
                    <a:pt x="7943" y="4765"/>
                  </a:lnTo>
                  <a:lnTo>
                    <a:pt x="7968" y="4814"/>
                  </a:lnTo>
                  <a:lnTo>
                    <a:pt x="7968" y="4839"/>
                  </a:lnTo>
                  <a:lnTo>
                    <a:pt x="7968" y="4889"/>
                  </a:lnTo>
                  <a:lnTo>
                    <a:pt x="7083" y="5551"/>
                  </a:lnTo>
                  <a:lnTo>
                    <a:pt x="7107" y="5797"/>
                  </a:lnTo>
                  <a:lnTo>
                    <a:pt x="7132" y="6067"/>
                  </a:lnTo>
                  <a:lnTo>
                    <a:pt x="7156" y="6338"/>
                  </a:lnTo>
                  <a:lnTo>
                    <a:pt x="7181" y="6608"/>
                  </a:lnTo>
                  <a:lnTo>
                    <a:pt x="7205" y="6878"/>
                  </a:lnTo>
                  <a:lnTo>
                    <a:pt x="7230" y="7123"/>
                  </a:lnTo>
                  <a:lnTo>
                    <a:pt x="7280" y="7418"/>
                  </a:lnTo>
                  <a:lnTo>
                    <a:pt x="7378" y="7689"/>
                  </a:lnTo>
                  <a:lnTo>
                    <a:pt x="7451" y="8278"/>
                  </a:lnTo>
                  <a:lnTo>
                    <a:pt x="7525" y="8867"/>
                  </a:lnTo>
                  <a:lnTo>
                    <a:pt x="7550" y="9457"/>
                  </a:lnTo>
                  <a:lnTo>
                    <a:pt x="7525" y="10047"/>
                  </a:lnTo>
                  <a:lnTo>
                    <a:pt x="7451" y="10636"/>
                  </a:lnTo>
                  <a:lnTo>
                    <a:pt x="7329" y="11201"/>
                  </a:lnTo>
                  <a:lnTo>
                    <a:pt x="7107" y="11741"/>
                  </a:lnTo>
                  <a:lnTo>
                    <a:pt x="6812" y="12233"/>
                  </a:lnTo>
                  <a:lnTo>
                    <a:pt x="6615" y="12650"/>
                  </a:lnTo>
                  <a:lnTo>
                    <a:pt x="6419" y="13043"/>
                  </a:lnTo>
                  <a:lnTo>
                    <a:pt x="6246" y="13436"/>
                  </a:lnTo>
                  <a:lnTo>
                    <a:pt x="6050" y="13805"/>
                  </a:lnTo>
                  <a:lnTo>
                    <a:pt x="5853" y="14197"/>
                  </a:lnTo>
                  <a:lnTo>
                    <a:pt x="5656" y="14566"/>
                  </a:lnTo>
                  <a:lnTo>
                    <a:pt x="5434" y="14911"/>
                  </a:lnTo>
                  <a:lnTo>
                    <a:pt x="5214" y="15278"/>
                  </a:lnTo>
                  <a:lnTo>
                    <a:pt x="5017" y="12674"/>
                  </a:lnTo>
                  <a:lnTo>
                    <a:pt x="6025" y="12355"/>
                  </a:lnTo>
                  <a:lnTo>
                    <a:pt x="6025" y="11865"/>
                  </a:lnTo>
                  <a:lnTo>
                    <a:pt x="5976" y="11373"/>
                  </a:lnTo>
                  <a:lnTo>
                    <a:pt x="5927" y="10882"/>
                  </a:lnTo>
                  <a:lnTo>
                    <a:pt x="5877" y="10390"/>
                  </a:lnTo>
                  <a:lnTo>
                    <a:pt x="5804" y="9898"/>
                  </a:lnTo>
                  <a:lnTo>
                    <a:pt x="5754" y="9383"/>
                  </a:lnTo>
                  <a:lnTo>
                    <a:pt x="5706" y="8891"/>
                  </a:lnTo>
                  <a:lnTo>
                    <a:pt x="5706" y="8401"/>
                  </a:lnTo>
                  <a:lnTo>
                    <a:pt x="5656" y="8032"/>
                  </a:lnTo>
                  <a:lnTo>
                    <a:pt x="5632" y="7663"/>
                  </a:lnTo>
                  <a:lnTo>
                    <a:pt x="5632" y="7295"/>
                  </a:lnTo>
                  <a:lnTo>
                    <a:pt x="5632" y="6951"/>
                  </a:lnTo>
                  <a:lnTo>
                    <a:pt x="5656" y="6583"/>
                  </a:lnTo>
                  <a:lnTo>
                    <a:pt x="5656" y="6239"/>
                  </a:lnTo>
                  <a:lnTo>
                    <a:pt x="5656" y="5895"/>
                  </a:lnTo>
                  <a:lnTo>
                    <a:pt x="5632" y="5551"/>
                  </a:lnTo>
                  <a:lnTo>
                    <a:pt x="5656" y="5403"/>
                  </a:lnTo>
                  <a:lnTo>
                    <a:pt x="5682" y="5306"/>
                  </a:lnTo>
                  <a:lnTo>
                    <a:pt x="5682" y="5183"/>
                  </a:lnTo>
                  <a:lnTo>
                    <a:pt x="5682" y="5060"/>
                  </a:lnTo>
                  <a:lnTo>
                    <a:pt x="5656" y="4962"/>
                  </a:lnTo>
                  <a:lnTo>
                    <a:pt x="5656" y="4839"/>
                  </a:lnTo>
                  <a:lnTo>
                    <a:pt x="5632" y="4741"/>
                  </a:lnTo>
                  <a:lnTo>
                    <a:pt x="5607" y="4642"/>
                  </a:lnTo>
                  <a:lnTo>
                    <a:pt x="4378" y="4569"/>
                  </a:lnTo>
                  <a:lnTo>
                    <a:pt x="4352" y="4594"/>
                  </a:lnTo>
                  <a:lnTo>
                    <a:pt x="4328" y="4618"/>
                  </a:lnTo>
                  <a:lnTo>
                    <a:pt x="4304" y="4642"/>
                  </a:lnTo>
                  <a:lnTo>
                    <a:pt x="4280" y="4642"/>
                  </a:lnTo>
                  <a:lnTo>
                    <a:pt x="4280" y="4666"/>
                  </a:lnTo>
                  <a:lnTo>
                    <a:pt x="4255" y="4691"/>
                  </a:lnTo>
                  <a:lnTo>
                    <a:pt x="4231" y="4691"/>
                  </a:lnTo>
                  <a:lnTo>
                    <a:pt x="4205" y="4715"/>
                  </a:lnTo>
                  <a:lnTo>
                    <a:pt x="3836" y="4765"/>
                  </a:lnTo>
                  <a:lnTo>
                    <a:pt x="3812" y="4544"/>
                  </a:lnTo>
                  <a:lnTo>
                    <a:pt x="3788" y="4322"/>
                  </a:lnTo>
                  <a:lnTo>
                    <a:pt x="3788" y="4077"/>
                  </a:lnTo>
                  <a:lnTo>
                    <a:pt x="3788" y="3807"/>
                  </a:lnTo>
                  <a:lnTo>
                    <a:pt x="3763" y="3537"/>
                  </a:lnTo>
                  <a:lnTo>
                    <a:pt x="3763" y="3266"/>
                  </a:lnTo>
                  <a:lnTo>
                    <a:pt x="3738" y="2996"/>
                  </a:lnTo>
                  <a:lnTo>
                    <a:pt x="3713" y="2751"/>
                  </a:lnTo>
                  <a:lnTo>
                    <a:pt x="4696" y="2506"/>
                  </a:lnTo>
                  <a:lnTo>
                    <a:pt x="4696" y="2481"/>
                  </a:lnTo>
                  <a:lnTo>
                    <a:pt x="4722" y="2481"/>
                  </a:lnTo>
                  <a:lnTo>
                    <a:pt x="4722" y="2456"/>
                  </a:lnTo>
                  <a:lnTo>
                    <a:pt x="4746" y="2456"/>
                  </a:lnTo>
                  <a:lnTo>
                    <a:pt x="4771" y="2456"/>
                  </a:lnTo>
                  <a:lnTo>
                    <a:pt x="4746" y="2432"/>
                  </a:lnTo>
                  <a:lnTo>
                    <a:pt x="4746" y="2383"/>
                  </a:lnTo>
                  <a:lnTo>
                    <a:pt x="3836" y="2308"/>
                  </a:lnTo>
                  <a:lnTo>
                    <a:pt x="3763" y="2087"/>
                  </a:lnTo>
                  <a:lnTo>
                    <a:pt x="3713" y="1818"/>
                  </a:lnTo>
                  <a:lnTo>
                    <a:pt x="3689" y="1522"/>
                  </a:lnTo>
                  <a:lnTo>
                    <a:pt x="3713" y="1227"/>
                  </a:lnTo>
                  <a:lnTo>
                    <a:pt x="3738" y="908"/>
                  </a:lnTo>
                  <a:lnTo>
                    <a:pt x="3788" y="589"/>
                  </a:lnTo>
                  <a:lnTo>
                    <a:pt x="3812" y="295"/>
                  </a:lnTo>
                  <a:lnTo>
                    <a:pt x="3836" y="0"/>
                  </a:lnTo>
                  <a:lnTo>
                    <a:pt x="2140" y="49"/>
                  </a:lnTo>
                  <a:lnTo>
                    <a:pt x="2361" y="2260"/>
                  </a:lnTo>
                  <a:lnTo>
                    <a:pt x="1501" y="2383"/>
                  </a:lnTo>
                  <a:lnTo>
                    <a:pt x="1476" y="2407"/>
                  </a:lnTo>
                  <a:lnTo>
                    <a:pt x="1452" y="2407"/>
                  </a:lnTo>
                  <a:lnTo>
                    <a:pt x="1427" y="2432"/>
                  </a:lnTo>
                  <a:lnTo>
                    <a:pt x="1402" y="2456"/>
                  </a:lnTo>
                  <a:lnTo>
                    <a:pt x="1378" y="2481"/>
                  </a:lnTo>
                  <a:lnTo>
                    <a:pt x="1378" y="2530"/>
                  </a:lnTo>
                  <a:lnTo>
                    <a:pt x="1378" y="2554"/>
                  </a:lnTo>
                  <a:lnTo>
                    <a:pt x="1402" y="2578"/>
                  </a:lnTo>
                  <a:lnTo>
                    <a:pt x="2361" y="2578"/>
                  </a:lnTo>
                  <a:lnTo>
                    <a:pt x="2361" y="4028"/>
                  </a:lnTo>
                  <a:lnTo>
                    <a:pt x="2410" y="4765"/>
                  </a:lnTo>
                  <a:lnTo>
                    <a:pt x="2361" y="4814"/>
                  </a:lnTo>
                  <a:lnTo>
                    <a:pt x="2287" y="4863"/>
                  </a:lnTo>
                  <a:lnTo>
                    <a:pt x="2214" y="4913"/>
                  </a:lnTo>
                  <a:lnTo>
                    <a:pt x="2115" y="4937"/>
                  </a:lnTo>
                  <a:lnTo>
                    <a:pt x="2017" y="4962"/>
                  </a:lnTo>
                  <a:lnTo>
                    <a:pt x="1918" y="4986"/>
                  </a:lnTo>
                  <a:lnTo>
                    <a:pt x="1795" y="4986"/>
                  </a:lnTo>
                  <a:lnTo>
                    <a:pt x="1698" y="5010"/>
                  </a:lnTo>
                  <a:lnTo>
                    <a:pt x="1549" y="4765"/>
                  </a:lnTo>
                  <a:lnTo>
                    <a:pt x="74" y="4937"/>
                  </a:lnTo>
                  <a:lnTo>
                    <a:pt x="25" y="5895"/>
                  </a:lnTo>
                  <a:lnTo>
                    <a:pt x="0" y="6878"/>
                  </a:lnTo>
                  <a:lnTo>
                    <a:pt x="25" y="7836"/>
                  </a:lnTo>
                  <a:lnTo>
                    <a:pt x="50" y="8818"/>
                  </a:lnTo>
                  <a:lnTo>
                    <a:pt x="99" y="9801"/>
                  </a:lnTo>
                  <a:lnTo>
                    <a:pt x="148" y="10784"/>
                  </a:lnTo>
                  <a:lnTo>
                    <a:pt x="221" y="11766"/>
                  </a:lnTo>
                  <a:lnTo>
                    <a:pt x="295" y="12748"/>
                  </a:lnTo>
                  <a:lnTo>
                    <a:pt x="1204" y="12748"/>
                  </a:lnTo>
                  <a:lnTo>
                    <a:pt x="1968" y="18643"/>
                  </a:lnTo>
                  <a:lnTo>
                    <a:pt x="1992" y="18643"/>
                  </a:lnTo>
                  <a:lnTo>
                    <a:pt x="2017" y="18643"/>
                  </a:lnTo>
                  <a:lnTo>
                    <a:pt x="2041" y="18643"/>
                  </a:lnTo>
                  <a:lnTo>
                    <a:pt x="2041" y="18668"/>
                  </a:lnTo>
                  <a:lnTo>
                    <a:pt x="2066" y="186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1" name="Freeform 15">
              <a:extLst>
                <a:ext uri="{FF2B5EF4-FFF2-40B4-BE49-F238E27FC236}">
                  <a16:creationId xmlns:a16="http://schemas.microsoft.com/office/drawing/2014/main" id="{4B735AE4-57EF-49EC-B6A4-1D6E8D337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1717"/>
              <a:ext cx="777" cy="1926"/>
            </a:xfrm>
            <a:custGeom>
              <a:avLst/>
              <a:gdLst>
                <a:gd name="T0" fmla="*/ 4844 w 5435"/>
                <a:gd name="T1" fmla="*/ 13116 h 13484"/>
                <a:gd name="T2" fmla="*/ 4820 w 5435"/>
                <a:gd name="T3" fmla="*/ 11692 h 13484"/>
                <a:gd name="T4" fmla="*/ 4648 w 5435"/>
                <a:gd name="T5" fmla="*/ 10266 h 13484"/>
                <a:gd name="T6" fmla="*/ 4499 w 5435"/>
                <a:gd name="T7" fmla="*/ 8842 h 13484"/>
                <a:gd name="T8" fmla="*/ 4574 w 5435"/>
                <a:gd name="T9" fmla="*/ 7466 h 13484"/>
                <a:gd name="T10" fmla="*/ 5237 w 5435"/>
                <a:gd name="T11" fmla="*/ 3512 h 13484"/>
                <a:gd name="T12" fmla="*/ 5213 w 5435"/>
                <a:gd name="T13" fmla="*/ 3462 h 13484"/>
                <a:gd name="T14" fmla="*/ 5188 w 5435"/>
                <a:gd name="T15" fmla="*/ 3438 h 13484"/>
                <a:gd name="T16" fmla="*/ 5164 w 5435"/>
                <a:gd name="T17" fmla="*/ 3413 h 13484"/>
                <a:gd name="T18" fmla="*/ 5140 w 5435"/>
                <a:gd name="T19" fmla="*/ 3364 h 13484"/>
                <a:gd name="T20" fmla="*/ 5042 w 5435"/>
                <a:gd name="T21" fmla="*/ 0 h 13484"/>
                <a:gd name="T22" fmla="*/ 4844 w 5435"/>
                <a:gd name="T23" fmla="*/ 0 h 13484"/>
                <a:gd name="T24" fmla="*/ 4673 w 5435"/>
                <a:gd name="T25" fmla="*/ 48 h 13484"/>
                <a:gd name="T26" fmla="*/ 4475 w 5435"/>
                <a:gd name="T27" fmla="*/ 146 h 13484"/>
                <a:gd name="T28" fmla="*/ 3123 w 5435"/>
                <a:gd name="T29" fmla="*/ 4347 h 13484"/>
                <a:gd name="T30" fmla="*/ 3074 w 5435"/>
                <a:gd name="T31" fmla="*/ 4371 h 13484"/>
                <a:gd name="T32" fmla="*/ 3025 w 5435"/>
                <a:gd name="T33" fmla="*/ 4396 h 13484"/>
                <a:gd name="T34" fmla="*/ 2976 w 5435"/>
                <a:gd name="T35" fmla="*/ 4371 h 13484"/>
                <a:gd name="T36" fmla="*/ 2902 w 5435"/>
                <a:gd name="T37" fmla="*/ 4347 h 13484"/>
                <a:gd name="T38" fmla="*/ 2583 w 5435"/>
                <a:gd name="T39" fmla="*/ 3241 h 13484"/>
                <a:gd name="T40" fmla="*/ 2164 w 5435"/>
                <a:gd name="T41" fmla="*/ 2209 h 13484"/>
                <a:gd name="T42" fmla="*/ 1696 w 5435"/>
                <a:gd name="T43" fmla="*/ 1202 h 13484"/>
                <a:gd name="T44" fmla="*/ 1205 w 5435"/>
                <a:gd name="T45" fmla="*/ 220 h 13484"/>
                <a:gd name="T46" fmla="*/ 74 w 5435"/>
                <a:gd name="T47" fmla="*/ 637 h 13484"/>
                <a:gd name="T48" fmla="*/ 0 w 5435"/>
                <a:gd name="T49" fmla="*/ 1350 h 13484"/>
                <a:gd name="T50" fmla="*/ 98 w 5435"/>
                <a:gd name="T51" fmla="*/ 2136 h 13484"/>
                <a:gd name="T52" fmla="*/ 147 w 5435"/>
                <a:gd name="T53" fmla="*/ 2922 h 13484"/>
                <a:gd name="T54" fmla="*/ 98 w 5435"/>
                <a:gd name="T55" fmla="*/ 3856 h 13484"/>
                <a:gd name="T56" fmla="*/ 123 w 5435"/>
                <a:gd name="T57" fmla="*/ 4937 h 13484"/>
                <a:gd name="T58" fmla="*/ 173 w 5435"/>
                <a:gd name="T59" fmla="*/ 6017 h 13484"/>
                <a:gd name="T60" fmla="*/ 294 w 5435"/>
                <a:gd name="T61" fmla="*/ 7073 h 13484"/>
                <a:gd name="T62" fmla="*/ 935 w 5435"/>
                <a:gd name="T63" fmla="*/ 7466 h 13484"/>
                <a:gd name="T64" fmla="*/ 959 w 5435"/>
                <a:gd name="T65" fmla="*/ 7490 h 13484"/>
                <a:gd name="T66" fmla="*/ 983 w 5435"/>
                <a:gd name="T67" fmla="*/ 7516 h 13484"/>
                <a:gd name="T68" fmla="*/ 1057 w 5435"/>
                <a:gd name="T69" fmla="*/ 7540 h 13484"/>
                <a:gd name="T70" fmla="*/ 1082 w 5435"/>
                <a:gd name="T71" fmla="*/ 7490 h 13484"/>
                <a:gd name="T72" fmla="*/ 1082 w 5435"/>
                <a:gd name="T73" fmla="*/ 7393 h 13484"/>
                <a:gd name="T74" fmla="*/ 1106 w 5435"/>
                <a:gd name="T75" fmla="*/ 7319 h 13484"/>
                <a:gd name="T76" fmla="*/ 1205 w 5435"/>
                <a:gd name="T77" fmla="*/ 7270 h 13484"/>
                <a:gd name="T78" fmla="*/ 1255 w 5435"/>
                <a:gd name="T79" fmla="*/ 7295 h 13484"/>
                <a:gd name="T80" fmla="*/ 1304 w 5435"/>
                <a:gd name="T81" fmla="*/ 7369 h 13484"/>
                <a:gd name="T82" fmla="*/ 1352 w 5435"/>
                <a:gd name="T83" fmla="*/ 7466 h 13484"/>
                <a:gd name="T84" fmla="*/ 1328 w 5435"/>
                <a:gd name="T85" fmla="*/ 7589 h 13484"/>
                <a:gd name="T86" fmla="*/ 1352 w 5435"/>
                <a:gd name="T87" fmla="*/ 7761 h 13484"/>
                <a:gd name="T88" fmla="*/ 1352 w 5435"/>
                <a:gd name="T89" fmla="*/ 7908 h 13484"/>
                <a:gd name="T90" fmla="*/ 1328 w 5435"/>
                <a:gd name="T91" fmla="*/ 8056 h 13484"/>
                <a:gd name="T92" fmla="*/ 1402 w 5435"/>
                <a:gd name="T93" fmla="*/ 8571 h 13484"/>
                <a:gd name="T94" fmla="*/ 1475 w 5435"/>
                <a:gd name="T95" fmla="*/ 9432 h 13484"/>
                <a:gd name="T96" fmla="*/ 1525 w 5435"/>
                <a:gd name="T97" fmla="*/ 10316 h 13484"/>
                <a:gd name="T98" fmla="*/ 1624 w 5435"/>
                <a:gd name="T99" fmla="*/ 11201 h 13484"/>
                <a:gd name="T100" fmla="*/ 1745 w 5435"/>
                <a:gd name="T101" fmla="*/ 11864 h 13484"/>
                <a:gd name="T102" fmla="*/ 1820 w 5435"/>
                <a:gd name="T103" fmla="*/ 12305 h 13484"/>
                <a:gd name="T104" fmla="*/ 1894 w 5435"/>
                <a:gd name="T105" fmla="*/ 12723 h 13484"/>
                <a:gd name="T106" fmla="*/ 1967 w 5435"/>
                <a:gd name="T107" fmla="*/ 13141 h 13484"/>
                <a:gd name="T108" fmla="*/ 2017 w 5435"/>
                <a:gd name="T109" fmla="*/ 13386 h 13484"/>
                <a:gd name="T110" fmla="*/ 2065 w 5435"/>
                <a:gd name="T111" fmla="*/ 13435 h 13484"/>
                <a:gd name="T112" fmla="*/ 2115 w 5435"/>
                <a:gd name="T113" fmla="*/ 13460 h 13484"/>
                <a:gd name="T114" fmla="*/ 2188 w 5435"/>
                <a:gd name="T115" fmla="*/ 13484 h 13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5"/>
                <a:gd name="T175" fmla="*/ 0 h 13484"/>
                <a:gd name="T176" fmla="*/ 5435 w 5435"/>
                <a:gd name="T177" fmla="*/ 13484 h 134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5" h="13484">
                  <a:moveTo>
                    <a:pt x="2238" y="13484"/>
                  </a:moveTo>
                  <a:lnTo>
                    <a:pt x="4844" y="13116"/>
                  </a:lnTo>
                  <a:lnTo>
                    <a:pt x="4868" y="12404"/>
                  </a:lnTo>
                  <a:lnTo>
                    <a:pt x="4820" y="11692"/>
                  </a:lnTo>
                  <a:lnTo>
                    <a:pt x="4722" y="10978"/>
                  </a:lnTo>
                  <a:lnTo>
                    <a:pt x="4648" y="10266"/>
                  </a:lnTo>
                  <a:lnTo>
                    <a:pt x="4549" y="9554"/>
                  </a:lnTo>
                  <a:lnTo>
                    <a:pt x="4499" y="8842"/>
                  </a:lnTo>
                  <a:lnTo>
                    <a:pt x="4499" y="8154"/>
                  </a:lnTo>
                  <a:lnTo>
                    <a:pt x="4574" y="7466"/>
                  </a:lnTo>
                  <a:lnTo>
                    <a:pt x="5435" y="7319"/>
                  </a:lnTo>
                  <a:lnTo>
                    <a:pt x="5237" y="3512"/>
                  </a:lnTo>
                  <a:lnTo>
                    <a:pt x="5237" y="3488"/>
                  </a:lnTo>
                  <a:lnTo>
                    <a:pt x="5213" y="3462"/>
                  </a:lnTo>
                  <a:lnTo>
                    <a:pt x="5213" y="3438"/>
                  </a:lnTo>
                  <a:lnTo>
                    <a:pt x="5188" y="3438"/>
                  </a:lnTo>
                  <a:lnTo>
                    <a:pt x="5164" y="3438"/>
                  </a:lnTo>
                  <a:lnTo>
                    <a:pt x="5164" y="3413"/>
                  </a:lnTo>
                  <a:lnTo>
                    <a:pt x="5140" y="3389"/>
                  </a:lnTo>
                  <a:lnTo>
                    <a:pt x="5140" y="3364"/>
                  </a:lnTo>
                  <a:lnTo>
                    <a:pt x="5140" y="24"/>
                  </a:lnTo>
                  <a:lnTo>
                    <a:pt x="5042" y="0"/>
                  </a:lnTo>
                  <a:lnTo>
                    <a:pt x="4943" y="0"/>
                  </a:lnTo>
                  <a:lnTo>
                    <a:pt x="4844" y="0"/>
                  </a:lnTo>
                  <a:lnTo>
                    <a:pt x="4772" y="24"/>
                  </a:lnTo>
                  <a:lnTo>
                    <a:pt x="4673" y="48"/>
                  </a:lnTo>
                  <a:lnTo>
                    <a:pt x="4574" y="97"/>
                  </a:lnTo>
                  <a:lnTo>
                    <a:pt x="4475" y="146"/>
                  </a:lnTo>
                  <a:lnTo>
                    <a:pt x="4403" y="195"/>
                  </a:lnTo>
                  <a:lnTo>
                    <a:pt x="3123" y="4347"/>
                  </a:lnTo>
                  <a:lnTo>
                    <a:pt x="3098" y="4371"/>
                  </a:lnTo>
                  <a:lnTo>
                    <a:pt x="3074" y="4371"/>
                  </a:lnTo>
                  <a:lnTo>
                    <a:pt x="3049" y="4396"/>
                  </a:lnTo>
                  <a:lnTo>
                    <a:pt x="3025" y="4396"/>
                  </a:lnTo>
                  <a:lnTo>
                    <a:pt x="3001" y="4396"/>
                  </a:lnTo>
                  <a:lnTo>
                    <a:pt x="2976" y="4371"/>
                  </a:lnTo>
                  <a:lnTo>
                    <a:pt x="2952" y="4371"/>
                  </a:lnTo>
                  <a:lnTo>
                    <a:pt x="2902" y="4347"/>
                  </a:lnTo>
                  <a:lnTo>
                    <a:pt x="2754" y="3807"/>
                  </a:lnTo>
                  <a:lnTo>
                    <a:pt x="2583" y="3241"/>
                  </a:lnTo>
                  <a:lnTo>
                    <a:pt x="2361" y="2725"/>
                  </a:lnTo>
                  <a:lnTo>
                    <a:pt x="2164" y="2209"/>
                  </a:lnTo>
                  <a:lnTo>
                    <a:pt x="1918" y="1694"/>
                  </a:lnTo>
                  <a:lnTo>
                    <a:pt x="1696" y="1202"/>
                  </a:lnTo>
                  <a:lnTo>
                    <a:pt x="1451" y="712"/>
                  </a:lnTo>
                  <a:lnTo>
                    <a:pt x="1205" y="220"/>
                  </a:lnTo>
                  <a:lnTo>
                    <a:pt x="222" y="294"/>
                  </a:lnTo>
                  <a:lnTo>
                    <a:pt x="74" y="637"/>
                  </a:lnTo>
                  <a:lnTo>
                    <a:pt x="0" y="982"/>
                  </a:lnTo>
                  <a:lnTo>
                    <a:pt x="0" y="1350"/>
                  </a:lnTo>
                  <a:lnTo>
                    <a:pt x="50" y="1743"/>
                  </a:lnTo>
                  <a:lnTo>
                    <a:pt x="98" y="2136"/>
                  </a:lnTo>
                  <a:lnTo>
                    <a:pt x="123" y="2529"/>
                  </a:lnTo>
                  <a:lnTo>
                    <a:pt x="147" y="2922"/>
                  </a:lnTo>
                  <a:lnTo>
                    <a:pt x="98" y="3290"/>
                  </a:lnTo>
                  <a:lnTo>
                    <a:pt x="98" y="3856"/>
                  </a:lnTo>
                  <a:lnTo>
                    <a:pt x="98" y="4396"/>
                  </a:lnTo>
                  <a:lnTo>
                    <a:pt x="123" y="4937"/>
                  </a:lnTo>
                  <a:lnTo>
                    <a:pt x="147" y="5477"/>
                  </a:lnTo>
                  <a:lnTo>
                    <a:pt x="173" y="6017"/>
                  </a:lnTo>
                  <a:lnTo>
                    <a:pt x="222" y="6558"/>
                  </a:lnTo>
                  <a:lnTo>
                    <a:pt x="294" y="7073"/>
                  </a:lnTo>
                  <a:lnTo>
                    <a:pt x="393" y="7614"/>
                  </a:lnTo>
                  <a:lnTo>
                    <a:pt x="935" y="7466"/>
                  </a:lnTo>
                  <a:lnTo>
                    <a:pt x="959" y="7466"/>
                  </a:lnTo>
                  <a:lnTo>
                    <a:pt x="959" y="7490"/>
                  </a:lnTo>
                  <a:lnTo>
                    <a:pt x="959" y="7516"/>
                  </a:lnTo>
                  <a:lnTo>
                    <a:pt x="983" y="7516"/>
                  </a:lnTo>
                  <a:lnTo>
                    <a:pt x="983" y="7540"/>
                  </a:lnTo>
                  <a:lnTo>
                    <a:pt x="1057" y="7540"/>
                  </a:lnTo>
                  <a:lnTo>
                    <a:pt x="1082" y="7540"/>
                  </a:lnTo>
                  <a:lnTo>
                    <a:pt x="1082" y="7490"/>
                  </a:lnTo>
                  <a:lnTo>
                    <a:pt x="1082" y="7441"/>
                  </a:lnTo>
                  <a:lnTo>
                    <a:pt x="1082" y="7393"/>
                  </a:lnTo>
                  <a:lnTo>
                    <a:pt x="1082" y="7344"/>
                  </a:lnTo>
                  <a:lnTo>
                    <a:pt x="1106" y="7319"/>
                  </a:lnTo>
                  <a:lnTo>
                    <a:pt x="1156" y="7270"/>
                  </a:lnTo>
                  <a:lnTo>
                    <a:pt x="1205" y="7270"/>
                  </a:lnTo>
                  <a:lnTo>
                    <a:pt x="1230" y="7270"/>
                  </a:lnTo>
                  <a:lnTo>
                    <a:pt x="1255" y="7295"/>
                  </a:lnTo>
                  <a:lnTo>
                    <a:pt x="1304" y="7319"/>
                  </a:lnTo>
                  <a:lnTo>
                    <a:pt x="1304" y="7369"/>
                  </a:lnTo>
                  <a:lnTo>
                    <a:pt x="1328" y="7417"/>
                  </a:lnTo>
                  <a:lnTo>
                    <a:pt x="1352" y="7466"/>
                  </a:lnTo>
                  <a:lnTo>
                    <a:pt x="1352" y="7490"/>
                  </a:lnTo>
                  <a:lnTo>
                    <a:pt x="1328" y="7589"/>
                  </a:lnTo>
                  <a:lnTo>
                    <a:pt x="1328" y="7688"/>
                  </a:lnTo>
                  <a:lnTo>
                    <a:pt x="1352" y="7761"/>
                  </a:lnTo>
                  <a:lnTo>
                    <a:pt x="1352" y="7835"/>
                  </a:lnTo>
                  <a:lnTo>
                    <a:pt x="1352" y="7908"/>
                  </a:lnTo>
                  <a:lnTo>
                    <a:pt x="1352" y="7982"/>
                  </a:lnTo>
                  <a:lnTo>
                    <a:pt x="1328" y="8056"/>
                  </a:lnTo>
                  <a:lnTo>
                    <a:pt x="1304" y="8129"/>
                  </a:lnTo>
                  <a:lnTo>
                    <a:pt x="1402" y="8571"/>
                  </a:lnTo>
                  <a:lnTo>
                    <a:pt x="1451" y="8989"/>
                  </a:lnTo>
                  <a:lnTo>
                    <a:pt x="1475" y="9432"/>
                  </a:lnTo>
                  <a:lnTo>
                    <a:pt x="1501" y="9873"/>
                  </a:lnTo>
                  <a:lnTo>
                    <a:pt x="1525" y="10316"/>
                  </a:lnTo>
                  <a:lnTo>
                    <a:pt x="1574" y="10758"/>
                  </a:lnTo>
                  <a:lnTo>
                    <a:pt x="1624" y="11201"/>
                  </a:lnTo>
                  <a:lnTo>
                    <a:pt x="1696" y="11642"/>
                  </a:lnTo>
                  <a:lnTo>
                    <a:pt x="1745" y="11864"/>
                  </a:lnTo>
                  <a:lnTo>
                    <a:pt x="1771" y="12084"/>
                  </a:lnTo>
                  <a:lnTo>
                    <a:pt x="1820" y="12305"/>
                  </a:lnTo>
                  <a:lnTo>
                    <a:pt x="1844" y="12526"/>
                  </a:lnTo>
                  <a:lnTo>
                    <a:pt x="1894" y="12723"/>
                  </a:lnTo>
                  <a:lnTo>
                    <a:pt x="1918" y="12945"/>
                  </a:lnTo>
                  <a:lnTo>
                    <a:pt x="1967" y="13141"/>
                  </a:lnTo>
                  <a:lnTo>
                    <a:pt x="2017" y="13361"/>
                  </a:lnTo>
                  <a:lnTo>
                    <a:pt x="2017" y="13386"/>
                  </a:lnTo>
                  <a:lnTo>
                    <a:pt x="2041" y="13411"/>
                  </a:lnTo>
                  <a:lnTo>
                    <a:pt x="2065" y="13435"/>
                  </a:lnTo>
                  <a:lnTo>
                    <a:pt x="2090" y="13460"/>
                  </a:lnTo>
                  <a:lnTo>
                    <a:pt x="2115" y="13460"/>
                  </a:lnTo>
                  <a:lnTo>
                    <a:pt x="2164" y="13484"/>
                  </a:lnTo>
                  <a:lnTo>
                    <a:pt x="2188" y="13484"/>
                  </a:lnTo>
                  <a:lnTo>
                    <a:pt x="2238" y="134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2" name="Freeform 16">
              <a:extLst>
                <a:ext uri="{FF2B5EF4-FFF2-40B4-BE49-F238E27FC236}">
                  <a16:creationId xmlns:a16="http://schemas.microsoft.com/office/drawing/2014/main" id="{B1EBF020-3E1D-4287-8636-B2C69463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654"/>
              <a:ext cx="1300" cy="1972"/>
            </a:xfrm>
            <a:custGeom>
              <a:avLst/>
              <a:gdLst>
                <a:gd name="T0" fmla="*/ 1942 w 9098"/>
                <a:gd name="T1" fmla="*/ 13805 h 13805"/>
                <a:gd name="T2" fmla="*/ 2016 w 9098"/>
                <a:gd name="T3" fmla="*/ 13805 h 13805"/>
                <a:gd name="T4" fmla="*/ 2384 w 9098"/>
                <a:gd name="T5" fmla="*/ 13560 h 13805"/>
                <a:gd name="T6" fmla="*/ 4081 w 9098"/>
                <a:gd name="T7" fmla="*/ 13486 h 13805"/>
                <a:gd name="T8" fmla="*/ 5213 w 9098"/>
                <a:gd name="T9" fmla="*/ 13191 h 13805"/>
                <a:gd name="T10" fmla="*/ 6393 w 9098"/>
                <a:gd name="T11" fmla="*/ 12872 h 13805"/>
                <a:gd name="T12" fmla="*/ 7057 w 9098"/>
                <a:gd name="T13" fmla="*/ 12749 h 13805"/>
                <a:gd name="T14" fmla="*/ 7401 w 9098"/>
                <a:gd name="T15" fmla="*/ 12651 h 13805"/>
                <a:gd name="T16" fmla="*/ 7770 w 9098"/>
                <a:gd name="T17" fmla="*/ 12627 h 13805"/>
                <a:gd name="T18" fmla="*/ 7844 w 9098"/>
                <a:gd name="T19" fmla="*/ 12676 h 13805"/>
                <a:gd name="T20" fmla="*/ 7942 w 9098"/>
                <a:gd name="T21" fmla="*/ 12725 h 13805"/>
                <a:gd name="T22" fmla="*/ 9098 w 9098"/>
                <a:gd name="T23" fmla="*/ 11570 h 13805"/>
                <a:gd name="T24" fmla="*/ 8681 w 9098"/>
                <a:gd name="T25" fmla="*/ 10367 h 13805"/>
                <a:gd name="T26" fmla="*/ 7942 w 9098"/>
                <a:gd name="T27" fmla="*/ 9360 h 13805"/>
                <a:gd name="T28" fmla="*/ 7155 w 9098"/>
                <a:gd name="T29" fmla="*/ 8378 h 13805"/>
                <a:gd name="T30" fmla="*/ 6491 w 9098"/>
                <a:gd name="T31" fmla="*/ 7321 h 13805"/>
                <a:gd name="T32" fmla="*/ 5779 w 9098"/>
                <a:gd name="T33" fmla="*/ 6314 h 13805"/>
                <a:gd name="T34" fmla="*/ 5384 w 9098"/>
                <a:gd name="T35" fmla="*/ 4619 h 13805"/>
                <a:gd name="T36" fmla="*/ 5090 w 9098"/>
                <a:gd name="T37" fmla="*/ 2875 h 13805"/>
                <a:gd name="T38" fmla="*/ 4820 w 9098"/>
                <a:gd name="T39" fmla="*/ 1696 h 13805"/>
                <a:gd name="T40" fmla="*/ 4917 w 9098"/>
                <a:gd name="T41" fmla="*/ 1670 h 13805"/>
                <a:gd name="T42" fmla="*/ 4991 w 9098"/>
                <a:gd name="T43" fmla="*/ 1696 h 13805"/>
                <a:gd name="T44" fmla="*/ 5065 w 9098"/>
                <a:gd name="T45" fmla="*/ 1720 h 13805"/>
                <a:gd name="T46" fmla="*/ 4820 w 9098"/>
                <a:gd name="T47" fmla="*/ 320 h 13805"/>
                <a:gd name="T48" fmla="*/ 4844 w 9098"/>
                <a:gd name="T49" fmla="*/ 246 h 13805"/>
                <a:gd name="T50" fmla="*/ 4869 w 9098"/>
                <a:gd name="T51" fmla="*/ 149 h 13805"/>
                <a:gd name="T52" fmla="*/ 4893 w 9098"/>
                <a:gd name="T53" fmla="*/ 75 h 13805"/>
                <a:gd name="T54" fmla="*/ 4820 w 9098"/>
                <a:gd name="T55" fmla="*/ 50 h 13805"/>
                <a:gd name="T56" fmla="*/ 4721 w 9098"/>
                <a:gd name="T57" fmla="*/ 26 h 13805"/>
                <a:gd name="T58" fmla="*/ 3885 w 9098"/>
                <a:gd name="T59" fmla="*/ 517 h 13805"/>
                <a:gd name="T60" fmla="*/ 3688 w 9098"/>
                <a:gd name="T61" fmla="*/ 418 h 13805"/>
                <a:gd name="T62" fmla="*/ 3516 w 9098"/>
                <a:gd name="T63" fmla="*/ 246 h 13805"/>
                <a:gd name="T64" fmla="*/ 3343 w 9098"/>
                <a:gd name="T65" fmla="*/ 99 h 13805"/>
                <a:gd name="T66" fmla="*/ 3122 w 9098"/>
                <a:gd name="T67" fmla="*/ 99 h 13805"/>
                <a:gd name="T68" fmla="*/ 2901 w 9098"/>
                <a:gd name="T69" fmla="*/ 99 h 13805"/>
                <a:gd name="T70" fmla="*/ 2926 w 9098"/>
                <a:gd name="T71" fmla="*/ 246 h 13805"/>
                <a:gd name="T72" fmla="*/ 3122 w 9098"/>
                <a:gd name="T73" fmla="*/ 369 h 13805"/>
                <a:gd name="T74" fmla="*/ 3196 w 9098"/>
                <a:gd name="T75" fmla="*/ 541 h 13805"/>
                <a:gd name="T76" fmla="*/ 3172 w 9098"/>
                <a:gd name="T77" fmla="*/ 590 h 13805"/>
                <a:gd name="T78" fmla="*/ 2065 w 9098"/>
                <a:gd name="T79" fmla="*/ 1106 h 13805"/>
                <a:gd name="T80" fmla="*/ 2630 w 9098"/>
                <a:gd name="T81" fmla="*/ 1794 h 13805"/>
                <a:gd name="T82" fmla="*/ 2680 w 9098"/>
                <a:gd name="T83" fmla="*/ 1769 h 13805"/>
                <a:gd name="T84" fmla="*/ 2753 w 9098"/>
                <a:gd name="T85" fmla="*/ 1769 h 13805"/>
                <a:gd name="T86" fmla="*/ 2827 w 9098"/>
                <a:gd name="T87" fmla="*/ 1818 h 13805"/>
                <a:gd name="T88" fmla="*/ 2876 w 9098"/>
                <a:gd name="T89" fmla="*/ 1917 h 13805"/>
                <a:gd name="T90" fmla="*/ 2729 w 9098"/>
                <a:gd name="T91" fmla="*/ 4152 h 13805"/>
                <a:gd name="T92" fmla="*/ 1967 w 9098"/>
                <a:gd name="T93" fmla="*/ 7345 h 13805"/>
                <a:gd name="T94" fmla="*/ 540 w 9098"/>
                <a:gd name="T95" fmla="*/ 10220 h 13805"/>
                <a:gd name="T96" fmla="*/ 24 w 9098"/>
                <a:gd name="T97" fmla="*/ 11349 h 13805"/>
                <a:gd name="T98" fmla="*/ 72 w 9098"/>
                <a:gd name="T99" fmla="*/ 12578 h 13805"/>
                <a:gd name="T100" fmla="*/ 220 w 9098"/>
                <a:gd name="T101" fmla="*/ 13461 h 13805"/>
                <a:gd name="T102" fmla="*/ 319 w 9098"/>
                <a:gd name="T103" fmla="*/ 13510 h 13805"/>
                <a:gd name="T104" fmla="*/ 417 w 9098"/>
                <a:gd name="T105" fmla="*/ 13560 h 13805"/>
                <a:gd name="T106" fmla="*/ 761 w 9098"/>
                <a:gd name="T107" fmla="*/ 13510 h 13805"/>
                <a:gd name="T108" fmla="*/ 1203 w 9098"/>
                <a:gd name="T109" fmla="*/ 13461 h 13805"/>
                <a:gd name="T110" fmla="*/ 1598 w 9098"/>
                <a:gd name="T111" fmla="*/ 13609 h 13805"/>
                <a:gd name="T112" fmla="*/ 1721 w 9098"/>
                <a:gd name="T113" fmla="*/ 13708 h 13805"/>
                <a:gd name="T114" fmla="*/ 1794 w 9098"/>
                <a:gd name="T115" fmla="*/ 13781 h 13805"/>
                <a:gd name="T116" fmla="*/ 1892 w 9098"/>
                <a:gd name="T117" fmla="*/ 13805 h 138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98"/>
                <a:gd name="T178" fmla="*/ 0 h 13805"/>
                <a:gd name="T179" fmla="*/ 9098 w 9098"/>
                <a:gd name="T180" fmla="*/ 13805 h 138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98" h="13805">
                  <a:moveTo>
                    <a:pt x="1892" y="13805"/>
                  </a:moveTo>
                  <a:lnTo>
                    <a:pt x="1917" y="13805"/>
                  </a:lnTo>
                  <a:lnTo>
                    <a:pt x="1942" y="13805"/>
                  </a:lnTo>
                  <a:lnTo>
                    <a:pt x="1967" y="13805"/>
                  </a:lnTo>
                  <a:lnTo>
                    <a:pt x="1991" y="13805"/>
                  </a:lnTo>
                  <a:lnTo>
                    <a:pt x="2016" y="13805"/>
                  </a:lnTo>
                  <a:lnTo>
                    <a:pt x="2041" y="13805"/>
                  </a:lnTo>
                  <a:lnTo>
                    <a:pt x="2065" y="13805"/>
                  </a:lnTo>
                  <a:lnTo>
                    <a:pt x="2384" y="13560"/>
                  </a:lnTo>
                  <a:lnTo>
                    <a:pt x="3049" y="13708"/>
                  </a:lnTo>
                  <a:lnTo>
                    <a:pt x="3688" y="13437"/>
                  </a:lnTo>
                  <a:lnTo>
                    <a:pt x="4081" y="13486"/>
                  </a:lnTo>
                  <a:lnTo>
                    <a:pt x="4475" y="13461"/>
                  </a:lnTo>
                  <a:lnTo>
                    <a:pt x="4844" y="13339"/>
                  </a:lnTo>
                  <a:lnTo>
                    <a:pt x="5213" y="13191"/>
                  </a:lnTo>
                  <a:lnTo>
                    <a:pt x="5582" y="13045"/>
                  </a:lnTo>
                  <a:lnTo>
                    <a:pt x="5975" y="12921"/>
                  </a:lnTo>
                  <a:lnTo>
                    <a:pt x="6393" y="12872"/>
                  </a:lnTo>
                  <a:lnTo>
                    <a:pt x="6835" y="12897"/>
                  </a:lnTo>
                  <a:lnTo>
                    <a:pt x="6959" y="12823"/>
                  </a:lnTo>
                  <a:lnTo>
                    <a:pt x="7057" y="12749"/>
                  </a:lnTo>
                  <a:lnTo>
                    <a:pt x="7180" y="12701"/>
                  </a:lnTo>
                  <a:lnTo>
                    <a:pt x="7279" y="12676"/>
                  </a:lnTo>
                  <a:lnTo>
                    <a:pt x="7401" y="12651"/>
                  </a:lnTo>
                  <a:lnTo>
                    <a:pt x="7524" y="12651"/>
                  </a:lnTo>
                  <a:lnTo>
                    <a:pt x="7623" y="12651"/>
                  </a:lnTo>
                  <a:lnTo>
                    <a:pt x="7770" y="12627"/>
                  </a:lnTo>
                  <a:lnTo>
                    <a:pt x="7794" y="12627"/>
                  </a:lnTo>
                  <a:lnTo>
                    <a:pt x="7819" y="12651"/>
                  </a:lnTo>
                  <a:lnTo>
                    <a:pt x="7844" y="12676"/>
                  </a:lnTo>
                  <a:lnTo>
                    <a:pt x="7869" y="12676"/>
                  </a:lnTo>
                  <a:lnTo>
                    <a:pt x="7893" y="12701"/>
                  </a:lnTo>
                  <a:lnTo>
                    <a:pt x="7942" y="12725"/>
                  </a:lnTo>
                  <a:lnTo>
                    <a:pt x="7992" y="12725"/>
                  </a:lnTo>
                  <a:lnTo>
                    <a:pt x="9050" y="12013"/>
                  </a:lnTo>
                  <a:lnTo>
                    <a:pt x="9098" y="11570"/>
                  </a:lnTo>
                  <a:lnTo>
                    <a:pt x="9024" y="11152"/>
                  </a:lnTo>
                  <a:lnTo>
                    <a:pt x="8876" y="10760"/>
                  </a:lnTo>
                  <a:lnTo>
                    <a:pt x="8681" y="10367"/>
                  </a:lnTo>
                  <a:lnTo>
                    <a:pt x="8459" y="10022"/>
                  </a:lnTo>
                  <a:lnTo>
                    <a:pt x="8189" y="9679"/>
                  </a:lnTo>
                  <a:lnTo>
                    <a:pt x="7942" y="9360"/>
                  </a:lnTo>
                  <a:lnTo>
                    <a:pt x="7721" y="9040"/>
                  </a:lnTo>
                  <a:lnTo>
                    <a:pt x="7425" y="8721"/>
                  </a:lnTo>
                  <a:lnTo>
                    <a:pt x="7155" y="8378"/>
                  </a:lnTo>
                  <a:lnTo>
                    <a:pt x="6934" y="8033"/>
                  </a:lnTo>
                  <a:lnTo>
                    <a:pt x="6712" y="7690"/>
                  </a:lnTo>
                  <a:lnTo>
                    <a:pt x="6491" y="7321"/>
                  </a:lnTo>
                  <a:lnTo>
                    <a:pt x="6271" y="6976"/>
                  </a:lnTo>
                  <a:lnTo>
                    <a:pt x="6049" y="6633"/>
                  </a:lnTo>
                  <a:lnTo>
                    <a:pt x="5779" y="6314"/>
                  </a:lnTo>
                  <a:lnTo>
                    <a:pt x="5606" y="5749"/>
                  </a:lnTo>
                  <a:lnTo>
                    <a:pt x="5483" y="5184"/>
                  </a:lnTo>
                  <a:lnTo>
                    <a:pt x="5384" y="4619"/>
                  </a:lnTo>
                  <a:lnTo>
                    <a:pt x="5286" y="4029"/>
                  </a:lnTo>
                  <a:lnTo>
                    <a:pt x="5213" y="3439"/>
                  </a:lnTo>
                  <a:lnTo>
                    <a:pt x="5090" y="2875"/>
                  </a:lnTo>
                  <a:lnTo>
                    <a:pt x="4967" y="2309"/>
                  </a:lnTo>
                  <a:lnTo>
                    <a:pt x="4794" y="1720"/>
                  </a:lnTo>
                  <a:lnTo>
                    <a:pt x="4820" y="1696"/>
                  </a:lnTo>
                  <a:lnTo>
                    <a:pt x="4844" y="1696"/>
                  </a:lnTo>
                  <a:lnTo>
                    <a:pt x="4869" y="1670"/>
                  </a:lnTo>
                  <a:lnTo>
                    <a:pt x="4917" y="1670"/>
                  </a:lnTo>
                  <a:lnTo>
                    <a:pt x="4941" y="1670"/>
                  </a:lnTo>
                  <a:lnTo>
                    <a:pt x="4967" y="1696"/>
                  </a:lnTo>
                  <a:lnTo>
                    <a:pt x="4991" y="1696"/>
                  </a:lnTo>
                  <a:lnTo>
                    <a:pt x="5015" y="1696"/>
                  </a:lnTo>
                  <a:lnTo>
                    <a:pt x="5040" y="1720"/>
                  </a:lnTo>
                  <a:lnTo>
                    <a:pt x="5065" y="1720"/>
                  </a:lnTo>
                  <a:lnTo>
                    <a:pt x="5459" y="3439"/>
                  </a:lnTo>
                  <a:lnTo>
                    <a:pt x="5606" y="1180"/>
                  </a:lnTo>
                  <a:lnTo>
                    <a:pt x="4820" y="320"/>
                  </a:lnTo>
                  <a:lnTo>
                    <a:pt x="4820" y="296"/>
                  </a:lnTo>
                  <a:lnTo>
                    <a:pt x="4844" y="270"/>
                  </a:lnTo>
                  <a:lnTo>
                    <a:pt x="4844" y="246"/>
                  </a:lnTo>
                  <a:lnTo>
                    <a:pt x="4844" y="221"/>
                  </a:lnTo>
                  <a:lnTo>
                    <a:pt x="4869" y="197"/>
                  </a:lnTo>
                  <a:lnTo>
                    <a:pt x="4869" y="149"/>
                  </a:lnTo>
                  <a:lnTo>
                    <a:pt x="4893" y="124"/>
                  </a:lnTo>
                  <a:lnTo>
                    <a:pt x="4917" y="99"/>
                  </a:lnTo>
                  <a:lnTo>
                    <a:pt x="4893" y="75"/>
                  </a:lnTo>
                  <a:lnTo>
                    <a:pt x="4869" y="75"/>
                  </a:lnTo>
                  <a:lnTo>
                    <a:pt x="4844" y="50"/>
                  </a:lnTo>
                  <a:lnTo>
                    <a:pt x="4820" y="50"/>
                  </a:lnTo>
                  <a:lnTo>
                    <a:pt x="4794" y="50"/>
                  </a:lnTo>
                  <a:lnTo>
                    <a:pt x="4745" y="26"/>
                  </a:lnTo>
                  <a:lnTo>
                    <a:pt x="4721" y="26"/>
                  </a:lnTo>
                  <a:lnTo>
                    <a:pt x="4697" y="0"/>
                  </a:lnTo>
                  <a:lnTo>
                    <a:pt x="3958" y="517"/>
                  </a:lnTo>
                  <a:lnTo>
                    <a:pt x="3885" y="517"/>
                  </a:lnTo>
                  <a:lnTo>
                    <a:pt x="3811" y="492"/>
                  </a:lnTo>
                  <a:lnTo>
                    <a:pt x="3738" y="468"/>
                  </a:lnTo>
                  <a:lnTo>
                    <a:pt x="3688" y="418"/>
                  </a:lnTo>
                  <a:lnTo>
                    <a:pt x="3613" y="369"/>
                  </a:lnTo>
                  <a:lnTo>
                    <a:pt x="3564" y="296"/>
                  </a:lnTo>
                  <a:lnTo>
                    <a:pt x="3516" y="246"/>
                  </a:lnTo>
                  <a:lnTo>
                    <a:pt x="3467" y="173"/>
                  </a:lnTo>
                  <a:lnTo>
                    <a:pt x="3418" y="124"/>
                  </a:lnTo>
                  <a:lnTo>
                    <a:pt x="3343" y="99"/>
                  </a:lnTo>
                  <a:lnTo>
                    <a:pt x="3270" y="99"/>
                  </a:lnTo>
                  <a:lnTo>
                    <a:pt x="3196" y="99"/>
                  </a:lnTo>
                  <a:lnTo>
                    <a:pt x="3122" y="99"/>
                  </a:lnTo>
                  <a:lnTo>
                    <a:pt x="3049" y="99"/>
                  </a:lnTo>
                  <a:lnTo>
                    <a:pt x="2974" y="99"/>
                  </a:lnTo>
                  <a:lnTo>
                    <a:pt x="2901" y="99"/>
                  </a:lnTo>
                  <a:lnTo>
                    <a:pt x="2876" y="149"/>
                  </a:lnTo>
                  <a:lnTo>
                    <a:pt x="2901" y="197"/>
                  </a:lnTo>
                  <a:lnTo>
                    <a:pt x="2926" y="246"/>
                  </a:lnTo>
                  <a:lnTo>
                    <a:pt x="2999" y="270"/>
                  </a:lnTo>
                  <a:lnTo>
                    <a:pt x="3073" y="320"/>
                  </a:lnTo>
                  <a:lnTo>
                    <a:pt x="3122" y="369"/>
                  </a:lnTo>
                  <a:lnTo>
                    <a:pt x="3172" y="444"/>
                  </a:lnTo>
                  <a:lnTo>
                    <a:pt x="3196" y="517"/>
                  </a:lnTo>
                  <a:lnTo>
                    <a:pt x="3196" y="541"/>
                  </a:lnTo>
                  <a:lnTo>
                    <a:pt x="3196" y="565"/>
                  </a:lnTo>
                  <a:lnTo>
                    <a:pt x="3172" y="565"/>
                  </a:lnTo>
                  <a:lnTo>
                    <a:pt x="3172" y="590"/>
                  </a:lnTo>
                  <a:lnTo>
                    <a:pt x="3148" y="615"/>
                  </a:lnTo>
                  <a:lnTo>
                    <a:pt x="3122" y="639"/>
                  </a:lnTo>
                  <a:lnTo>
                    <a:pt x="2065" y="1106"/>
                  </a:lnTo>
                  <a:lnTo>
                    <a:pt x="2384" y="4472"/>
                  </a:lnTo>
                  <a:lnTo>
                    <a:pt x="2606" y="1794"/>
                  </a:lnTo>
                  <a:lnTo>
                    <a:pt x="2630" y="1794"/>
                  </a:lnTo>
                  <a:lnTo>
                    <a:pt x="2655" y="1794"/>
                  </a:lnTo>
                  <a:lnTo>
                    <a:pt x="2655" y="1769"/>
                  </a:lnTo>
                  <a:lnTo>
                    <a:pt x="2680" y="1769"/>
                  </a:lnTo>
                  <a:lnTo>
                    <a:pt x="2704" y="1769"/>
                  </a:lnTo>
                  <a:lnTo>
                    <a:pt x="2729" y="1769"/>
                  </a:lnTo>
                  <a:lnTo>
                    <a:pt x="2753" y="1769"/>
                  </a:lnTo>
                  <a:lnTo>
                    <a:pt x="2779" y="1769"/>
                  </a:lnTo>
                  <a:lnTo>
                    <a:pt x="2803" y="1794"/>
                  </a:lnTo>
                  <a:lnTo>
                    <a:pt x="2827" y="1818"/>
                  </a:lnTo>
                  <a:lnTo>
                    <a:pt x="2851" y="1844"/>
                  </a:lnTo>
                  <a:lnTo>
                    <a:pt x="2851" y="1868"/>
                  </a:lnTo>
                  <a:lnTo>
                    <a:pt x="2876" y="1917"/>
                  </a:lnTo>
                  <a:lnTo>
                    <a:pt x="2901" y="1941"/>
                  </a:lnTo>
                  <a:lnTo>
                    <a:pt x="2851" y="3071"/>
                  </a:lnTo>
                  <a:lnTo>
                    <a:pt x="2729" y="4152"/>
                  </a:lnTo>
                  <a:lnTo>
                    <a:pt x="2557" y="5257"/>
                  </a:lnTo>
                  <a:lnTo>
                    <a:pt x="2287" y="6314"/>
                  </a:lnTo>
                  <a:lnTo>
                    <a:pt x="1967" y="7345"/>
                  </a:lnTo>
                  <a:lnTo>
                    <a:pt x="1573" y="8352"/>
                  </a:lnTo>
                  <a:lnTo>
                    <a:pt x="1082" y="9310"/>
                  </a:lnTo>
                  <a:lnTo>
                    <a:pt x="540" y="10220"/>
                  </a:lnTo>
                  <a:lnTo>
                    <a:pt x="294" y="10563"/>
                  </a:lnTo>
                  <a:lnTo>
                    <a:pt x="121" y="10957"/>
                  </a:lnTo>
                  <a:lnTo>
                    <a:pt x="24" y="11349"/>
                  </a:lnTo>
                  <a:lnTo>
                    <a:pt x="0" y="11742"/>
                  </a:lnTo>
                  <a:lnTo>
                    <a:pt x="24" y="12160"/>
                  </a:lnTo>
                  <a:lnTo>
                    <a:pt x="72" y="12578"/>
                  </a:lnTo>
                  <a:lnTo>
                    <a:pt x="121" y="13020"/>
                  </a:lnTo>
                  <a:lnTo>
                    <a:pt x="196" y="13437"/>
                  </a:lnTo>
                  <a:lnTo>
                    <a:pt x="220" y="13461"/>
                  </a:lnTo>
                  <a:lnTo>
                    <a:pt x="246" y="13486"/>
                  </a:lnTo>
                  <a:lnTo>
                    <a:pt x="294" y="13510"/>
                  </a:lnTo>
                  <a:lnTo>
                    <a:pt x="319" y="13510"/>
                  </a:lnTo>
                  <a:lnTo>
                    <a:pt x="343" y="13536"/>
                  </a:lnTo>
                  <a:lnTo>
                    <a:pt x="393" y="13536"/>
                  </a:lnTo>
                  <a:lnTo>
                    <a:pt x="417" y="13560"/>
                  </a:lnTo>
                  <a:lnTo>
                    <a:pt x="466" y="13560"/>
                  </a:lnTo>
                  <a:lnTo>
                    <a:pt x="614" y="13536"/>
                  </a:lnTo>
                  <a:lnTo>
                    <a:pt x="761" y="13510"/>
                  </a:lnTo>
                  <a:lnTo>
                    <a:pt x="909" y="13461"/>
                  </a:lnTo>
                  <a:lnTo>
                    <a:pt x="1057" y="13461"/>
                  </a:lnTo>
                  <a:lnTo>
                    <a:pt x="1203" y="13461"/>
                  </a:lnTo>
                  <a:lnTo>
                    <a:pt x="1352" y="13461"/>
                  </a:lnTo>
                  <a:lnTo>
                    <a:pt x="1474" y="13510"/>
                  </a:lnTo>
                  <a:lnTo>
                    <a:pt x="1598" y="13609"/>
                  </a:lnTo>
                  <a:lnTo>
                    <a:pt x="1647" y="13634"/>
                  </a:lnTo>
                  <a:lnTo>
                    <a:pt x="1697" y="13684"/>
                  </a:lnTo>
                  <a:lnTo>
                    <a:pt x="1721" y="13708"/>
                  </a:lnTo>
                  <a:lnTo>
                    <a:pt x="1745" y="13757"/>
                  </a:lnTo>
                  <a:lnTo>
                    <a:pt x="1770" y="13781"/>
                  </a:lnTo>
                  <a:lnTo>
                    <a:pt x="1794" y="13781"/>
                  </a:lnTo>
                  <a:lnTo>
                    <a:pt x="1819" y="13805"/>
                  </a:lnTo>
                  <a:lnTo>
                    <a:pt x="1868" y="13805"/>
                  </a:lnTo>
                  <a:lnTo>
                    <a:pt x="1892" y="1380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3" name="Freeform 17">
              <a:extLst>
                <a:ext uri="{FF2B5EF4-FFF2-40B4-BE49-F238E27FC236}">
                  <a16:creationId xmlns:a16="http://schemas.microsoft.com/office/drawing/2014/main" id="{D5BB9BF8-F984-461B-95B3-F5A7A3D28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387"/>
              <a:ext cx="358" cy="1327"/>
            </a:xfrm>
            <a:custGeom>
              <a:avLst/>
              <a:gdLst>
                <a:gd name="T0" fmla="*/ 2336 w 2507"/>
                <a:gd name="T1" fmla="*/ 9287 h 9287"/>
                <a:gd name="T2" fmla="*/ 2361 w 2507"/>
                <a:gd name="T3" fmla="*/ 9287 h 9287"/>
                <a:gd name="T4" fmla="*/ 2361 w 2507"/>
                <a:gd name="T5" fmla="*/ 9261 h 9287"/>
                <a:gd name="T6" fmla="*/ 2386 w 2507"/>
                <a:gd name="T7" fmla="*/ 9261 h 9287"/>
                <a:gd name="T8" fmla="*/ 2386 w 2507"/>
                <a:gd name="T9" fmla="*/ 9237 h 9287"/>
                <a:gd name="T10" fmla="*/ 2507 w 2507"/>
                <a:gd name="T11" fmla="*/ 7887 h 9287"/>
                <a:gd name="T12" fmla="*/ 2483 w 2507"/>
                <a:gd name="T13" fmla="*/ 7887 h 9287"/>
                <a:gd name="T14" fmla="*/ 2483 w 2507"/>
                <a:gd name="T15" fmla="*/ 7861 h 9287"/>
                <a:gd name="T16" fmla="*/ 2459 w 2507"/>
                <a:gd name="T17" fmla="*/ 7861 h 9287"/>
                <a:gd name="T18" fmla="*/ 2434 w 2507"/>
                <a:gd name="T19" fmla="*/ 7837 h 9287"/>
                <a:gd name="T20" fmla="*/ 2410 w 2507"/>
                <a:gd name="T21" fmla="*/ 7837 h 9287"/>
                <a:gd name="T22" fmla="*/ 2386 w 2507"/>
                <a:gd name="T23" fmla="*/ 7812 h 9287"/>
                <a:gd name="T24" fmla="*/ 2139 w 2507"/>
                <a:gd name="T25" fmla="*/ 7272 h 9287"/>
                <a:gd name="T26" fmla="*/ 1967 w 2507"/>
                <a:gd name="T27" fmla="*/ 6707 h 9287"/>
                <a:gd name="T28" fmla="*/ 1918 w 2507"/>
                <a:gd name="T29" fmla="*/ 6118 h 9287"/>
                <a:gd name="T30" fmla="*/ 1893 w 2507"/>
                <a:gd name="T31" fmla="*/ 5504 h 9287"/>
                <a:gd name="T32" fmla="*/ 1943 w 2507"/>
                <a:gd name="T33" fmla="*/ 4913 h 9287"/>
                <a:gd name="T34" fmla="*/ 1992 w 2507"/>
                <a:gd name="T35" fmla="*/ 4275 h 9287"/>
                <a:gd name="T36" fmla="*/ 2042 w 2507"/>
                <a:gd name="T37" fmla="*/ 3661 h 9287"/>
                <a:gd name="T38" fmla="*/ 2042 w 2507"/>
                <a:gd name="T39" fmla="*/ 3047 h 9287"/>
                <a:gd name="T40" fmla="*/ 1992 w 2507"/>
                <a:gd name="T41" fmla="*/ 2605 h 9287"/>
                <a:gd name="T42" fmla="*/ 1893 w 2507"/>
                <a:gd name="T43" fmla="*/ 2163 h 9287"/>
                <a:gd name="T44" fmla="*/ 1795 w 2507"/>
                <a:gd name="T45" fmla="*/ 1744 h 9287"/>
                <a:gd name="T46" fmla="*/ 1647 w 2507"/>
                <a:gd name="T47" fmla="*/ 1352 h 9287"/>
                <a:gd name="T48" fmla="*/ 1475 w 2507"/>
                <a:gd name="T49" fmla="*/ 959 h 9287"/>
                <a:gd name="T50" fmla="*/ 1279 w 2507"/>
                <a:gd name="T51" fmla="*/ 616 h 9287"/>
                <a:gd name="T52" fmla="*/ 1056 w 2507"/>
                <a:gd name="T53" fmla="*/ 272 h 9287"/>
                <a:gd name="T54" fmla="*/ 786 w 2507"/>
                <a:gd name="T55" fmla="*/ 0 h 9287"/>
                <a:gd name="T56" fmla="*/ 0 w 2507"/>
                <a:gd name="T57" fmla="*/ 737 h 9287"/>
                <a:gd name="T58" fmla="*/ 0 w 2507"/>
                <a:gd name="T59" fmla="*/ 1450 h 9287"/>
                <a:gd name="T60" fmla="*/ 24 w 2507"/>
                <a:gd name="T61" fmla="*/ 1475 h 9287"/>
                <a:gd name="T62" fmla="*/ 24 w 2507"/>
                <a:gd name="T63" fmla="*/ 1499 h 9287"/>
                <a:gd name="T64" fmla="*/ 49 w 2507"/>
                <a:gd name="T65" fmla="*/ 1499 h 9287"/>
                <a:gd name="T66" fmla="*/ 73 w 2507"/>
                <a:gd name="T67" fmla="*/ 1524 h 9287"/>
                <a:gd name="T68" fmla="*/ 99 w 2507"/>
                <a:gd name="T69" fmla="*/ 1548 h 9287"/>
                <a:gd name="T70" fmla="*/ 640 w 2507"/>
                <a:gd name="T71" fmla="*/ 1744 h 9287"/>
                <a:gd name="T72" fmla="*/ 836 w 2507"/>
                <a:gd name="T73" fmla="*/ 2040 h 9287"/>
                <a:gd name="T74" fmla="*/ 811 w 2507"/>
                <a:gd name="T75" fmla="*/ 2064 h 9287"/>
                <a:gd name="T76" fmla="*/ 786 w 2507"/>
                <a:gd name="T77" fmla="*/ 2064 h 9287"/>
                <a:gd name="T78" fmla="*/ 762 w 2507"/>
                <a:gd name="T79" fmla="*/ 2064 h 9287"/>
                <a:gd name="T80" fmla="*/ 737 w 2507"/>
                <a:gd name="T81" fmla="*/ 2064 h 9287"/>
                <a:gd name="T82" fmla="*/ 688 w 2507"/>
                <a:gd name="T83" fmla="*/ 2064 h 9287"/>
                <a:gd name="T84" fmla="*/ 664 w 2507"/>
                <a:gd name="T85" fmla="*/ 2064 h 9287"/>
                <a:gd name="T86" fmla="*/ 640 w 2507"/>
                <a:gd name="T87" fmla="*/ 2088 h 9287"/>
                <a:gd name="T88" fmla="*/ 615 w 2507"/>
                <a:gd name="T89" fmla="*/ 2113 h 9287"/>
                <a:gd name="T90" fmla="*/ 1304 w 2507"/>
                <a:gd name="T91" fmla="*/ 2973 h 9287"/>
                <a:gd name="T92" fmla="*/ 1230 w 2507"/>
                <a:gd name="T93" fmla="*/ 3784 h 9287"/>
                <a:gd name="T94" fmla="*/ 1181 w 2507"/>
                <a:gd name="T95" fmla="*/ 4619 h 9287"/>
                <a:gd name="T96" fmla="*/ 1155 w 2507"/>
                <a:gd name="T97" fmla="*/ 5454 h 9287"/>
                <a:gd name="T98" fmla="*/ 1155 w 2507"/>
                <a:gd name="T99" fmla="*/ 6289 h 9287"/>
                <a:gd name="T100" fmla="*/ 1254 w 2507"/>
                <a:gd name="T101" fmla="*/ 7100 h 9287"/>
                <a:gd name="T102" fmla="*/ 1475 w 2507"/>
                <a:gd name="T103" fmla="*/ 7861 h 9287"/>
                <a:gd name="T104" fmla="*/ 1795 w 2507"/>
                <a:gd name="T105" fmla="*/ 8574 h 9287"/>
                <a:gd name="T106" fmla="*/ 2263 w 2507"/>
                <a:gd name="T107" fmla="*/ 9237 h 9287"/>
                <a:gd name="T108" fmla="*/ 2287 w 2507"/>
                <a:gd name="T109" fmla="*/ 9261 h 9287"/>
                <a:gd name="T110" fmla="*/ 2312 w 2507"/>
                <a:gd name="T111" fmla="*/ 9261 h 9287"/>
                <a:gd name="T112" fmla="*/ 2336 w 2507"/>
                <a:gd name="T113" fmla="*/ 9287 h 9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7"/>
                <a:gd name="T172" fmla="*/ 0 h 9287"/>
                <a:gd name="T173" fmla="*/ 2507 w 2507"/>
                <a:gd name="T174" fmla="*/ 9287 h 9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7" h="9287">
                  <a:moveTo>
                    <a:pt x="2336" y="9287"/>
                  </a:moveTo>
                  <a:lnTo>
                    <a:pt x="2361" y="9287"/>
                  </a:lnTo>
                  <a:lnTo>
                    <a:pt x="2361" y="9261"/>
                  </a:lnTo>
                  <a:lnTo>
                    <a:pt x="2386" y="9261"/>
                  </a:lnTo>
                  <a:lnTo>
                    <a:pt x="2386" y="9237"/>
                  </a:lnTo>
                  <a:lnTo>
                    <a:pt x="2507" y="7887"/>
                  </a:lnTo>
                  <a:lnTo>
                    <a:pt x="2483" y="7887"/>
                  </a:lnTo>
                  <a:lnTo>
                    <a:pt x="2483" y="7861"/>
                  </a:lnTo>
                  <a:lnTo>
                    <a:pt x="2459" y="7861"/>
                  </a:lnTo>
                  <a:lnTo>
                    <a:pt x="2434" y="7837"/>
                  </a:lnTo>
                  <a:lnTo>
                    <a:pt x="2410" y="7837"/>
                  </a:lnTo>
                  <a:lnTo>
                    <a:pt x="2386" y="7812"/>
                  </a:lnTo>
                  <a:lnTo>
                    <a:pt x="2139" y="7272"/>
                  </a:lnTo>
                  <a:lnTo>
                    <a:pt x="1967" y="6707"/>
                  </a:lnTo>
                  <a:lnTo>
                    <a:pt x="1918" y="6118"/>
                  </a:lnTo>
                  <a:lnTo>
                    <a:pt x="1893" y="5504"/>
                  </a:lnTo>
                  <a:lnTo>
                    <a:pt x="1943" y="4913"/>
                  </a:lnTo>
                  <a:lnTo>
                    <a:pt x="1992" y="4275"/>
                  </a:lnTo>
                  <a:lnTo>
                    <a:pt x="2042" y="3661"/>
                  </a:lnTo>
                  <a:lnTo>
                    <a:pt x="2042" y="3047"/>
                  </a:lnTo>
                  <a:lnTo>
                    <a:pt x="1992" y="2605"/>
                  </a:lnTo>
                  <a:lnTo>
                    <a:pt x="1893" y="2163"/>
                  </a:lnTo>
                  <a:lnTo>
                    <a:pt x="1795" y="1744"/>
                  </a:lnTo>
                  <a:lnTo>
                    <a:pt x="1647" y="1352"/>
                  </a:lnTo>
                  <a:lnTo>
                    <a:pt x="1475" y="959"/>
                  </a:lnTo>
                  <a:lnTo>
                    <a:pt x="1279" y="616"/>
                  </a:lnTo>
                  <a:lnTo>
                    <a:pt x="1056" y="272"/>
                  </a:lnTo>
                  <a:lnTo>
                    <a:pt x="786" y="0"/>
                  </a:lnTo>
                  <a:lnTo>
                    <a:pt x="0" y="737"/>
                  </a:lnTo>
                  <a:lnTo>
                    <a:pt x="0" y="1450"/>
                  </a:lnTo>
                  <a:lnTo>
                    <a:pt x="24" y="1475"/>
                  </a:lnTo>
                  <a:lnTo>
                    <a:pt x="24" y="1499"/>
                  </a:lnTo>
                  <a:lnTo>
                    <a:pt x="49" y="1499"/>
                  </a:lnTo>
                  <a:lnTo>
                    <a:pt x="73" y="1524"/>
                  </a:lnTo>
                  <a:lnTo>
                    <a:pt x="99" y="1548"/>
                  </a:lnTo>
                  <a:lnTo>
                    <a:pt x="640" y="1744"/>
                  </a:lnTo>
                  <a:lnTo>
                    <a:pt x="836" y="2040"/>
                  </a:lnTo>
                  <a:lnTo>
                    <a:pt x="811" y="2064"/>
                  </a:lnTo>
                  <a:lnTo>
                    <a:pt x="786" y="2064"/>
                  </a:lnTo>
                  <a:lnTo>
                    <a:pt x="762" y="2064"/>
                  </a:lnTo>
                  <a:lnTo>
                    <a:pt x="737" y="2064"/>
                  </a:lnTo>
                  <a:lnTo>
                    <a:pt x="688" y="2064"/>
                  </a:lnTo>
                  <a:lnTo>
                    <a:pt x="664" y="2064"/>
                  </a:lnTo>
                  <a:lnTo>
                    <a:pt x="640" y="2088"/>
                  </a:lnTo>
                  <a:lnTo>
                    <a:pt x="615" y="2113"/>
                  </a:lnTo>
                  <a:lnTo>
                    <a:pt x="1304" y="2973"/>
                  </a:lnTo>
                  <a:lnTo>
                    <a:pt x="1230" y="3784"/>
                  </a:lnTo>
                  <a:lnTo>
                    <a:pt x="1181" y="4619"/>
                  </a:lnTo>
                  <a:lnTo>
                    <a:pt x="1155" y="5454"/>
                  </a:lnTo>
                  <a:lnTo>
                    <a:pt x="1155" y="6289"/>
                  </a:lnTo>
                  <a:lnTo>
                    <a:pt x="1254" y="7100"/>
                  </a:lnTo>
                  <a:lnTo>
                    <a:pt x="1475" y="7861"/>
                  </a:lnTo>
                  <a:lnTo>
                    <a:pt x="1795" y="8574"/>
                  </a:lnTo>
                  <a:lnTo>
                    <a:pt x="2263" y="9237"/>
                  </a:lnTo>
                  <a:lnTo>
                    <a:pt x="2287" y="9261"/>
                  </a:lnTo>
                  <a:lnTo>
                    <a:pt x="2312" y="9261"/>
                  </a:lnTo>
                  <a:lnTo>
                    <a:pt x="2336" y="9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4" name="Freeform 18">
              <a:extLst>
                <a:ext uri="{FF2B5EF4-FFF2-40B4-BE49-F238E27FC236}">
                  <a16:creationId xmlns:a16="http://schemas.microsoft.com/office/drawing/2014/main" id="{F6D5870B-9B69-4CA3-9DFF-D8BEC869F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1738"/>
              <a:ext cx="320" cy="470"/>
            </a:xfrm>
            <a:custGeom>
              <a:avLst/>
              <a:gdLst>
                <a:gd name="T0" fmla="*/ 1353 w 2237"/>
                <a:gd name="T1" fmla="*/ 3292 h 3292"/>
                <a:gd name="T2" fmla="*/ 2237 w 2237"/>
                <a:gd name="T3" fmla="*/ 25 h 3292"/>
                <a:gd name="T4" fmla="*/ 2042 w 2237"/>
                <a:gd name="T5" fmla="*/ 0 h 3292"/>
                <a:gd name="T6" fmla="*/ 1869 w 2237"/>
                <a:gd name="T7" fmla="*/ 25 h 3292"/>
                <a:gd name="T8" fmla="*/ 1697 w 2237"/>
                <a:gd name="T9" fmla="*/ 98 h 3292"/>
                <a:gd name="T10" fmla="*/ 1525 w 2237"/>
                <a:gd name="T11" fmla="*/ 173 h 3292"/>
                <a:gd name="T12" fmla="*/ 1353 w 2237"/>
                <a:gd name="T13" fmla="*/ 246 h 3292"/>
                <a:gd name="T14" fmla="*/ 1205 w 2237"/>
                <a:gd name="T15" fmla="*/ 295 h 3292"/>
                <a:gd name="T16" fmla="*/ 1034 w 2237"/>
                <a:gd name="T17" fmla="*/ 271 h 3292"/>
                <a:gd name="T18" fmla="*/ 836 w 2237"/>
                <a:gd name="T19" fmla="*/ 173 h 3292"/>
                <a:gd name="T20" fmla="*/ 713 w 2237"/>
                <a:gd name="T21" fmla="*/ 124 h 3292"/>
                <a:gd name="T22" fmla="*/ 615 w 2237"/>
                <a:gd name="T23" fmla="*/ 124 h 3292"/>
                <a:gd name="T24" fmla="*/ 516 w 2237"/>
                <a:gd name="T25" fmla="*/ 124 h 3292"/>
                <a:gd name="T26" fmla="*/ 393 w 2237"/>
                <a:gd name="T27" fmla="*/ 148 h 3292"/>
                <a:gd name="T28" fmla="*/ 295 w 2237"/>
                <a:gd name="T29" fmla="*/ 173 h 3292"/>
                <a:gd name="T30" fmla="*/ 197 w 2237"/>
                <a:gd name="T31" fmla="*/ 197 h 3292"/>
                <a:gd name="T32" fmla="*/ 99 w 2237"/>
                <a:gd name="T33" fmla="*/ 221 h 3292"/>
                <a:gd name="T34" fmla="*/ 0 w 2237"/>
                <a:gd name="T35" fmla="*/ 246 h 3292"/>
                <a:gd name="T36" fmla="*/ 1353 w 2237"/>
                <a:gd name="T37" fmla="*/ 3292 h 32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37"/>
                <a:gd name="T58" fmla="*/ 0 h 3292"/>
                <a:gd name="T59" fmla="*/ 2237 w 2237"/>
                <a:gd name="T60" fmla="*/ 3292 h 32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37" h="3292">
                  <a:moveTo>
                    <a:pt x="1353" y="3292"/>
                  </a:moveTo>
                  <a:lnTo>
                    <a:pt x="2237" y="25"/>
                  </a:lnTo>
                  <a:lnTo>
                    <a:pt x="2042" y="0"/>
                  </a:lnTo>
                  <a:lnTo>
                    <a:pt x="1869" y="25"/>
                  </a:lnTo>
                  <a:lnTo>
                    <a:pt x="1697" y="98"/>
                  </a:lnTo>
                  <a:lnTo>
                    <a:pt x="1525" y="173"/>
                  </a:lnTo>
                  <a:lnTo>
                    <a:pt x="1353" y="246"/>
                  </a:lnTo>
                  <a:lnTo>
                    <a:pt x="1205" y="295"/>
                  </a:lnTo>
                  <a:lnTo>
                    <a:pt x="1034" y="271"/>
                  </a:lnTo>
                  <a:lnTo>
                    <a:pt x="836" y="173"/>
                  </a:lnTo>
                  <a:lnTo>
                    <a:pt x="713" y="124"/>
                  </a:lnTo>
                  <a:lnTo>
                    <a:pt x="615" y="124"/>
                  </a:lnTo>
                  <a:lnTo>
                    <a:pt x="516" y="124"/>
                  </a:lnTo>
                  <a:lnTo>
                    <a:pt x="393" y="148"/>
                  </a:lnTo>
                  <a:lnTo>
                    <a:pt x="295" y="173"/>
                  </a:lnTo>
                  <a:lnTo>
                    <a:pt x="197" y="197"/>
                  </a:lnTo>
                  <a:lnTo>
                    <a:pt x="99" y="221"/>
                  </a:lnTo>
                  <a:lnTo>
                    <a:pt x="0" y="246"/>
                  </a:lnTo>
                  <a:lnTo>
                    <a:pt x="1353" y="3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5" name="Freeform 19">
              <a:extLst>
                <a:ext uri="{FF2B5EF4-FFF2-40B4-BE49-F238E27FC236}">
                  <a16:creationId xmlns:a16="http://schemas.microsoft.com/office/drawing/2014/main" id="{36A9B88D-12C7-491D-A091-B569FC13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1801"/>
              <a:ext cx="161" cy="119"/>
            </a:xfrm>
            <a:custGeom>
              <a:avLst/>
              <a:gdLst>
                <a:gd name="T0" fmla="*/ 270 w 1131"/>
                <a:gd name="T1" fmla="*/ 835 h 835"/>
                <a:gd name="T2" fmla="*/ 714 w 1131"/>
                <a:gd name="T3" fmla="*/ 564 h 835"/>
                <a:gd name="T4" fmla="*/ 738 w 1131"/>
                <a:gd name="T5" fmla="*/ 564 h 835"/>
                <a:gd name="T6" fmla="*/ 787 w 1131"/>
                <a:gd name="T7" fmla="*/ 589 h 835"/>
                <a:gd name="T8" fmla="*/ 836 w 1131"/>
                <a:gd name="T9" fmla="*/ 613 h 835"/>
                <a:gd name="T10" fmla="*/ 860 w 1131"/>
                <a:gd name="T11" fmla="*/ 637 h 835"/>
                <a:gd name="T12" fmla="*/ 909 w 1131"/>
                <a:gd name="T13" fmla="*/ 663 h 835"/>
                <a:gd name="T14" fmla="*/ 959 w 1131"/>
                <a:gd name="T15" fmla="*/ 687 h 835"/>
                <a:gd name="T16" fmla="*/ 1008 w 1131"/>
                <a:gd name="T17" fmla="*/ 712 h 835"/>
                <a:gd name="T18" fmla="*/ 1057 w 1131"/>
                <a:gd name="T19" fmla="*/ 687 h 835"/>
                <a:gd name="T20" fmla="*/ 1107 w 1131"/>
                <a:gd name="T21" fmla="*/ 637 h 835"/>
                <a:gd name="T22" fmla="*/ 1131 w 1131"/>
                <a:gd name="T23" fmla="*/ 589 h 835"/>
                <a:gd name="T24" fmla="*/ 1131 w 1131"/>
                <a:gd name="T25" fmla="*/ 516 h 835"/>
                <a:gd name="T26" fmla="*/ 1131 w 1131"/>
                <a:gd name="T27" fmla="*/ 442 h 835"/>
                <a:gd name="T28" fmla="*/ 1131 w 1131"/>
                <a:gd name="T29" fmla="*/ 367 h 835"/>
                <a:gd name="T30" fmla="*/ 1131 w 1131"/>
                <a:gd name="T31" fmla="*/ 294 h 835"/>
                <a:gd name="T32" fmla="*/ 1131 w 1131"/>
                <a:gd name="T33" fmla="*/ 220 h 835"/>
                <a:gd name="T34" fmla="*/ 1131 w 1131"/>
                <a:gd name="T35" fmla="*/ 147 h 835"/>
                <a:gd name="T36" fmla="*/ 1131 w 1131"/>
                <a:gd name="T37" fmla="*/ 123 h 835"/>
                <a:gd name="T38" fmla="*/ 1107 w 1131"/>
                <a:gd name="T39" fmla="*/ 98 h 835"/>
                <a:gd name="T40" fmla="*/ 1107 w 1131"/>
                <a:gd name="T41" fmla="*/ 73 h 835"/>
                <a:gd name="T42" fmla="*/ 1082 w 1131"/>
                <a:gd name="T43" fmla="*/ 48 h 835"/>
                <a:gd name="T44" fmla="*/ 1057 w 1131"/>
                <a:gd name="T45" fmla="*/ 24 h 835"/>
                <a:gd name="T46" fmla="*/ 1008 w 1131"/>
                <a:gd name="T47" fmla="*/ 0 h 835"/>
                <a:gd name="T48" fmla="*/ 984 w 1131"/>
                <a:gd name="T49" fmla="*/ 0 h 835"/>
                <a:gd name="T50" fmla="*/ 565 w 1131"/>
                <a:gd name="T51" fmla="*/ 270 h 835"/>
                <a:gd name="T52" fmla="*/ 147 w 1131"/>
                <a:gd name="T53" fmla="*/ 24 h 835"/>
                <a:gd name="T54" fmla="*/ 123 w 1131"/>
                <a:gd name="T55" fmla="*/ 0 h 835"/>
                <a:gd name="T56" fmla="*/ 98 w 1131"/>
                <a:gd name="T57" fmla="*/ 0 h 835"/>
                <a:gd name="T58" fmla="*/ 74 w 1131"/>
                <a:gd name="T59" fmla="*/ 24 h 835"/>
                <a:gd name="T60" fmla="*/ 49 w 1131"/>
                <a:gd name="T61" fmla="*/ 24 h 835"/>
                <a:gd name="T62" fmla="*/ 25 w 1131"/>
                <a:gd name="T63" fmla="*/ 48 h 835"/>
                <a:gd name="T64" fmla="*/ 25 w 1131"/>
                <a:gd name="T65" fmla="*/ 73 h 835"/>
                <a:gd name="T66" fmla="*/ 0 w 1131"/>
                <a:gd name="T67" fmla="*/ 98 h 835"/>
                <a:gd name="T68" fmla="*/ 0 w 1131"/>
                <a:gd name="T69" fmla="*/ 147 h 835"/>
                <a:gd name="T70" fmla="*/ 172 w 1131"/>
                <a:gd name="T71" fmla="*/ 811 h 835"/>
                <a:gd name="T72" fmla="*/ 196 w 1131"/>
                <a:gd name="T73" fmla="*/ 811 h 835"/>
                <a:gd name="T74" fmla="*/ 220 w 1131"/>
                <a:gd name="T75" fmla="*/ 811 h 835"/>
                <a:gd name="T76" fmla="*/ 246 w 1131"/>
                <a:gd name="T77" fmla="*/ 835 h 835"/>
                <a:gd name="T78" fmla="*/ 270 w 1131"/>
                <a:gd name="T79" fmla="*/ 835 h 8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31"/>
                <a:gd name="T121" fmla="*/ 0 h 835"/>
                <a:gd name="T122" fmla="*/ 1131 w 1131"/>
                <a:gd name="T123" fmla="*/ 835 h 8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31" h="835">
                  <a:moveTo>
                    <a:pt x="270" y="835"/>
                  </a:moveTo>
                  <a:lnTo>
                    <a:pt x="714" y="564"/>
                  </a:lnTo>
                  <a:lnTo>
                    <a:pt x="738" y="564"/>
                  </a:lnTo>
                  <a:lnTo>
                    <a:pt x="787" y="589"/>
                  </a:lnTo>
                  <a:lnTo>
                    <a:pt x="836" y="613"/>
                  </a:lnTo>
                  <a:lnTo>
                    <a:pt x="860" y="637"/>
                  </a:lnTo>
                  <a:lnTo>
                    <a:pt x="909" y="663"/>
                  </a:lnTo>
                  <a:lnTo>
                    <a:pt x="959" y="687"/>
                  </a:lnTo>
                  <a:lnTo>
                    <a:pt x="1008" y="712"/>
                  </a:lnTo>
                  <a:lnTo>
                    <a:pt x="1057" y="687"/>
                  </a:lnTo>
                  <a:lnTo>
                    <a:pt x="1107" y="637"/>
                  </a:lnTo>
                  <a:lnTo>
                    <a:pt x="1131" y="589"/>
                  </a:lnTo>
                  <a:lnTo>
                    <a:pt x="1131" y="516"/>
                  </a:lnTo>
                  <a:lnTo>
                    <a:pt x="1131" y="442"/>
                  </a:lnTo>
                  <a:lnTo>
                    <a:pt x="1131" y="367"/>
                  </a:lnTo>
                  <a:lnTo>
                    <a:pt x="1131" y="294"/>
                  </a:lnTo>
                  <a:lnTo>
                    <a:pt x="1131" y="220"/>
                  </a:lnTo>
                  <a:lnTo>
                    <a:pt x="1131" y="147"/>
                  </a:lnTo>
                  <a:lnTo>
                    <a:pt x="1131" y="123"/>
                  </a:lnTo>
                  <a:lnTo>
                    <a:pt x="1107" y="98"/>
                  </a:lnTo>
                  <a:lnTo>
                    <a:pt x="1107" y="73"/>
                  </a:lnTo>
                  <a:lnTo>
                    <a:pt x="1082" y="48"/>
                  </a:lnTo>
                  <a:lnTo>
                    <a:pt x="1057" y="24"/>
                  </a:lnTo>
                  <a:lnTo>
                    <a:pt x="1008" y="0"/>
                  </a:lnTo>
                  <a:lnTo>
                    <a:pt x="984" y="0"/>
                  </a:lnTo>
                  <a:lnTo>
                    <a:pt x="565" y="270"/>
                  </a:lnTo>
                  <a:lnTo>
                    <a:pt x="147" y="24"/>
                  </a:lnTo>
                  <a:lnTo>
                    <a:pt x="123" y="0"/>
                  </a:lnTo>
                  <a:lnTo>
                    <a:pt x="98" y="0"/>
                  </a:lnTo>
                  <a:lnTo>
                    <a:pt x="74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25" y="73"/>
                  </a:lnTo>
                  <a:lnTo>
                    <a:pt x="0" y="98"/>
                  </a:lnTo>
                  <a:lnTo>
                    <a:pt x="0" y="147"/>
                  </a:lnTo>
                  <a:lnTo>
                    <a:pt x="172" y="811"/>
                  </a:lnTo>
                  <a:lnTo>
                    <a:pt x="196" y="811"/>
                  </a:lnTo>
                  <a:lnTo>
                    <a:pt x="220" y="811"/>
                  </a:lnTo>
                  <a:lnTo>
                    <a:pt x="246" y="835"/>
                  </a:lnTo>
                  <a:lnTo>
                    <a:pt x="270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6" name="Freeform 20">
              <a:extLst>
                <a:ext uri="{FF2B5EF4-FFF2-40B4-BE49-F238E27FC236}">
                  <a16:creationId xmlns:a16="http://schemas.microsoft.com/office/drawing/2014/main" id="{99A968FA-2BB0-4581-80BA-BD57510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1401"/>
              <a:ext cx="141" cy="326"/>
            </a:xfrm>
            <a:custGeom>
              <a:avLst/>
              <a:gdLst>
                <a:gd name="T0" fmla="*/ 442 w 984"/>
                <a:gd name="T1" fmla="*/ 2285 h 2285"/>
                <a:gd name="T2" fmla="*/ 786 w 984"/>
                <a:gd name="T3" fmla="*/ 2212 h 2285"/>
                <a:gd name="T4" fmla="*/ 885 w 984"/>
                <a:gd name="T5" fmla="*/ 1965 h 2285"/>
                <a:gd name="T6" fmla="*/ 959 w 984"/>
                <a:gd name="T7" fmla="*/ 1719 h 2285"/>
                <a:gd name="T8" fmla="*/ 984 w 984"/>
                <a:gd name="T9" fmla="*/ 1449 h 2285"/>
                <a:gd name="T10" fmla="*/ 959 w 984"/>
                <a:gd name="T11" fmla="*/ 1179 h 2285"/>
                <a:gd name="T12" fmla="*/ 934 w 984"/>
                <a:gd name="T13" fmla="*/ 909 h 2285"/>
                <a:gd name="T14" fmla="*/ 910 w 984"/>
                <a:gd name="T15" fmla="*/ 614 h 2285"/>
                <a:gd name="T16" fmla="*/ 885 w 984"/>
                <a:gd name="T17" fmla="*/ 344 h 2285"/>
                <a:gd name="T18" fmla="*/ 861 w 984"/>
                <a:gd name="T19" fmla="*/ 74 h 2285"/>
                <a:gd name="T20" fmla="*/ 786 w 984"/>
                <a:gd name="T21" fmla="*/ 25 h 2285"/>
                <a:gd name="T22" fmla="*/ 713 w 984"/>
                <a:gd name="T23" fmla="*/ 25 h 2285"/>
                <a:gd name="T24" fmla="*/ 640 w 984"/>
                <a:gd name="T25" fmla="*/ 0 h 2285"/>
                <a:gd name="T26" fmla="*/ 565 w 984"/>
                <a:gd name="T27" fmla="*/ 0 h 2285"/>
                <a:gd name="T28" fmla="*/ 466 w 984"/>
                <a:gd name="T29" fmla="*/ 25 h 2285"/>
                <a:gd name="T30" fmla="*/ 393 w 984"/>
                <a:gd name="T31" fmla="*/ 25 h 2285"/>
                <a:gd name="T32" fmla="*/ 295 w 984"/>
                <a:gd name="T33" fmla="*/ 25 h 2285"/>
                <a:gd name="T34" fmla="*/ 222 w 984"/>
                <a:gd name="T35" fmla="*/ 25 h 2285"/>
                <a:gd name="T36" fmla="*/ 147 w 984"/>
                <a:gd name="T37" fmla="*/ 221 h 2285"/>
                <a:gd name="T38" fmla="*/ 73 w 984"/>
                <a:gd name="T39" fmla="*/ 443 h 2285"/>
                <a:gd name="T40" fmla="*/ 24 w 984"/>
                <a:gd name="T41" fmla="*/ 688 h 2285"/>
                <a:gd name="T42" fmla="*/ 0 w 984"/>
                <a:gd name="T43" fmla="*/ 958 h 2285"/>
                <a:gd name="T44" fmla="*/ 24 w 984"/>
                <a:gd name="T45" fmla="*/ 1229 h 2285"/>
                <a:gd name="T46" fmla="*/ 49 w 984"/>
                <a:gd name="T47" fmla="*/ 1498 h 2285"/>
                <a:gd name="T48" fmla="*/ 73 w 984"/>
                <a:gd name="T49" fmla="*/ 1744 h 2285"/>
                <a:gd name="T50" fmla="*/ 147 w 984"/>
                <a:gd name="T51" fmla="*/ 2014 h 2285"/>
                <a:gd name="T52" fmla="*/ 172 w 984"/>
                <a:gd name="T53" fmla="*/ 2064 h 2285"/>
                <a:gd name="T54" fmla="*/ 196 w 984"/>
                <a:gd name="T55" fmla="*/ 2113 h 2285"/>
                <a:gd name="T56" fmla="*/ 222 w 984"/>
                <a:gd name="T57" fmla="*/ 2137 h 2285"/>
                <a:gd name="T58" fmla="*/ 246 w 984"/>
                <a:gd name="T59" fmla="*/ 2186 h 2285"/>
                <a:gd name="T60" fmla="*/ 295 w 984"/>
                <a:gd name="T61" fmla="*/ 2212 h 2285"/>
                <a:gd name="T62" fmla="*/ 320 w 984"/>
                <a:gd name="T63" fmla="*/ 2236 h 2285"/>
                <a:gd name="T64" fmla="*/ 345 w 984"/>
                <a:gd name="T65" fmla="*/ 2260 h 2285"/>
                <a:gd name="T66" fmla="*/ 393 w 984"/>
                <a:gd name="T67" fmla="*/ 2285 h 2285"/>
                <a:gd name="T68" fmla="*/ 417 w 984"/>
                <a:gd name="T69" fmla="*/ 2285 h 2285"/>
                <a:gd name="T70" fmla="*/ 442 w 984"/>
                <a:gd name="T71" fmla="*/ 2285 h 2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4"/>
                <a:gd name="T109" fmla="*/ 0 h 2285"/>
                <a:gd name="T110" fmla="*/ 984 w 984"/>
                <a:gd name="T111" fmla="*/ 2285 h 2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4" h="2285">
                  <a:moveTo>
                    <a:pt x="442" y="2285"/>
                  </a:moveTo>
                  <a:lnTo>
                    <a:pt x="786" y="2212"/>
                  </a:lnTo>
                  <a:lnTo>
                    <a:pt x="885" y="1965"/>
                  </a:lnTo>
                  <a:lnTo>
                    <a:pt x="959" y="1719"/>
                  </a:lnTo>
                  <a:lnTo>
                    <a:pt x="984" y="1449"/>
                  </a:lnTo>
                  <a:lnTo>
                    <a:pt x="959" y="1179"/>
                  </a:lnTo>
                  <a:lnTo>
                    <a:pt x="934" y="909"/>
                  </a:lnTo>
                  <a:lnTo>
                    <a:pt x="910" y="614"/>
                  </a:lnTo>
                  <a:lnTo>
                    <a:pt x="885" y="344"/>
                  </a:lnTo>
                  <a:lnTo>
                    <a:pt x="861" y="74"/>
                  </a:lnTo>
                  <a:lnTo>
                    <a:pt x="786" y="25"/>
                  </a:lnTo>
                  <a:lnTo>
                    <a:pt x="713" y="25"/>
                  </a:lnTo>
                  <a:lnTo>
                    <a:pt x="640" y="0"/>
                  </a:lnTo>
                  <a:lnTo>
                    <a:pt x="565" y="0"/>
                  </a:lnTo>
                  <a:lnTo>
                    <a:pt x="466" y="25"/>
                  </a:lnTo>
                  <a:lnTo>
                    <a:pt x="393" y="25"/>
                  </a:lnTo>
                  <a:lnTo>
                    <a:pt x="295" y="25"/>
                  </a:lnTo>
                  <a:lnTo>
                    <a:pt x="222" y="25"/>
                  </a:lnTo>
                  <a:lnTo>
                    <a:pt x="147" y="221"/>
                  </a:lnTo>
                  <a:lnTo>
                    <a:pt x="73" y="443"/>
                  </a:lnTo>
                  <a:lnTo>
                    <a:pt x="24" y="688"/>
                  </a:lnTo>
                  <a:lnTo>
                    <a:pt x="0" y="958"/>
                  </a:lnTo>
                  <a:lnTo>
                    <a:pt x="24" y="1229"/>
                  </a:lnTo>
                  <a:lnTo>
                    <a:pt x="49" y="1498"/>
                  </a:lnTo>
                  <a:lnTo>
                    <a:pt x="73" y="1744"/>
                  </a:lnTo>
                  <a:lnTo>
                    <a:pt x="147" y="2014"/>
                  </a:lnTo>
                  <a:lnTo>
                    <a:pt x="172" y="2064"/>
                  </a:lnTo>
                  <a:lnTo>
                    <a:pt x="196" y="2113"/>
                  </a:lnTo>
                  <a:lnTo>
                    <a:pt x="222" y="2137"/>
                  </a:lnTo>
                  <a:lnTo>
                    <a:pt x="246" y="2186"/>
                  </a:lnTo>
                  <a:lnTo>
                    <a:pt x="295" y="2212"/>
                  </a:lnTo>
                  <a:lnTo>
                    <a:pt x="320" y="2236"/>
                  </a:lnTo>
                  <a:lnTo>
                    <a:pt x="345" y="2260"/>
                  </a:lnTo>
                  <a:lnTo>
                    <a:pt x="393" y="2285"/>
                  </a:lnTo>
                  <a:lnTo>
                    <a:pt x="417" y="2285"/>
                  </a:lnTo>
                  <a:lnTo>
                    <a:pt x="442" y="2285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7" name="Freeform 21">
              <a:extLst>
                <a:ext uri="{FF2B5EF4-FFF2-40B4-BE49-F238E27FC236}">
                  <a16:creationId xmlns:a16="http://schemas.microsoft.com/office/drawing/2014/main" id="{C302CF89-6806-49DC-8E2E-DA4A05C9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377"/>
              <a:ext cx="133" cy="294"/>
            </a:xfrm>
            <a:custGeom>
              <a:avLst/>
              <a:gdLst>
                <a:gd name="T0" fmla="*/ 565 w 934"/>
                <a:gd name="T1" fmla="*/ 2063 h 2063"/>
                <a:gd name="T2" fmla="*/ 590 w 934"/>
                <a:gd name="T3" fmla="*/ 2063 h 2063"/>
                <a:gd name="T4" fmla="*/ 615 w 934"/>
                <a:gd name="T5" fmla="*/ 2063 h 2063"/>
                <a:gd name="T6" fmla="*/ 639 w 934"/>
                <a:gd name="T7" fmla="*/ 2063 h 2063"/>
                <a:gd name="T8" fmla="*/ 664 w 934"/>
                <a:gd name="T9" fmla="*/ 2063 h 2063"/>
                <a:gd name="T10" fmla="*/ 664 w 934"/>
                <a:gd name="T11" fmla="*/ 2038 h 2063"/>
                <a:gd name="T12" fmla="*/ 688 w 934"/>
                <a:gd name="T13" fmla="*/ 2038 h 2063"/>
                <a:gd name="T14" fmla="*/ 762 w 934"/>
                <a:gd name="T15" fmla="*/ 1816 h 2063"/>
                <a:gd name="T16" fmla="*/ 836 w 934"/>
                <a:gd name="T17" fmla="*/ 1571 h 2063"/>
                <a:gd name="T18" fmla="*/ 885 w 934"/>
                <a:gd name="T19" fmla="*/ 1326 h 2063"/>
                <a:gd name="T20" fmla="*/ 909 w 934"/>
                <a:gd name="T21" fmla="*/ 1080 h 2063"/>
                <a:gd name="T22" fmla="*/ 934 w 934"/>
                <a:gd name="T23" fmla="*/ 835 h 2063"/>
                <a:gd name="T24" fmla="*/ 909 w 934"/>
                <a:gd name="T25" fmla="*/ 589 h 2063"/>
                <a:gd name="T26" fmla="*/ 885 w 934"/>
                <a:gd name="T27" fmla="*/ 344 h 2063"/>
                <a:gd name="T28" fmla="*/ 836 w 934"/>
                <a:gd name="T29" fmla="*/ 97 h 2063"/>
                <a:gd name="T30" fmla="*/ 811 w 934"/>
                <a:gd name="T31" fmla="*/ 97 h 2063"/>
                <a:gd name="T32" fmla="*/ 787 w 934"/>
                <a:gd name="T33" fmla="*/ 72 h 2063"/>
                <a:gd name="T34" fmla="*/ 787 w 934"/>
                <a:gd name="T35" fmla="*/ 48 h 2063"/>
                <a:gd name="T36" fmla="*/ 762 w 934"/>
                <a:gd name="T37" fmla="*/ 48 h 2063"/>
                <a:gd name="T38" fmla="*/ 738 w 934"/>
                <a:gd name="T39" fmla="*/ 24 h 2063"/>
                <a:gd name="T40" fmla="*/ 714 w 934"/>
                <a:gd name="T41" fmla="*/ 0 h 2063"/>
                <a:gd name="T42" fmla="*/ 688 w 934"/>
                <a:gd name="T43" fmla="*/ 0 h 2063"/>
                <a:gd name="T44" fmla="*/ 639 w 934"/>
                <a:gd name="T45" fmla="*/ 0 h 2063"/>
                <a:gd name="T46" fmla="*/ 147 w 934"/>
                <a:gd name="T47" fmla="*/ 196 h 2063"/>
                <a:gd name="T48" fmla="*/ 49 w 934"/>
                <a:gd name="T49" fmla="*/ 344 h 2063"/>
                <a:gd name="T50" fmla="*/ 25 w 934"/>
                <a:gd name="T51" fmla="*/ 490 h 2063"/>
                <a:gd name="T52" fmla="*/ 0 w 934"/>
                <a:gd name="T53" fmla="*/ 688 h 2063"/>
                <a:gd name="T54" fmla="*/ 25 w 934"/>
                <a:gd name="T55" fmla="*/ 859 h 2063"/>
                <a:gd name="T56" fmla="*/ 49 w 934"/>
                <a:gd name="T57" fmla="*/ 1056 h 2063"/>
                <a:gd name="T58" fmla="*/ 74 w 934"/>
                <a:gd name="T59" fmla="*/ 1227 h 2063"/>
                <a:gd name="T60" fmla="*/ 99 w 934"/>
                <a:gd name="T61" fmla="*/ 1424 h 2063"/>
                <a:gd name="T62" fmla="*/ 147 w 934"/>
                <a:gd name="T63" fmla="*/ 1596 h 2063"/>
                <a:gd name="T64" fmla="*/ 468 w 934"/>
                <a:gd name="T65" fmla="*/ 2063 h 2063"/>
                <a:gd name="T66" fmla="*/ 492 w 934"/>
                <a:gd name="T67" fmla="*/ 2063 h 2063"/>
                <a:gd name="T68" fmla="*/ 516 w 934"/>
                <a:gd name="T69" fmla="*/ 2063 h 2063"/>
                <a:gd name="T70" fmla="*/ 540 w 934"/>
                <a:gd name="T71" fmla="*/ 2063 h 2063"/>
                <a:gd name="T72" fmla="*/ 565 w 934"/>
                <a:gd name="T73" fmla="*/ 2063 h 2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4"/>
                <a:gd name="T112" fmla="*/ 0 h 2063"/>
                <a:gd name="T113" fmla="*/ 934 w 934"/>
                <a:gd name="T114" fmla="*/ 2063 h 2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4" h="2063">
                  <a:moveTo>
                    <a:pt x="565" y="2063"/>
                  </a:moveTo>
                  <a:lnTo>
                    <a:pt x="590" y="2063"/>
                  </a:lnTo>
                  <a:lnTo>
                    <a:pt x="615" y="2063"/>
                  </a:lnTo>
                  <a:lnTo>
                    <a:pt x="639" y="2063"/>
                  </a:lnTo>
                  <a:lnTo>
                    <a:pt x="664" y="2063"/>
                  </a:lnTo>
                  <a:lnTo>
                    <a:pt x="664" y="2038"/>
                  </a:lnTo>
                  <a:lnTo>
                    <a:pt x="688" y="2038"/>
                  </a:lnTo>
                  <a:lnTo>
                    <a:pt x="762" y="1816"/>
                  </a:lnTo>
                  <a:lnTo>
                    <a:pt x="836" y="1571"/>
                  </a:lnTo>
                  <a:lnTo>
                    <a:pt x="885" y="1326"/>
                  </a:lnTo>
                  <a:lnTo>
                    <a:pt x="909" y="1080"/>
                  </a:lnTo>
                  <a:lnTo>
                    <a:pt x="934" y="835"/>
                  </a:lnTo>
                  <a:lnTo>
                    <a:pt x="909" y="589"/>
                  </a:lnTo>
                  <a:lnTo>
                    <a:pt x="885" y="344"/>
                  </a:lnTo>
                  <a:lnTo>
                    <a:pt x="836" y="97"/>
                  </a:lnTo>
                  <a:lnTo>
                    <a:pt x="811" y="97"/>
                  </a:lnTo>
                  <a:lnTo>
                    <a:pt x="787" y="72"/>
                  </a:lnTo>
                  <a:lnTo>
                    <a:pt x="787" y="48"/>
                  </a:lnTo>
                  <a:lnTo>
                    <a:pt x="762" y="48"/>
                  </a:lnTo>
                  <a:lnTo>
                    <a:pt x="738" y="24"/>
                  </a:lnTo>
                  <a:lnTo>
                    <a:pt x="714" y="0"/>
                  </a:lnTo>
                  <a:lnTo>
                    <a:pt x="688" y="0"/>
                  </a:lnTo>
                  <a:lnTo>
                    <a:pt x="639" y="0"/>
                  </a:lnTo>
                  <a:lnTo>
                    <a:pt x="147" y="196"/>
                  </a:lnTo>
                  <a:lnTo>
                    <a:pt x="49" y="344"/>
                  </a:lnTo>
                  <a:lnTo>
                    <a:pt x="25" y="490"/>
                  </a:lnTo>
                  <a:lnTo>
                    <a:pt x="0" y="688"/>
                  </a:lnTo>
                  <a:lnTo>
                    <a:pt x="25" y="859"/>
                  </a:lnTo>
                  <a:lnTo>
                    <a:pt x="49" y="1056"/>
                  </a:lnTo>
                  <a:lnTo>
                    <a:pt x="74" y="1227"/>
                  </a:lnTo>
                  <a:lnTo>
                    <a:pt x="99" y="1424"/>
                  </a:lnTo>
                  <a:lnTo>
                    <a:pt x="147" y="1596"/>
                  </a:lnTo>
                  <a:lnTo>
                    <a:pt x="468" y="2063"/>
                  </a:lnTo>
                  <a:lnTo>
                    <a:pt x="492" y="2063"/>
                  </a:lnTo>
                  <a:lnTo>
                    <a:pt x="516" y="2063"/>
                  </a:lnTo>
                  <a:lnTo>
                    <a:pt x="540" y="2063"/>
                  </a:lnTo>
                  <a:lnTo>
                    <a:pt x="565" y="206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8" name="Freeform 22">
              <a:extLst>
                <a:ext uri="{FF2B5EF4-FFF2-40B4-BE49-F238E27FC236}">
                  <a16:creationId xmlns:a16="http://schemas.microsoft.com/office/drawing/2014/main" id="{897E5F54-A979-41C7-8B29-D9B4280D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159"/>
              <a:ext cx="380" cy="260"/>
            </a:xfrm>
            <a:custGeom>
              <a:avLst/>
              <a:gdLst>
                <a:gd name="T0" fmla="*/ 2311 w 2655"/>
                <a:gd name="T1" fmla="*/ 1818 h 1818"/>
                <a:gd name="T2" fmla="*/ 2360 w 2655"/>
                <a:gd name="T3" fmla="*/ 1818 h 1818"/>
                <a:gd name="T4" fmla="*/ 2410 w 2655"/>
                <a:gd name="T5" fmla="*/ 1792 h 1818"/>
                <a:gd name="T6" fmla="*/ 2507 w 2655"/>
                <a:gd name="T7" fmla="*/ 1743 h 1818"/>
                <a:gd name="T8" fmla="*/ 2581 w 2655"/>
                <a:gd name="T9" fmla="*/ 1620 h 1818"/>
                <a:gd name="T10" fmla="*/ 2630 w 2655"/>
                <a:gd name="T11" fmla="*/ 1473 h 1818"/>
                <a:gd name="T12" fmla="*/ 2655 w 2655"/>
                <a:gd name="T13" fmla="*/ 1325 h 1818"/>
                <a:gd name="T14" fmla="*/ 2581 w 2655"/>
                <a:gd name="T15" fmla="*/ 491 h 1818"/>
                <a:gd name="T16" fmla="*/ 1843 w 2655"/>
                <a:gd name="T17" fmla="*/ 638 h 1818"/>
                <a:gd name="T18" fmla="*/ 1794 w 2655"/>
                <a:gd name="T19" fmla="*/ 638 h 1818"/>
                <a:gd name="T20" fmla="*/ 1745 w 2655"/>
                <a:gd name="T21" fmla="*/ 638 h 1818"/>
                <a:gd name="T22" fmla="*/ 1697 w 2655"/>
                <a:gd name="T23" fmla="*/ 638 h 1818"/>
                <a:gd name="T24" fmla="*/ 1622 w 2655"/>
                <a:gd name="T25" fmla="*/ 638 h 1818"/>
                <a:gd name="T26" fmla="*/ 1548 w 2655"/>
                <a:gd name="T27" fmla="*/ 589 h 1818"/>
                <a:gd name="T28" fmla="*/ 1499 w 2655"/>
                <a:gd name="T29" fmla="*/ 539 h 1818"/>
                <a:gd name="T30" fmla="*/ 1451 w 2655"/>
                <a:gd name="T31" fmla="*/ 442 h 1818"/>
                <a:gd name="T32" fmla="*/ 1425 w 2655"/>
                <a:gd name="T33" fmla="*/ 343 h 1818"/>
                <a:gd name="T34" fmla="*/ 1425 w 2655"/>
                <a:gd name="T35" fmla="*/ 294 h 1818"/>
                <a:gd name="T36" fmla="*/ 1451 w 2655"/>
                <a:gd name="T37" fmla="*/ 244 h 1818"/>
                <a:gd name="T38" fmla="*/ 1451 w 2655"/>
                <a:gd name="T39" fmla="*/ 195 h 1818"/>
                <a:gd name="T40" fmla="*/ 1451 w 2655"/>
                <a:gd name="T41" fmla="*/ 123 h 1818"/>
                <a:gd name="T42" fmla="*/ 1425 w 2655"/>
                <a:gd name="T43" fmla="*/ 73 h 1818"/>
                <a:gd name="T44" fmla="*/ 1352 w 2655"/>
                <a:gd name="T45" fmla="*/ 49 h 1818"/>
                <a:gd name="T46" fmla="*/ 1278 w 2655"/>
                <a:gd name="T47" fmla="*/ 24 h 1818"/>
                <a:gd name="T48" fmla="*/ 1203 w 2655"/>
                <a:gd name="T49" fmla="*/ 0 h 1818"/>
                <a:gd name="T50" fmla="*/ 1154 w 2655"/>
                <a:gd name="T51" fmla="*/ 24 h 1818"/>
                <a:gd name="T52" fmla="*/ 1130 w 2655"/>
                <a:gd name="T53" fmla="*/ 73 h 1818"/>
                <a:gd name="T54" fmla="*/ 1130 w 2655"/>
                <a:gd name="T55" fmla="*/ 147 h 1818"/>
                <a:gd name="T56" fmla="*/ 1130 w 2655"/>
                <a:gd name="T57" fmla="*/ 195 h 1818"/>
                <a:gd name="T58" fmla="*/ 1082 w 2655"/>
                <a:gd name="T59" fmla="*/ 319 h 1818"/>
                <a:gd name="T60" fmla="*/ 1008 w 2655"/>
                <a:gd name="T61" fmla="*/ 392 h 1818"/>
                <a:gd name="T62" fmla="*/ 884 w 2655"/>
                <a:gd name="T63" fmla="*/ 491 h 1818"/>
                <a:gd name="T64" fmla="*/ 786 w 2655"/>
                <a:gd name="T65" fmla="*/ 539 h 1818"/>
                <a:gd name="T66" fmla="*/ 712 w 2655"/>
                <a:gd name="T67" fmla="*/ 638 h 1818"/>
                <a:gd name="T68" fmla="*/ 712 w 2655"/>
                <a:gd name="T69" fmla="*/ 785 h 1818"/>
                <a:gd name="T70" fmla="*/ 712 w 2655"/>
                <a:gd name="T71" fmla="*/ 932 h 1818"/>
                <a:gd name="T72" fmla="*/ 639 w 2655"/>
                <a:gd name="T73" fmla="*/ 1055 h 1818"/>
                <a:gd name="T74" fmla="*/ 540 w 2655"/>
                <a:gd name="T75" fmla="*/ 1179 h 1818"/>
                <a:gd name="T76" fmla="*/ 393 w 2655"/>
                <a:gd name="T77" fmla="*/ 1252 h 1818"/>
                <a:gd name="T78" fmla="*/ 196 w 2655"/>
                <a:gd name="T79" fmla="*/ 1277 h 1818"/>
                <a:gd name="T80" fmla="*/ 24 w 2655"/>
                <a:gd name="T81" fmla="*/ 1277 h 1818"/>
                <a:gd name="T82" fmla="*/ 0 w 2655"/>
                <a:gd name="T83" fmla="*/ 1325 h 1818"/>
                <a:gd name="T84" fmla="*/ 0 w 2655"/>
                <a:gd name="T85" fmla="*/ 1374 h 1818"/>
                <a:gd name="T86" fmla="*/ 0 w 2655"/>
                <a:gd name="T87" fmla="*/ 1424 h 1818"/>
                <a:gd name="T88" fmla="*/ 24 w 2655"/>
                <a:gd name="T89" fmla="*/ 1473 h 1818"/>
                <a:gd name="T90" fmla="*/ 196 w 2655"/>
                <a:gd name="T91" fmla="*/ 1595 h 1818"/>
                <a:gd name="T92" fmla="*/ 417 w 2655"/>
                <a:gd name="T93" fmla="*/ 1670 h 1818"/>
                <a:gd name="T94" fmla="*/ 639 w 2655"/>
                <a:gd name="T95" fmla="*/ 1694 h 1818"/>
                <a:gd name="T96" fmla="*/ 860 w 2655"/>
                <a:gd name="T97" fmla="*/ 1620 h 1818"/>
                <a:gd name="T98" fmla="*/ 1179 w 2655"/>
                <a:gd name="T99" fmla="*/ 1277 h 1818"/>
                <a:gd name="T100" fmla="*/ 1475 w 2655"/>
                <a:gd name="T101" fmla="*/ 1227 h 1818"/>
                <a:gd name="T102" fmla="*/ 1721 w 2655"/>
                <a:gd name="T103" fmla="*/ 1252 h 1818"/>
                <a:gd name="T104" fmla="*/ 1942 w 2655"/>
                <a:gd name="T105" fmla="*/ 1374 h 1818"/>
                <a:gd name="T106" fmla="*/ 2065 w 2655"/>
                <a:gd name="T107" fmla="*/ 1523 h 1818"/>
                <a:gd name="T108" fmla="*/ 2090 w 2655"/>
                <a:gd name="T109" fmla="*/ 1571 h 1818"/>
                <a:gd name="T110" fmla="*/ 2114 w 2655"/>
                <a:gd name="T111" fmla="*/ 1595 h 1818"/>
                <a:gd name="T112" fmla="*/ 2139 w 2655"/>
                <a:gd name="T113" fmla="*/ 1620 h 1818"/>
                <a:gd name="T114" fmla="*/ 2139 w 2655"/>
                <a:gd name="T115" fmla="*/ 1670 h 1818"/>
                <a:gd name="T116" fmla="*/ 2139 w 2655"/>
                <a:gd name="T117" fmla="*/ 1719 h 1818"/>
                <a:gd name="T118" fmla="*/ 2139 w 2655"/>
                <a:gd name="T119" fmla="*/ 1768 h 1818"/>
                <a:gd name="T120" fmla="*/ 2188 w 2655"/>
                <a:gd name="T121" fmla="*/ 1818 h 1818"/>
                <a:gd name="T122" fmla="*/ 2237 w 2655"/>
                <a:gd name="T123" fmla="*/ 1818 h 1818"/>
                <a:gd name="T124" fmla="*/ 2287 w 2655"/>
                <a:gd name="T125" fmla="*/ 1818 h 18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55"/>
                <a:gd name="T190" fmla="*/ 0 h 1818"/>
                <a:gd name="T191" fmla="*/ 2655 w 2655"/>
                <a:gd name="T192" fmla="*/ 1818 h 18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55" h="1818">
                  <a:moveTo>
                    <a:pt x="2287" y="1818"/>
                  </a:moveTo>
                  <a:lnTo>
                    <a:pt x="2311" y="1818"/>
                  </a:lnTo>
                  <a:lnTo>
                    <a:pt x="2335" y="1818"/>
                  </a:lnTo>
                  <a:lnTo>
                    <a:pt x="2360" y="1818"/>
                  </a:lnTo>
                  <a:lnTo>
                    <a:pt x="2384" y="1792"/>
                  </a:lnTo>
                  <a:lnTo>
                    <a:pt x="2410" y="1792"/>
                  </a:lnTo>
                  <a:lnTo>
                    <a:pt x="2459" y="1768"/>
                  </a:lnTo>
                  <a:lnTo>
                    <a:pt x="2507" y="1743"/>
                  </a:lnTo>
                  <a:lnTo>
                    <a:pt x="2557" y="1694"/>
                  </a:lnTo>
                  <a:lnTo>
                    <a:pt x="2581" y="1620"/>
                  </a:lnTo>
                  <a:lnTo>
                    <a:pt x="2605" y="1547"/>
                  </a:lnTo>
                  <a:lnTo>
                    <a:pt x="2630" y="1473"/>
                  </a:lnTo>
                  <a:lnTo>
                    <a:pt x="2630" y="1400"/>
                  </a:lnTo>
                  <a:lnTo>
                    <a:pt x="2655" y="1325"/>
                  </a:lnTo>
                  <a:lnTo>
                    <a:pt x="2410" y="982"/>
                  </a:lnTo>
                  <a:lnTo>
                    <a:pt x="2581" y="491"/>
                  </a:lnTo>
                  <a:lnTo>
                    <a:pt x="2360" y="220"/>
                  </a:lnTo>
                  <a:lnTo>
                    <a:pt x="1843" y="638"/>
                  </a:lnTo>
                  <a:lnTo>
                    <a:pt x="1819" y="638"/>
                  </a:lnTo>
                  <a:lnTo>
                    <a:pt x="1794" y="638"/>
                  </a:lnTo>
                  <a:lnTo>
                    <a:pt x="1770" y="638"/>
                  </a:lnTo>
                  <a:lnTo>
                    <a:pt x="1745" y="638"/>
                  </a:lnTo>
                  <a:lnTo>
                    <a:pt x="1721" y="638"/>
                  </a:lnTo>
                  <a:lnTo>
                    <a:pt x="1697" y="638"/>
                  </a:lnTo>
                  <a:lnTo>
                    <a:pt x="1671" y="638"/>
                  </a:lnTo>
                  <a:lnTo>
                    <a:pt x="1622" y="638"/>
                  </a:lnTo>
                  <a:lnTo>
                    <a:pt x="1573" y="613"/>
                  </a:lnTo>
                  <a:lnTo>
                    <a:pt x="1548" y="589"/>
                  </a:lnTo>
                  <a:lnTo>
                    <a:pt x="1523" y="564"/>
                  </a:lnTo>
                  <a:lnTo>
                    <a:pt x="1499" y="539"/>
                  </a:lnTo>
                  <a:lnTo>
                    <a:pt x="1475" y="491"/>
                  </a:lnTo>
                  <a:lnTo>
                    <a:pt x="1451" y="442"/>
                  </a:lnTo>
                  <a:lnTo>
                    <a:pt x="1451" y="392"/>
                  </a:lnTo>
                  <a:lnTo>
                    <a:pt x="1425" y="343"/>
                  </a:lnTo>
                  <a:lnTo>
                    <a:pt x="1425" y="319"/>
                  </a:lnTo>
                  <a:lnTo>
                    <a:pt x="1425" y="294"/>
                  </a:lnTo>
                  <a:lnTo>
                    <a:pt x="1451" y="270"/>
                  </a:lnTo>
                  <a:lnTo>
                    <a:pt x="1451" y="244"/>
                  </a:lnTo>
                  <a:lnTo>
                    <a:pt x="1451" y="220"/>
                  </a:lnTo>
                  <a:lnTo>
                    <a:pt x="1451" y="195"/>
                  </a:lnTo>
                  <a:lnTo>
                    <a:pt x="1451" y="171"/>
                  </a:lnTo>
                  <a:lnTo>
                    <a:pt x="1451" y="123"/>
                  </a:lnTo>
                  <a:lnTo>
                    <a:pt x="1451" y="98"/>
                  </a:lnTo>
                  <a:lnTo>
                    <a:pt x="1425" y="73"/>
                  </a:lnTo>
                  <a:lnTo>
                    <a:pt x="1401" y="73"/>
                  </a:lnTo>
                  <a:lnTo>
                    <a:pt x="1352" y="49"/>
                  </a:lnTo>
                  <a:lnTo>
                    <a:pt x="1328" y="49"/>
                  </a:lnTo>
                  <a:lnTo>
                    <a:pt x="1278" y="24"/>
                  </a:lnTo>
                  <a:lnTo>
                    <a:pt x="1229" y="0"/>
                  </a:lnTo>
                  <a:lnTo>
                    <a:pt x="1203" y="0"/>
                  </a:lnTo>
                  <a:lnTo>
                    <a:pt x="1179" y="0"/>
                  </a:lnTo>
                  <a:lnTo>
                    <a:pt x="1154" y="24"/>
                  </a:lnTo>
                  <a:lnTo>
                    <a:pt x="1154" y="49"/>
                  </a:lnTo>
                  <a:lnTo>
                    <a:pt x="1130" y="73"/>
                  </a:lnTo>
                  <a:lnTo>
                    <a:pt x="1130" y="98"/>
                  </a:lnTo>
                  <a:lnTo>
                    <a:pt x="1130" y="147"/>
                  </a:lnTo>
                  <a:lnTo>
                    <a:pt x="1130" y="171"/>
                  </a:lnTo>
                  <a:lnTo>
                    <a:pt x="1130" y="195"/>
                  </a:lnTo>
                  <a:lnTo>
                    <a:pt x="1106" y="270"/>
                  </a:lnTo>
                  <a:lnTo>
                    <a:pt x="1082" y="319"/>
                  </a:lnTo>
                  <a:lnTo>
                    <a:pt x="1032" y="368"/>
                  </a:lnTo>
                  <a:lnTo>
                    <a:pt x="1008" y="392"/>
                  </a:lnTo>
                  <a:lnTo>
                    <a:pt x="959" y="442"/>
                  </a:lnTo>
                  <a:lnTo>
                    <a:pt x="884" y="491"/>
                  </a:lnTo>
                  <a:lnTo>
                    <a:pt x="834" y="515"/>
                  </a:lnTo>
                  <a:lnTo>
                    <a:pt x="786" y="539"/>
                  </a:lnTo>
                  <a:lnTo>
                    <a:pt x="738" y="589"/>
                  </a:lnTo>
                  <a:lnTo>
                    <a:pt x="712" y="638"/>
                  </a:lnTo>
                  <a:lnTo>
                    <a:pt x="712" y="712"/>
                  </a:lnTo>
                  <a:lnTo>
                    <a:pt x="712" y="785"/>
                  </a:lnTo>
                  <a:lnTo>
                    <a:pt x="712" y="859"/>
                  </a:lnTo>
                  <a:lnTo>
                    <a:pt x="712" y="932"/>
                  </a:lnTo>
                  <a:lnTo>
                    <a:pt x="688" y="982"/>
                  </a:lnTo>
                  <a:lnTo>
                    <a:pt x="639" y="1055"/>
                  </a:lnTo>
                  <a:lnTo>
                    <a:pt x="614" y="1130"/>
                  </a:lnTo>
                  <a:lnTo>
                    <a:pt x="540" y="1179"/>
                  </a:lnTo>
                  <a:lnTo>
                    <a:pt x="466" y="1227"/>
                  </a:lnTo>
                  <a:lnTo>
                    <a:pt x="393" y="1252"/>
                  </a:lnTo>
                  <a:lnTo>
                    <a:pt x="294" y="1252"/>
                  </a:lnTo>
                  <a:lnTo>
                    <a:pt x="196" y="1277"/>
                  </a:lnTo>
                  <a:lnTo>
                    <a:pt x="97" y="1277"/>
                  </a:lnTo>
                  <a:lnTo>
                    <a:pt x="24" y="1277"/>
                  </a:lnTo>
                  <a:lnTo>
                    <a:pt x="0" y="1301"/>
                  </a:lnTo>
                  <a:lnTo>
                    <a:pt x="0" y="1325"/>
                  </a:lnTo>
                  <a:lnTo>
                    <a:pt x="0" y="1350"/>
                  </a:lnTo>
                  <a:lnTo>
                    <a:pt x="0" y="1374"/>
                  </a:lnTo>
                  <a:lnTo>
                    <a:pt x="0" y="1400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24" y="1473"/>
                  </a:lnTo>
                  <a:lnTo>
                    <a:pt x="97" y="1547"/>
                  </a:lnTo>
                  <a:lnTo>
                    <a:pt x="196" y="1595"/>
                  </a:lnTo>
                  <a:lnTo>
                    <a:pt x="294" y="1644"/>
                  </a:lnTo>
                  <a:lnTo>
                    <a:pt x="417" y="1670"/>
                  </a:lnTo>
                  <a:lnTo>
                    <a:pt x="540" y="1694"/>
                  </a:lnTo>
                  <a:lnTo>
                    <a:pt x="639" y="1694"/>
                  </a:lnTo>
                  <a:lnTo>
                    <a:pt x="762" y="1670"/>
                  </a:lnTo>
                  <a:lnTo>
                    <a:pt x="860" y="1620"/>
                  </a:lnTo>
                  <a:lnTo>
                    <a:pt x="1057" y="1301"/>
                  </a:lnTo>
                  <a:lnTo>
                    <a:pt x="1179" y="1277"/>
                  </a:lnTo>
                  <a:lnTo>
                    <a:pt x="1328" y="1252"/>
                  </a:lnTo>
                  <a:lnTo>
                    <a:pt x="1475" y="1227"/>
                  </a:lnTo>
                  <a:lnTo>
                    <a:pt x="1598" y="1227"/>
                  </a:lnTo>
                  <a:lnTo>
                    <a:pt x="1721" y="1252"/>
                  </a:lnTo>
                  <a:lnTo>
                    <a:pt x="1843" y="1301"/>
                  </a:lnTo>
                  <a:lnTo>
                    <a:pt x="1942" y="1374"/>
                  </a:lnTo>
                  <a:lnTo>
                    <a:pt x="2041" y="1473"/>
                  </a:lnTo>
                  <a:lnTo>
                    <a:pt x="2065" y="1523"/>
                  </a:lnTo>
                  <a:lnTo>
                    <a:pt x="2065" y="1547"/>
                  </a:lnTo>
                  <a:lnTo>
                    <a:pt x="2090" y="1571"/>
                  </a:lnTo>
                  <a:lnTo>
                    <a:pt x="2090" y="1595"/>
                  </a:lnTo>
                  <a:lnTo>
                    <a:pt x="2114" y="1595"/>
                  </a:lnTo>
                  <a:lnTo>
                    <a:pt x="2114" y="1620"/>
                  </a:lnTo>
                  <a:lnTo>
                    <a:pt x="2139" y="1620"/>
                  </a:lnTo>
                  <a:lnTo>
                    <a:pt x="2139" y="1644"/>
                  </a:lnTo>
                  <a:lnTo>
                    <a:pt x="2139" y="1670"/>
                  </a:lnTo>
                  <a:lnTo>
                    <a:pt x="2139" y="1694"/>
                  </a:lnTo>
                  <a:lnTo>
                    <a:pt x="2139" y="1719"/>
                  </a:lnTo>
                  <a:lnTo>
                    <a:pt x="2139" y="1743"/>
                  </a:lnTo>
                  <a:lnTo>
                    <a:pt x="2139" y="1768"/>
                  </a:lnTo>
                  <a:lnTo>
                    <a:pt x="2164" y="1792"/>
                  </a:lnTo>
                  <a:lnTo>
                    <a:pt x="2188" y="1818"/>
                  </a:lnTo>
                  <a:lnTo>
                    <a:pt x="2212" y="1818"/>
                  </a:lnTo>
                  <a:lnTo>
                    <a:pt x="2237" y="1818"/>
                  </a:lnTo>
                  <a:lnTo>
                    <a:pt x="2261" y="1818"/>
                  </a:lnTo>
                  <a:lnTo>
                    <a:pt x="2287" y="1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759" name="Freeform 23">
              <a:extLst>
                <a:ext uri="{FF2B5EF4-FFF2-40B4-BE49-F238E27FC236}">
                  <a16:creationId xmlns:a16="http://schemas.microsoft.com/office/drawing/2014/main" id="{4C58577D-1897-4158-B939-95EB5212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054"/>
              <a:ext cx="53" cy="287"/>
            </a:xfrm>
            <a:custGeom>
              <a:avLst/>
              <a:gdLst>
                <a:gd name="T0" fmla="*/ 295 w 369"/>
                <a:gd name="T1" fmla="*/ 2015 h 2015"/>
                <a:gd name="T2" fmla="*/ 344 w 369"/>
                <a:gd name="T3" fmla="*/ 1769 h 2015"/>
                <a:gd name="T4" fmla="*/ 369 w 369"/>
                <a:gd name="T5" fmla="*/ 1523 h 2015"/>
                <a:gd name="T6" fmla="*/ 369 w 369"/>
                <a:gd name="T7" fmla="*/ 1277 h 2015"/>
                <a:gd name="T8" fmla="*/ 369 w 369"/>
                <a:gd name="T9" fmla="*/ 1008 h 2015"/>
                <a:gd name="T10" fmla="*/ 320 w 369"/>
                <a:gd name="T11" fmla="*/ 762 h 2015"/>
                <a:gd name="T12" fmla="*/ 271 w 369"/>
                <a:gd name="T13" fmla="*/ 517 h 2015"/>
                <a:gd name="T14" fmla="*/ 221 w 369"/>
                <a:gd name="T15" fmla="*/ 246 h 2015"/>
                <a:gd name="T16" fmla="*/ 146 w 369"/>
                <a:gd name="T17" fmla="*/ 0 h 2015"/>
                <a:gd name="T18" fmla="*/ 98 w 369"/>
                <a:gd name="T19" fmla="*/ 24 h 2015"/>
                <a:gd name="T20" fmla="*/ 73 w 369"/>
                <a:gd name="T21" fmla="*/ 50 h 2015"/>
                <a:gd name="T22" fmla="*/ 49 w 369"/>
                <a:gd name="T23" fmla="*/ 74 h 2015"/>
                <a:gd name="T24" fmla="*/ 49 w 369"/>
                <a:gd name="T25" fmla="*/ 99 h 2015"/>
                <a:gd name="T26" fmla="*/ 24 w 369"/>
                <a:gd name="T27" fmla="*/ 123 h 2015"/>
                <a:gd name="T28" fmla="*/ 24 w 369"/>
                <a:gd name="T29" fmla="*/ 148 h 2015"/>
                <a:gd name="T30" fmla="*/ 0 w 369"/>
                <a:gd name="T31" fmla="*/ 197 h 2015"/>
                <a:gd name="T32" fmla="*/ 0 w 369"/>
                <a:gd name="T33" fmla="*/ 221 h 2015"/>
                <a:gd name="T34" fmla="*/ 295 w 369"/>
                <a:gd name="T35" fmla="*/ 2015 h 20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9"/>
                <a:gd name="T55" fmla="*/ 0 h 2015"/>
                <a:gd name="T56" fmla="*/ 369 w 369"/>
                <a:gd name="T57" fmla="*/ 2015 h 20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9" h="2015">
                  <a:moveTo>
                    <a:pt x="295" y="2015"/>
                  </a:moveTo>
                  <a:lnTo>
                    <a:pt x="344" y="1769"/>
                  </a:lnTo>
                  <a:lnTo>
                    <a:pt x="369" y="1523"/>
                  </a:lnTo>
                  <a:lnTo>
                    <a:pt x="369" y="1277"/>
                  </a:lnTo>
                  <a:lnTo>
                    <a:pt x="369" y="1008"/>
                  </a:lnTo>
                  <a:lnTo>
                    <a:pt x="320" y="762"/>
                  </a:lnTo>
                  <a:lnTo>
                    <a:pt x="271" y="517"/>
                  </a:lnTo>
                  <a:lnTo>
                    <a:pt x="221" y="246"/>
                  </a:lnTo>
                  <a:lnTo>
                    <a:pt x="146" y="0"/>
                  </a:lnTo>
                  <a:lnTo>
                    <a:pt x="98" y="24"/>
                  </a:lnTo>
                  <a:lnTo>
                    <a:pt x="73" y="50"/>
                  </a:lnTo>
                  <a:lnTo>
                    <a:pt x="49" y="74"/>
                  </a:lnTo>
                  <a:lnTo>
                    <a:pt x="49" y="99"/>
                  </a:lnTo>
                  <a:lnTo>
                    <a:pt x="24" y="123"/>
                  </a:lnTo>
                  <a:lnTo>
                    <a:pt x="24" y="148"/>
                  </a:lnTo>
                  <a:lnTo>
                    <a:pt x="0" y="197"/>
                  </a:lnTo>
                  <a:lnTo>
                    <a:pt x="0" y="221"/>
                  </a:lnTo>
                  <a:lnTo>
                    <a:pt x="295" y="20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1E0D4B0-566F-48E6-96CA-5255552AD6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4A1E27B-3B4A-4D78-958C-7B66FA7722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pt-BR"/>
          </a:p>
        </p:txBody>
      </p:sp>
      <p:pic>
        <p:nvPicPr>
          <p:cNvPr id="6148" name="Picture 4" descr="4dia">
            <a:extLst>
              <a:ext uri="{FF2B5EF4-FFF2-40B4-BE49-F238E27FC236}">
                <a16:creationId xmlns:a16="http://schemas.microsoft.com/office/drawing/2014/main" id="{D86C22DC-2F95-4FCE-9D8D-464829E4FCBB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</p:spPr>
      </p:pic>
      <p:sp>
        <p:nvSpPr>
          <p:cNvPr id="68613" name="WordArt 5">
            <a:extLst>
              <a:ext uri="{FF2B5EF4-FFF2-40B4-BE49-F238E27FC236}">
                <a16:creationId xmlns:a16="http://schemas.microsoft.com/office/drawing/2014/main" id="{552FA28C-0909-4273-B89E-2900568265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1341438"/>
            <a:ext cx="48958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DEUS CRIOU O HOMEM </a:t>
            </a:r>
          </a:p>
          <a:p>
            <a:pPr algn="ctr"/>
            <a:r>
              <a:rPr lang="pt-BR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 SUA IMAGEM</a:t>
            </a:r>
          </a:p>
        </p:txBody>
      </p:sp>
      <p:sp>
        <p:nvSpPr>
          <p:cNvPr id="68614" name="WordArt 6">
            <a:extLst>
              <a:ext uri="{FF2B5EF4-FFF2-40B4-BE49-F238E27FC236}">
                <a16:creationId xmlns:a16="http://schemas.microsoft.com/office/drawing/2014/main" id="{B2D921EA-D46F-415C-982E-5BD0093EB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149725"/>
            <a:ext cx="454183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Criou o homem para viver </a:t>
            </a:r>
          </a:p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em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3A4AE5-2DB8-4599-8AA3-6D6DD2FDB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/>
          </a:p>
        </p:txBody>
      </p:sp>
      <p:pic>
        <p:nvPicPr>
          <p:cNvPr id="7171" name="Picture 3" descr="adao e eva">
            <a:extLst>
              <a:ext uri="{FF2B5EF4-FFF2-40B4-BE49-F238E27FC236}">
                <a16:creationId xmlns:a16="http://schemas.microsoft.com/office/drawing/2014/main" id="{264491E0-0707-4229-8405-BBCDC896E9C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</p:spPr>
      </p:pic>
      <p:sp>
        <p:nvSpPr>
          <p:cNvPr id="69636" name="WordArt 4">
            <a:extLst>
              <a:ext uri="{FF2B5EF4-FFF2-40B4-BE49-F238E27FC236}">
                <a16:creationId xmlns:a16="http://schemas.microsoft.com/office/drawing/2014/main" id="{83B483C1-2172-48CA-BCFC-28D4EAAC5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7272337" cy="568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HOMEM E MULHER OS CRIOU </a:t>
            </a:r>
          </a:p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PARA VIVEREM UM ÚNICO </a:t>
            </a:r>
          </a:p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PROJETO DE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FFFF00"/>
            </a:gs>
            <a:gs pos="100000">
              <a:srgbClr val="FF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escansou">
            <a:extLst>
              <a:ext uri="{FF2B5EF4-FFF2-40B4-BE49-F238E27FC236}">
                <a16:creationId xmlns:a16="http://schemas.microsoft.com/office/drawing/2014/main" id="{412A48D7-78B0-4CA5-BB53-778ECD67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D4B6C985-E7BF-4CDD-9DD7-FF45B3DC21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sz="4000"/>
              <a:t>Ao criar o homem Deus quis fazê-lo como Ele é. Sabe que a vida só tem sentido quando vivida em unidade, em família e em comunidade. Por isso disse: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6dia94">
            <a:extLst>
              <a:ext uri="{FF2B5EF4-FFF2-40B4-BE49-F238E27FC236}">
                <a16:creationId xmlns:a16="http://schemas.microsoft.com/office/drawing/2014/main" id="{F1CB90A2-97F0-4DEE-90EC-465092D2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F0352E29-9784-48D4-895F-FF1C802F4F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084763"/>
            <a:ext cx="9144000" cy="1728787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“Não é bom que o homem esteja só; far-lhe-ei uma auxiliadora que lhe seja idônea” Gênesis 2:18.</a:t>
            </a:r>
            <a:endParaRPr lang="pt-BR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069717-A7A6-40DD-A90D-2096CB237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/>
              <a:t>Os seres humanos não foram feitos para viver sozinhos, mas em família e dependência mútua.</a:t>
            </a:r>
          </a:p>
        </p:txBody>
      </p:sp>
      <p:pic>
        <p:nvPicPr>
          <p:cNvPr id="10243" name="Picture 4" descr="adao e eva">
            <a:extLst>
              <a:ext uri="{FF2B5EF4-FFF2-40B4-BE49-F238E27FC236}">
                <a16:creationId xmlns:a16="http://schemas.microsoft.com/office/drawing/2014/main" id="{39A617D4-2738-44AC-9142-E32B729B437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133600"/>
            <a:ext cx="5761038" cy="4724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dao e eva">
            <a:extLst>
              <a:ext uri="{FF2B5EF4-FFF2-40B4-BE49-F238E27FC236}">
                <a16:creationId xmlns:a16="http://schemas.microsoft.com/office/drawing/2014/main" id="{C5670EDB-765A-40F5-8CC2-A8800A4C2B0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  <p:sp>
        <p:nvSpPr>
          <p:cNvPr id="11267" name="WordArt 7">
            <a:extLst>
              <a:ext uri="{FF2B5EF4-FFF2-40B4-BE49-F238E27FC236}">
                <a16:creationId xmlns:a16="http://schemas.microsoft.com/office/drawing/2014/main" id="{F2C7B7E5-C984-432E-927A-E7B0F760D1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2009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FF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A ESSÊNCIA DA FAMÍLIA HUMANA É:</a:t>
            </a:r>
          </a:p>
        </p:txBody>
      </p:sp>
      <p:sp>
        <p:nvSpPr>
          <p:cNvPr id="10248" name="WordArt 8">
            <a:extLst>
              <a:ext uri="{FF2B5EF4-FFF2-40B4-BE49-F238E27FC236}">
                <a16:creationId xmlns:a16="http://schemas.microsoft.com/office/drawing/2014/main" id="{348E4DDF-5A88-4CE6-B5A1-9CC2CD648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7250" y="3286125"/>
            <a:ext cx="7391400" cy="250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“ E deixará o homem seu pai </a:t>
            </a:r>
          </a:p>
          <a:p>
            <a:pPr algn="ctr"/>
            <a:r>
              <a:rPr lang="pt-BR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 sua mãe e apegar-se-á a sua mulher </a:t>
            </a:r>
          </a:p>
          <a:p>
            <a:pPr algn="ctr"/>
            <a:r>
              <a:rPr lang="pt-BR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 serão ambos uma só carne.” Gênesis 2:24.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647</Words>
  <Application>Microsoft Office PowerPoint</Application>
  <PresentationFormat>Apresentação na tela (4:3)</PresentationFormat>
  <Paragraphs>116</Paragraphs>
  <Slides>30</Slides>
  <Notes>0</Notes>
  <HiddenSlides>0</HiddenSlides>
  <MMClips>0</MMClips>
  <ScaleCrop>false</ScaleCrop>
  <HeadingPairs>
    <vt:vector size="10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  <vt:variant>
        <vt:lpstr>Apresentações personalizadas</vt:lpstr>
      </vt:variant>
      <vt:variant>
        <vt:i4>1</vt:i4>
      </vt:variant>
    </vt:vector>
  </HeadingPairs>
  <TitlesOfParts>
    <vt:vector size="38" baseType="lpstr">
      <vt:lpstr>Arial</vt:lpstr>
      <vt:lpstr>Calibri</vt:lpstr>
      <vt:lpstr>Arial Black</vt:lpstr>
      <vt:lpstr>GoudyHeaD</vt:lpstr>
      <vt:lpstr>BinnerD</vt:lpstr>
      <vt:lpstr>Design padrão</vt:lpstr>
      <vt:lpstr>Microsoft Clip Gallery</vt:lpstr>
      <vt:lpstr>Apresentação do PowerPoint</vt:lpstr>
      <vt:lpstr>Quem é o homem?</vt:lpstr>
      <vt:lpstr>Apresentação do PowerPoint</vt:lpstr>
      <vt:lpstr>Apresentação do PowerPoint</vt:lpstr>
      <vt:lpstr>Apresentação do PowerPoint</vt:lpstr>
      <vt:lpstr>Ao criar o homem Deus quis fazê-lo como Ele é. Sabe que a vida só tem sentido quando vivida em unidade, em família e em comunidade. Por isso disse: </vt:lpstr>
      <vt:lpstr>“Não é bom que o homem esteja só; far-lhe-ei uma auxiliadora que lhe seja idônea” Gênesis 2:18.</vt:lpstr>
      <vt:lpstr>Os seres humanos não foram feitos para viver sozinhos, mas em família e dependência mútua.</vt:lpstr>
      <vt:lpstr>Apresentação do PowerPoint</vt:lpstr>
      <vt:lpstr>Homem e mulher criados a imagem e semelhança de Deus. Um dependente do outro. Um ligado ao outro moralmente, em espírito, em mente, em vontade e em carne.</vt:lpstr>
      <vt:lpstr>Apresentação do PowerPoint</vt:lpstr>
      <vt:lpstr>Na estrutura do matrimônio os seres humanos alcançam o ápice dos desígnios de Deus. Se tornam seres sociáveis feitos para viver ligados um ao outro, em unidade e dependência mútua. Essa é uma necessidade que foi criada por Deus e é inerente ao nosso ser.</vt:lpstr>
      <vt:lpstr>Apresentação do PowerPoint</vt:lpstr>
      <vt:lpstr>Apresentação do PowerPoint</vt:lpstr>
      <vt:lpstr>Apresentação do PowerPoint</vt:lpstr>
      <vt:lpstr>A REBELIÃO E O CASAMENTO</vt:lpstr>
      <vt:lpstr>A REBELIÃO DE LÚCIFER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 Portanto deixará o homem seu pai e sua mãe, e apegar-se-á a sua mulher, e serão uma só carne.” Gênesis 2:24.</vt:lpstr>
      <vt:lpstr>Apresentação do PowerPoint</vt:lpstr>
      <vt:lpstr>Apresentação do PowerPoint</vt:lpstr>
      <vt:lpstr>CASADOS E FELIZES</vt:lpstr>
      <vt:lpstr>Apresentação do PowerPoint</vt:lpstr>
      <vt:lpstr>Apresentação do PowerPoint</vt:lpstr>
      <vt:lpstr>OBJETIVOS DA SEXUALIDADE </vt:lpstr>
      <vt:lpstr>O propósito de Deus com o casamento é criar uma comunidade onde todos sejam iguais, interdependentes, que se respeitem mutuamente e que a maior ocupação de cada membro seja a busca da felicidade do outro.</vt:lpstr>
      <vt:lpstr>Apresentação personalizada 1</vt:lpstr>
    </vt:vector>
  </TitlesOfParts>
  <Company>Inst. Adv. de Educ. e Assist. Soc. Este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SM4041-SM4060</dc:title>
  <dc:subject>ENCONTRO DE CASAIS</dc:subject>
  <dc:creator>Pr. MARCELO AUGUSTO DE CARVALHO; Pr. Marcelo Carvalho; escritorio</dc:creator>
  <cp:keywords>www.4tons.com.br; www.4tons.com</cp:keywords>
  <dc:description>COMÉRCIO PROIBIDO. USO PESSOAL</dc:description>
  <cp:lastModifiedBy>Pr. Marcelo Carvalho</cp:lastModifiedBy>
  <cp:revision>15</cp:revision>
  <dcterms:created xsi:type="dcterms:W3CDTF">2005-05-19T21:33:27Z</dcterms:created>
  <dcterms:modified xsi:type="dcterms:W3CDTF">2019-10-28T11:18:42Z</dcterms:modified>
  <cp:category>VIDA A DOIS; SM-MINISTERIO DA FAMILIA</cp:category>
</cp:coreProperties>
</file>