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35" autoAdjust="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7322D2B-F908-42E9-AE62-B11869A510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3308AB-E1E2-4BEE-B310-7A18E6171C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B914BE2-ED8A-4045-B7C9-4DF3D11516FD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8255E4A-19CC-49F3-B546-CABF768E7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BDB7AC19-FE0A-4BE1-AF91-982860CA3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CCCC8B-A499-4205-89FF-9F007489A9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F1A2A5-EBBE-4E86-96AB-4E8D79E99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BE796D-4766-4E95-A775-CF2CA643A3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CDC39E56-C530-458C-A737-734359485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0CD7ED8F-92DA-4CAA-A613-9DF78A5EB1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25/12/2012</a:t>
            </a:r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24B2F632-DCF9-4EC0-B183-3F5572788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DB9D53-2E81-4EDC-BAC4-0DDF65D954A4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1E1EC-55A8-4DD8-A78A-440ED62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3AA2-F35E-4CD8-9561-F894403B24D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205DD-42FD-4565-A592-A5B49C13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C06524-F064-4202-BBCB-EB776C47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5E9A5-EB63-41D0-888D-CB0E48D97F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48322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D20886-A901-4FD3-982D-C6EAC7AD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1003-1D0E-4D3C-A893-A7831D202D5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0E5438-5FA1-4262-9996-8DE62DF1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1B6847-7886-4EDF-B040-21EDC018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B53F3-0D3A-4F36-AE4C-3FD2B86CCC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81498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50ECB7-E1F9-4B7D-89FB-E4F620DB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326E-A369-4C1B-982F-AB0F558A45B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8D2A76-13CD-4084-A490-B3AB6246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1F1787-87F3-4F12-AAAD-B4E077E4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156C0-BF2B-41F2-8777-792B4ACBD3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99925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B51E2C-BA43-4880-AE33-5F1D8A5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00C5-CE50-4D47-B3E1-A0BCCF12B466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CBA9CB-9647-4EFD-9943-27BBCF61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152E1A-E4E4-4DD1-8514-CFFEFD44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AD962-A023-4906-8599-C350D9DB86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5874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9A948-237B-40D2-9BA2-15A56D4E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CE9B-2948-4782-AE92-2D34F7C2B7D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F145D8-9D12-4E78-AB92-14308424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C5497F-1989-471E-BFD3-2B16214E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34BF-23B9-4C43-88B9-98CFE85481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4747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D71BC94-5040-4374-BCD6-B8482346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ED4E-8A71-4B9B-8E6C-BC8B069F3E70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3CEE5BF-DC3D-4150-99A2-3A77D394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E7CC0C7-2119-4B69-BB6B-81182B7D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C8D19-30FC-4F05-AD42-9220D436EF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31374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D88E46A-1F82-4041-A33F-3CD5872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B90-3C7A-4432-8167-958F9E90992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35DD55F-F63B-4294-B5A1-427F7F25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602562E-95BC-4035-BDF7-47EF641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6EB9-6E03-413A-B775-AF4B2EF7B0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92096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7E41E98-B975-42C3-8A46-5EF8593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B978-618D-4DC9-B8D5-E8DC926B997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3A42B1D-04F5-4A8D-97F5-170CDD37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1C9FEAC-3675-46B7-A72E-53C36849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874E-5134-495C-BC59-F96252DA2C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1120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DD9ED0C-8E0E-4DB0-8ED2-E1F45056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68A9-73D1-4799-915F-2CEE2E62817B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EB8FE1A-D4BD-433F-8671-5397A6EA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5705D03-D090-4AE5-894B-1CAF0EB5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99BD-89A2-43C2-9E80-B3F942FF9E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2811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24BB11A-F85E-45E1-BC4F-E2E46775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7307-C485-4B80-BF3B-DCE9808B81B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DDDDFB-A699-443C-8A52-689436FC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6970782-0209-4F02-B258-AEB86319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68A90-97F2-412E-BF0D-03FB4547B6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75259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221FE6B-BB32-456C-8A2C-957D7BC4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9CA7-5B42-48BE-A513-63AD18C3FD4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033E874-FE84-493B-B345-1026D0C1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F1AE1F0-7B7A-4053-B111-D3F7BF84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0C40A-6A6A-4F8C-94FB-00C49EB53F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26584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B1091B4-F0FF-4651-AA0A-9FE5890CAF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FB2250B-0DAA-4A70-95B9-8B4A43CCB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E931B0-4A0C-46ED-ADE5-B60E387CE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372C6F-60C9-493F-B6D7-06B39A2D36A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F1C93-0B2B-4B23-93E4-E9D5D01B9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14851D-0F94-4D5E-A835-7C5492D5F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1967D2-8F20-4C65-B503-7AD864466AB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49409B31-D844-488A-8A69-D3B80391B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30FC7336-12F2-4A52-BF04-B418CD664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1072EA0C-775B-4BD3-A800-D816DC8A3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C8ECB550-6C2F-490F-B440-CDEE6EF34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AA7C4C5E-8997-44C0-944C-F84EB677F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11AFC0CC-75B6-4E86-825B-2D6CC94D9D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6E16F5B5-5E0C-45DF-8691-16ACA078DA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948DAEB6-9157-4089-BD56-7E796DF7E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2C355A7A-D9F1-48BB-83C7-19BE3CD00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9707DA01-04BD-4DA8-9F81-F4C016789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4C538F3B-2FD8-4A07-BA91-ED0E1FB088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F5C3ADCF-8B10-44D0-B75F-A1F2D4B03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1ED113CD-C883-4337-9E03-709E46729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4598279C-DAAF-40F4-B249-DDB450ADA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0AEF2FD0-432A-41AA-82AD-8360B5D27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3566A6C3-5957-40CF-9B18-9BC4E64A9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CC5620E3-8DC2-47F5-987B-509A1152B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A1C1795C-585D-4E14-9219-5EA44B97E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Apresentação na tela (4:3)</PresentationFormat>
  <Paragraphs>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Residencial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VIDA A DOIS</dc:subject>
  <dc:creator>Pr. MARCELO AUGUSTO DE CARVALHO</dc:creator>
  <cp:keywords>www.4tons.com.br</cp:keywords>
  <dc:description>COMÉRCIO PROIBIDO.USO PESSOAL</dc:description>
  <cp:lastModifiedBy>Pr. Marcelo Carvalho</cp:lastModifiedBy>
  <cp:revision>3</cp:revision>
  <dcterms:created xsi:type="dcterms:W3CDTF">2011-04-25T10:59:17Z</dcterms:created>
  <dcterms:modified xsi:type="dcterms:W3CDTF">2019-10-28T11:21:31Z</dcterms:modified>
  <cp:category>ENCONTRO DE CASAIS</cp:category>
</cp:coreProperties>
</file>