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photoAlbum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04" autoAdjust="0"/>
  </p:normalViewPr>
  <p:slideViewPr>
    <p:cSldViewPr>
      <p:cViewPr varScale="1">
        <p:scale>
          <a:sx n="57" d="100"/>
          <a:sy n="57" d="100"/>
        </p:scale>
        <p:origin x="15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4866891-0416-431A-922D-D30DD50361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19334F5-E164-49FC-964B-F41D9C822C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75EABE9-4036-4742-8467-502CEC7768E9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50DB2DAA-78FC-4DC9-A246-50C4136406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20D47915-4885-4EDA-B56F-70955E1E6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899FF0-7971-436B-B82A-7BD0FEEF34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440256-CAD5-4F17-9955-57EFAC14BF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A22866-85EA-4280-A7FF-D9CF3818564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>
            <a:extLst>
              <a:ext uri="{FF2B5EF4-FFF2-40B4-BE49-F238E27FC236}">
                <a16:creationId xmlns:a16="http://schemas.microsoft.com/office/drawing/2014/main" id="{BA30110C-9F13-404A-AB7E-E4CCD11846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>
            <a:extLst>
              <a:ext uri="{FF2B5EF4-FFF2-40B4-BE49-F238E27FC236}">
                <a16:creationId xmlns:a16="http://schemas.microsoft.com/office/drawing/2014/main" id="{FD9B6A7A-30D7-4373-8E0F-6697BA213C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pt-BR" altLang="pt-BR" b="1">
                <a:latin typeface="Trebuchet MS" panose="020B0603020202020204" pitchFamily="34" charset="0"/>
              </a:rPr>
              <a:t>www.4tons.com</a:t>
            </a:r>
          </a:p>
          <a:p>
            <a:pPr algn="ctr">
              <a:spcBef>
                <a:spcPct val="0"/>
              </a:spcBef>
            </a:pPr>
            <a:r>
              <a:rPr lang="pt-BR" altLang="pt-BR" b="1">
                <a:latin typeface="Trebuchet MS" panose="020B0603020202020204" pitchFamily="34" charset="0"/>
              </a:rPr>
              <a:t>Pr. Marcelo Augusto de Carvalho</a:t>
            </a:r>
          </a:p>
          <a:p>
            <a:pPr algn="ctr">
              <a:spcBef>
                <a:spcPct val="0"/>
              </a:spcBef>
            </a:pPr>
            <a:endParaRPr lang="pt-BR" altLang="pt-BR" b="1">
              <a:latin typeface="Trebuchet MS" panose="020B0603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b="1">
                <a:latin typeface="Trebuchet MS" panose="020B0603020202020204" pitchFamily="34" charset="0"/>
              </a:rPr>
              <a:t>25/12/2012</a:t>
            </a:r>
          </a:p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34820" name="Espaço Reservado para Número de Slide 3">
            <a:extLst>
              <a:ext uri="{FF2B5EF4-FFF2-40B4-BE49-F238E27FC236}">
                <a16:creationId xmlns:a16="http://schemas.microsoft.com/office/drawing/2014/main" id="{D9092FAC-217C-4C23-8BE8-4D881440E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208239-1C85-41B2-AB60-E8D2623570B9}" type="slidenum">
              <a:rPr lang="pt-BR" altLang="pt-BR"/>
              <a:pPr eaLnBrk="1" hangingPunct="1"/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709292-336F-451C-BE33-8D1B969EF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BF8DC-D0DD-44F9-8603-83BCBD8598EF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74476C-4F40-4D17-9C93-22D696B5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60A588-1C51-4AD8-B5B1-D4CC0280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E1327-A4A1-45F3-B776-591823A84F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693984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70F65-C14B-4EA9-927A-D3AFA439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4BD25-78E8-49DF-B732-98C7A4043F03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40A1C-C7B8-45B5-913A-1B6B8B2D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84A57A-1D21-4CAC-9BC5-ADA54BE3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C1B47-C89F-4AED-97E4-DA3CE1E8DB3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143397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2BBB84-9606-4DE9-A83F-E4ED7989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FEE1C-9D4C-41E7-8DCF-FE94A151585E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7AADAB-4A52-4E23-8ED3-ADF5088B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C83BBB-1D30-422C-A21B-AE6652190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EABDB-70A5-44D4-920E-6B0C058030B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828073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284176-63E7-46C8-9ECD-6323B6396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539B3-E076-466C-82EB-9A1408B42970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61D7FB-4DFC-49C0-B76A-4A2FEA018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3E898E-2175-4832-BAC7-26987E55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6BF84-8873-4DC2-A326-AADC9016E98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67622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21B889-77B6-4650-BDA9-5E86174B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E6925-C2A1-4464-B2F7-2114D33C48F0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078F3F-1BE6-4391-A631-42A05E0C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88EB22-AFD7-4082-ABE1-ECD3963A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69BE2-25C0-46E7-9F72-69D9D4FB4F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061138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3A30CDBE-2D48-496D-A49D-B42D9EF1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2FD11-B769-4A79-A30C-2FFB5B881DA8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C8FCFC1-6B19-47A5-9589-56AA75864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09C74C9E-3F5C-4B6D-B619-6756330D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116B8-B944-4C5F-B40B-02EF0271BD8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96272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226E5DB0-EDDF-47A2-BDD5-F467A257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3ABA8-803F-47F6-AF04-BFB2EFE9E771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7B08D6AA-6A19-486A-BFE4-DA9A0725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40EC15B6-2719-4540-963F-7CB55676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BF015-7F54-4160-BDE7-6051F9786FD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940812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E1A06AE-FACB-4980-BA4B-B7B90570F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2CB09-6B0B-42AA-9CD2-262E61F2A1BE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A70F8A8A-8559-44EB-A8C7-8C94E3A4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C6CAB94E-51BA-4852-870D-874C94D8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D104F-B963-49DC-AA1E-03D3A22BC63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547225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32A8EE5E-D867-46B6-B6DC-B4D635EB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49236-A3C5-4559-ABC2-93E1411AE7F2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CF166D2B-2A06-4FB7-8DF4-75595628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479E3B75-7F77-4B8B-83FF-E9C609C6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3B04D-CB5D-4322-9DBE-2521A97F6B2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146062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E7C0B5D-722C-488D-B25C-5A85861B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D049B-1285-46DE-93D0-D5F6B3E4E86D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9C2E54CF-1A8C-4196-AA01-8186D716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A26B2A7-BDF6-4C87-8938-72BB1F95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B4ABE-CC2C-402A-9934-878F6A51F55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9253020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F5BA969-447B-4745-B728-2C79ED56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D76A6-4723-4BE3-A67B-B742D862255F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237C7766-CFCD-4253-AD7F-FE971201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AE708E9-40D5-4660-9004-74F6364B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40340-85CC-45CF-B7E0-08D1DA8FB7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40250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8E4346CB-7BA0-4CA6-BCDF-930D7D1AD7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88B82889-CBA3-4B04-8970-533CD9E6CC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329C54-3E6D-45F2-9939-EC1F75CEB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3D556B-3FB0-45AA-A33C-C7922BBA4C4C}" type="datetimeFigureOut">
              <a:rPr lang="pt-BR"/>
              <a:pPr>
                <a:defRPr/>
              </a:pPr>
              <a:t>28/10/2019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1E4FC-2281-4EAF-B189-A01E50F9F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287013-8578-4B0B-AB32-6FC156938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5484001-CE9B-4FEF-9392-8EB58C4868D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1">
            <a:extLst>
              <a:ext uri="{FF2B5EF4-FFF2-40B4-BE49-F238E27FC236}">
                <a16:creationId xmlns:a16="http://schemas.microsoft.com/office/drawing/2014/main" id="{99F22F42-008F-426C-A499-24E70CFB7C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>
            <a:extLst>
              <a:ext uri="{FF2B5EF4-FFF2-40B4-BE49-F238E27FC236}">
                <a16:creationId xmlns:a16="http://schemas.microsoft.com/office/drawing/2014/main" id="{3A256542-F3C9-4A38-BCEA-354E53B1B0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>
            <a:extLst>
              <a:ext uri="{FF2B5EF4-FFF2-40B4-BE49-F238E27FC236}">
                <a16:creationId xmlns:a16="http://schemas.microsoft.com/office/drawing/2014/main" id="{228AD9F8-8A2A-4542-A21B-C87C03AFB0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>
            <a:extLst>
              <a:ext uri="{FF2B5EF4-FFF2-40B4-BE49-F238E27FC236}">
                <a16:creationId xmlns:a16="http://schemas.microsoft.com/office/drawing/2014/main" id="{C77E6832-4605-48C4-8F57-8F9B4BD126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>
            <a:extLst>
              <a:ext uri="{FF2B5EF4-FFF2-40B4-BE49-F238E27FC236}">
                <a16:creationId xmlns:a16="http://schemas.microsoft.com/office/drawing/2014/main" id="{D8794DE3-DBE0-4CC5-9166-B240C31A52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>
            <a:extLst>
              <a:ext uri="{FF2B5EF4-FFF2-40B4-BE49-F238E27FC236}">
                <a16:creationId xmlns:a16="http://schemas.microsoft.com/office/drawing/2014/main" id="{6AC231E4-8C5B-4E80-A951-5C5EC6DA70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>
            <a:extLst>
              <a:ext uri="{FF2B5EF4-FFF2-40B4-BE49-F238E27FC236}">
                <a16:creationId xmlns:a16="http://schemas.microsoft.com/office/drawing/2014/main" id="{0F1A540E-8355-4EE4-9FDA-B91CE4047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>
            <a:extLst>
              <a:ext uri="{FF2B5EF4-FFF2-40B4-BE49-F238E27FC236}">
                <a16:creationId xmlns:a16="http://schemas.microsoft.com/office/drawing/2014/main" id="{F71F740D-E9C5-46A4-AFD6-A2A9BF3F6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42178F1A-6E64-48DB-A641-9EC44E6DBF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>
            <a:extLst>
              <a:ext uri="{FF2B5EF4-FFF2-40B4-BE49-F238E27FC236}">
                <a16:creationId xmlns:a16="http://schemas.microsoft.com/office/drawing/2014/main" id="{EE8CA34B-054D-4F1E-B390-7F6EEC0426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>
            <a:extLst>
              <a:ext uri="{FF2B5EF4-FFF2-40B4-BE49-F238E27FC236}">
                <a16:creationId xmlns:a16="http://schemas.microsoft.com/office/drawing/2014/main" id="{425F6F2B-90FF-4008-9493-18C11B6D2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>
            <a:extLst>
              <a:ext uri="{FF2B5EF4-FFF2-40B4-BE49-F238E27FC236}">
                <a16:creationId xmlns:a16="http://schemas.microsoft.com/office/drawing/2014/main" id="{68A3D575-07E4-4DD4-B152-4B9EDC927A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>
            <a:extLst>
              <a:ext uri="{FF2B5EF4-FFF2-40B4-BE49-F238E27FC236}">
                <a16:creationId xmlns:a16="http://schemas.microsoft.com/office/drawing/2014/main" id="{857DBF50-A30D-4C6B-B39C-508DB8CCB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>
            <a:extLst>
              <a:ext uri="{FF2B5EF4-FFF2-40B4-BE49-F238E27FC236}">
                <a16:creationId xmlns:a16="http://schemas.microsoft.com/office/drawing/2014/main" id="{62A13611-8C37-4C1C-9E44-66F605FCB3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>
            <a:extLst>
              <a:ext uri="{FF2B5EF4-FFF2-40B4-BE49-F238E27FC236}">
                <a16:creationId xmlns:a16="http://schemas.microsoft.com/office/drawing/2014/main" id="{B8E40C87-37F5-48ED-B0E4-8AA51A964D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>
            <a:extLst>
              <a:ext uri="{FF2B5EF4-FFF2-40B4-BE49-F238E27FC236}">
                <a16:creationId xmlns:a16="http://schemas.microsoft.com/office/drawing/2014/main" id="{73F59D82-ED84-478F-B94F-251630C89E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>
            <a:extLst>
              <a:ext uri="{FF2B5EF4-FFF2-40B4-BE49-F238E27FC236}">
                <a16:creationId xmlns:a16="http://schemas.microsoft.com/office/drawing/2014/main" id="{D3662DB8-32C6-4C1E-8288-71A62307C0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>
            <a:extLst>
              <a:ext uri="{FF2B5EF4-FFF2-40B4-BE49-F238E27FC236}">
                <a16:creationId xmlns:a16="http://schemas.microsoft.com/office/drawing/2014/main" id="{DF0D0BC7-D871-4DBB-848D-60C2E7136A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>
            <a:extLst>
              <a:ext uri="{FF2B5EF4-FFF2-40B4-BE49-F238E27FC236}">
                <a16:creationId xmlns:a16="http://schemas.microsoft.com/office/drawing/2014/main" id="{ECBBA3A8-1D7A-4D72-A8C3-92B12BB2D0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>
            <a:extLst>
              <a:ext uri="{FF2B5EF4-FFF2-40B4-BE49-F238E27FC236}">
                <a16:creationId xmlns:a16="http://schemas.microsoft.com/office/drawing/2014/main" id="{E3BA792F-4B2C-4017-92EA-E83D496A1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>
            <a:extLst>
              <a:ext uri="{FF2B5EF4-FFF2-40B4-BE49-F238E27FC236}">
                <a16:creationId xmlns:a16="http://schemas.microsoft.com/office/drawing/2014/main" id="{50C5D3C4-7207-414E-A74F-2F4CAEBE4E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>
            <a:extLst>
              <a:ext uri="{FF2B5EF4-FFF2-40B4-BE49-F238E27FC236}">
                <a16:creationId xmlns:a16="http://schemas.microsoft.com/office/drawing/2014/main" id="{BD8395D0-D765-43F3-97F4-CDBE62B681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>
            <a:extLst>
              <a:ext uri="{FF2B5EF4-FFF2-40B4-BE49-F238E27FC236}">
                <a16:creationId xmlns:a16="http://schemas.microsoft.com/office/drawing/2014/main" id="{49A3A296-6569-4FB1-8254-6FF990C697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>
            <a:extLst>
              <a:ext uri="{FF2B5EF4-FFF2-40B4-BE49-F238E27FC236}">
                <a16:creationId xmlns:a16="http://schemas.microsoft.com/office/drawing/2014/main" id="{4158F2D2-7FBA-4633-A93F-8ECC198EBE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>
            <a:extLst>
              <a:ext uri="{FF2B5EF4-FFF2-40B4-BE49-F238E27FC236}">
                <a16:creationId xmlns:a16="http://schemas.microsoft.com/office/drawing/2014/main" id="{9D1219CB-051F-4B87-A4DA-A66A9E377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>
            <a:extLst>
              <a:ext uri="{FF2B5EF4-FFF2-40B4-BE49-F238E27FC236}">
                <a16:creationId xmlns:a16="http://schemas.microsoft.com/office/drawing/2014/main" id="{72B25790-B192-487C-9EA7-F83F41A922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>
            <a:extLst>
              <a:ext uri="{FF2B5EF4-FFF2-40B4-BE49-F238E27FC236}">
                <a16:creationId xmlns:a16="http://schemas.microsoft.com/office/drawing/2014/main" id="{D081B251-73F0-4BD2-94A3-04391E2926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>
            <a:extLst>
              <a:ext uri="{FF2B5EF4-FFF2-40B4-BE49-F238E27FC236}">
                <a16:creationId xmlns:a16="http://schemas.microsoft.com/office/drawing/2014/main" id="{1F001C9D-D3C6-4AF1-BB1C-081A4C1A3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>
            <a:extLst>
              <a:ext uri="{FF2B5EF4-FFF2-40B4-BE49-F238E27FC236}">
                <a16:creationId xmlns:a16="http://schemas.microsoft.com/office/drawing/2014/main" id="{90D2AACF-51F9-4031-970C-C59FD4D638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>
            <a:extLst>
              <a:ext uri="{FF2B5EF4-FFF2-40B4-BE49-F238E27FC236}">
                <a16:creationId xmlns:a16="http://schemas.microsoft.com/office/drawing/2014/main" id="{5F0E7803-8D0B-4DFB-A3AE-74DF2D446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>
            <a:extLst>
              <a:ext uri="{FF2B5EF4-FFF2-40B4-BE49-F238E27FC236}">
                <a16:creationId xmlns:a16="http://schemas.microsoft.com/office/drawing/2014/main" id="{7A8F036A-F9E1-4351-AD05-2AF82AE80F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</Words>
  <Application>Microsoft Office PowerPoint</Application>
  <PresentationFormat>Apresentação na tela (4:3)</PresentationFormat>
  <Paragraphs>5</Paragraphs>
  <Slides>31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Residencial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VIDA A DOIS</dc:subject>
  <dc:creator>Pr. MARCELO AUGUSTO DE CARVALHO</dc:creator>
  <cp:keywords>www.4tons.com.br</cp:keywords>
  <dc:description>COMÉRCIO PROIBIDO.USO PESSOAL</dc:description>
  <cp:lastModifiedBy>Pr. Marcelo Carvalho</cp:lastModifiedBy>
  <cp:revision>3</cp:revision>
  <dcterms:created xsi:type="dcterms:W3CDTF">2011-04-25T11:01:29Z</dcterms:created>
  <dcterms:modified xsi:type="dcterms:W3CDTF">2019-10-28T11:20:45Z</dcterms:modified>
  <cp:category>ENCONTRO DE CASAIS</cp:category>
</cp:coreProperties>
</file>