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04" autoAdjust="0"/>
  </p:normalViewPr>
  <p:slideViewPr>
    <p:cSldViewPr>
      <p:cViewPr varScale="1">
        <p:scale>
          <a:sx n="57" d="100"/>
          <a:sy n="57" d="100"/>
        </p:scale>
        <p:origin x="15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BFAC6B2-81DC-481A-B2AE-A65C3E1BE3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30D017F-80F3-4282-BC80-A7F1A69F7D1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7E14C1D-D6F0-41A6-B3BA-9279641EA6F4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5B3FEBD7-7E8A-4D50-BCB1-5A3B5193E4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7EB004C-5437-4D6B-9371-52F854F34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B1B6E2-53E2-4DD1-A2C1-DA2510E2D0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4F5E45-1071-45E1-807C-E559A1DD7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8824B7-6724-4345-B617-CB08C803CA1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>
            <a:extLst>
              <a:ext uri="{FF2B5EF4-FFF2-40B4-BE49-F238E27FC236}">
                <a16:creationId xmlns:a16="http://schemas.microsoft.com/office/drawing/2014/main" id="{D589B13A-DAD9-4582-BD94-C034C888EA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>
            <a:extLst>
              <a:ext uri="{FF2B5EF4-FFF2-40B4-BE49-F238E27FC236}">
                <a16:creationId xmlns:a16="http://schemas.microsoft.com/office/drawing/2014/main" id="{C4486F39-3C29-4D6F-857C-ABAB5B0B5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>
                <a:latin typeface="Trebuchet MS" panose="020B0603020202020204" pitchFamily="34" charset="0"/>
              </a:rPr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>
                <a:latin typeface="Trebuchet MS" panose="020B0603020202020204" pitchFamily="34" charset="0"/>
              </a:rPr>
              <a:t>Pr. Marcelo Augusto de Carvalho</a:t>
            </a:r>
          </a:p>
          <a:p>
            <a:pPr algn="ctr">
              <a:spcBef>
                <a:spcPct val="0"/>
              </a:spcBef>
            </a:pPr>
            <a:endParaRPr lang="pt-BR" altLang="pt-BR" b="1">
              <a:latin typeface="Trebuchet MS" panose="020B0603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b="1">
                <a:latin typeface="Trebuchet MS" panose="020B0603020202020204" pitchFamily="34" charset="0"/>
              </a:rPr>
              <a:t>25/12/2012</a:t>
            </a:r>
          </a:p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31748" name="Espaço Reservado para Número de Slide 3">
            <a:extLst>
              <a:ext uri="{FF2B5EF4-FFF2-40B4-BE49-F238E27FC236}">
                <a16:creationId xmlns:a16="http://schemas.microsoft.com/office/drawing/2014/main" id="{D3F60AF3-4C2B-4134-BC50-24AC77045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BEB36DC-C7F7-49B2-A247-DBC9DD732A69}" type="slidenum">
              <a:rPr lang="pt-BR" altLang="pt-BR"/>
              <a:pPr eaLnBrk="1" hangingPunct="1"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BC524-6A6F-4B50-9755-7D626332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17094-AC85-4E13-A88A-ABC868E0EAED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EFE31B-A4CD-4FB6-A37B-80E1EED3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D10FC7-BC1B-43E9-8508-99BB25A9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40A7D-1D52-425F-ACE2-5EDD2084BB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267962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9E44A5-64FA-4C5F-BD1F-9DA2E2BD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9087C-D3DE-4BC4-BEC2-83B4B8C25EE7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F85FF3-2F76-4A96-A698-576146BD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C1597C-0EF5-44F0-A0AC-C4DDAEA9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6B44B-B939-4CD1-953E-2498D45EB9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968288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FABC19-D388-474A-B420-C2FE0813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C365-823F-462D-B107-14716E2F1101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957F03-EE85-4DB0-B18C-6C3EB199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123C33-AF53-4733-BF77-753AEBD2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3B6B6-A28A-41FD-8974-7EE726714D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11590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320A3C-FD6F-451C-9F5A-8009EB15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AAE9D-73BA-456E-97B7-38AEEF12AD80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231A1E-9C32-476E-A6CF-399391A3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D63229-6FCD-49FF-9D4F-A2E9E728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9BD40-A28D-4DB9-9D73-E9121083CC4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641773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00DAEC-C73F-481F-B755-EFF796D8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A2007-EE5A-4B71-B635-E10DB4718064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46D2E0-A053-4279-B7C1-CF36F0A9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66C6ED-ACF8-4C3C-BB77-035D1B87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D545A-8439-423D-8881-D17ED4273DA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49464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833E773F-4BE9-444A-9AFA-EB7F2614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FC72-0FDA-4751-8569-989AF825AEAD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C000FC2-3DBD-4138-AA5C-3370F5BE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985FE6F1-06B2-463D-8833-8C4F5239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6BCBF-5A0E-44C4-BA8A-B9331D23FBA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338477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25619371-F63C-4017-B64E-20C499D6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1E85-9402-42E9-A98F-D8E89D0AE6C9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20190082-7501-4826-BCBC-914515BA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132CDD03-99A9-4393-9AFC-A3AF219C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73A0D-6C5F-42E3-A301-123EFEC916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596269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77FA47E8-738A-4064-A342-95F1C102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A0C36-55F8-4A7C-B69F-02EDB086CFEA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3CAA7068-836F-4E5E-911E-477CD04B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B45EF89D-8063-4F65-95CE-634FB27D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2BD29-535C-42CC-AA29-7694D5D42E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499803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F4E254F4-7E73-450A-A422-3BB64256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4716-6056-48F3-AD0E-DAB1EC7168E7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FC60497F-4091-4B63-9ECF-AC4915BB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472A399E-773C-4970-A15F-98F9E7BC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3E5B0-6C20-4531-A2D7-02FB7F8572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47978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2E99802-D346-4545-B597-816CD9CE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6ADAD-3554-4742-A561-EDCC6F4AD7AA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D8DC09B0-2400-409A-A413-E4DB6866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2556AA7-048D-4790-B773-123BF59A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3C42C-FF4B-4898-A41F-656D8EBCAC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283147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B821034-06E3-4A0C-908B-9045059C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E81D-45F0-48F2-89ED-9BA549CF04F7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7D03FF7-D6E9-48AE-B3EF-CC8AB0FC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CA555D0-E98F-4325-B59C-11F7EF93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00107-DCF7-439E-BC51-0B9153E4DB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29380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20F27AAA-9F05-40B0-9918-C22E938679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6D554B85-3459-44BF-837F-5D4A6C627F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7658B0-6F29-4A69-BEA8-B0FEF1FBC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B10D23-3C7C-4837-99BF-BD90BA606A36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331436-F84C-4E5A-89F6-0F1A59679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A84E5C-159B-40EC-AB4F-926EAB30B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E66E217-B28F-44EE-870B-93ACA54A004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">
            <a:extLst>
              <a:ext uri="{FF2B5EF4-FFF2-40B4-BE49-F238E27FC236}">
                <a16:creationId xmlns:a16="http://schemas.microsoft.com/office/drawing/2014/main" id="{A2B00F64-1981-4F0C-BBEB-EAB4A1736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>
            <a:extLst>
              <a:ext uri="{FF2B5EF4-FFF2-40B4-BE49-F238E27FC236}">
                <a16:creationId xmlns:a16="http://schemas.microsoft.com/office/drawing/2014/main" id="{8213A7BF-AC6D-460B-B402-27B1057A8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BA31F7D8-5FC5-48C3-9F1A-B9D40B37BA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>
            <a:extLst>
              <a:ext uri="{FF2B5EF4-FFF2-40B4-BE49-F238E27FC236}">
                <a16:creationId xmlns:a16="http://schemas.microsoft.com/office/drawing/2014/main" id="{64A2D9AB-E31D-4815-AD9A-43CD2E2745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>
            <a:extLst>
              <a:ext uri="{FF2B5EF4-FFF2-40B4-BE49-F238E27FC236}">
                <a16:creationId xmlns:a16="http://schemas.microsoft.com/office/drawing/2014/main" id="{CF256747-EBCB-439E-8C2A-9933AB1BA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>
            <a:extLst>
              <a:ext uri="{FF2B5EF4-FFF2-40B4-BE49-F238E27FC236}">
                <a16:creationId xmlns:a16="http://schemas.microsoft.com/office/drawing/2014/main" id="{9E45E67C-353C-4226-82A1-600671B1FB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766DE80E-E7DA-4CDE-A3E2-CE2F040A10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>
            <a:extLst>
              <a:ext uri="{FF2B5EF4-FFF2-40B4-BE49-F238E27FC236}">
                <a16:creationId xmlns:a16="http://schemas.microsoft.com/office/drawing/2014/main" id="{252ABE16-D11E-44CD-8B00-3E805A0FF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81E2021E-A58D-45CC-89C8-4E4C2B9C97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>
            <a:extLst>
              <a:ext uri="{FF2B5EF4-FFF2-40B4-BE49-F238E27FC236}">
                <a16:creationId xmlns:a16="http://schemas.microsoft.com/office/drawing/2014/main" id="{9DAC966E-3FB6-451E-BAFE-8A77BC43E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>
            <a:extLst>
              <a:ext uri="{FF2B5EF4-FFF2-40B4-BE49-F238E27FC236}">
                <a16:creationId xmlns:a16="http://schemas.microsoft.com/office/drawing/2014/main" id="{3857241D-4727-4F09-BBE6-B7E6182BA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>
            <a:extLst>
              <a:ext uri="{FF2B5EF4-FFF2-40B4-BE49-F238E27FC236}">
                <a16:creationId xmlns:a16="http://schemas.microsoft.com/office/drawing/2014/main" id="{E22E76C2-B3E8-4ACD-BD66-A2457CE27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>
            <a:extLst>
              <a:ext uri="{FF2B5EF4-FFF2-40B4-BE49-F238E27FC236}">
                <a16:creationId xmlns:a16="http://schemas.microsoft.com/office/drawing/2014/main" id="{86AD8467-60E2-4938-A87D-8437CC612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>
            <a:extLst>
              <a:ext uri="{FF2B5EF4-FFF2-40B4-BE49-F238E27FC236}">
                <a16:creationId xmlns:a16="http://schemas.microsoft.com/office/drawing/2014/main" id="{FFD6E661-EFAF-46B2-B504-453FA15D2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>
            <a:extLst>
              <a:ext uri="{FF2B5EF4-FFF2-40B4-BE49-F238E27FC236}">
                <a16:creationId xmlns:a16="http://schemas.microsoft.com/office/drawing/2014/main" id="{9A4081BF-98AB-4ECE-ADD7-502746587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>
            <a:extLst>
              <a:ext uri="{FF2B5EF4-FFF2-40B4-BE49-F238E27FC236}">
                <a16:creationId xmlns:a16="http://schemas.microsoft.com/office/drawing/2014/main" id="{D69A11C2-C2B0-485B-85FD-2783678C11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>
            <a:extLst>
              <a:ext uri="{FF2B5EF4-FFF2-40B4-BE49-F238E27FC236}">
                <a16:creationId xmlns:a16="http://schemas.microsoft.com/office/drawing/2014/main" id="{E47CDF5F-D54A-4654-9EA8-82E7AC7F35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>
            <a:extLst>
              <a:ext uri="{FF2B5EF4-FFF2-40B4-BE49-F238E27FC236}">
                <a16:creationId xmlns:a16="http://schemas.microsoft.com/office/drawing/2014/main" id="{FFDD07A0-F7BF-4134-AD09-3033B2F8D6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>
            <a:extLst>
              <a:ext uri="{FF2B5EF4-FFF2-40B4-BE49-F238E27FC236}">
                <a16:creationId xmlns:a16="http://schemas.microsoft.com/office/drawing/2014/main" id="{1B38D97C-A8A9-421E-B3D8-ACB9CDB424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>
            <a:extLst>
              <a:ext uri="{FF2B5EF4-FFF2-40B4-BE49-F238E27FC236}">
                <a16:creationId xmlns:a16="http://schemas.microsoft.com/office/drawing/2014/main" id="{6B21FFC8-428B-410E-9AD7-A3E86F6F16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>
            <a:extLst>
              <a:ext uri="{FF2B5EF4-FFF2-40B4-BE49-F238E27FC236}">
                <a16:creationId xmlns:a16="http://schemas.microsoft.com/office/drawing/2014/main" id="{9C697E48-D9DA-4F7A-B833-29F9D96C9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>
            <a:extLst>
              <a:ext uri="{FF2B5EF4-FFF2-40B4-BE49-F238E27FC236}">
                <a16:creationId xmlns:a16="http://schemas.microsoft.com/office/drawing/2014/main" id="{27B8DB11-3D87-414D-9AC6-F02EAB3961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>
            <a:extLst>
              <a:ext uri="{FF2B5EF4-FFF2-40B4-BE49-F238E27FC236}">
                <a16:creationId xmlns:a16="http://schemas.microsoft.com/office/drawing/2014/main" id="{85CC9F39-A8B9-4CD9-8D05-07BAD51F5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D07522CC-9373-4735-9C5C-4C14C1D9D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>
            <a:extLst>
              <a:ext uri="{FF2B5EF4-FFF2-40B4-BE49-F238E27FC236}">
                <a16:creationId xmlns:a16="http://schemas.microsoft.com/office/drawing/2014/main" id="{1817DCD5-8A8A-46A4-A39D-C242711D30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>
            <a:extLst>
              <a:ext uri="{FF2B5EF4-FFF2-40B4-BE49-F238E27FC236}">
                <a16:creationId xmlns:a16="http://schemas.microsoft.com/office/drawing/2014/main" id="{DDB37C2E-5FBD-4B47-86D8-103F77AE8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>
            <a:extLst>
              <a:ext uri="{FF2B5EF4-FFF2-40B4-BE49-F238E27FC236}">
                <a16:creationId xmlns:a16="http://schemas.microsoft.com/office/drawing/2014/main" id="{E9712D03-86AE-4CA7-83B1-A81C5577E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6C97E758-E79B-4AB8-B6FF-B6D4A2B030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5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Residencial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VIDA A DOIS</dc:subject>
  <dc:creator>Pr. MARCELO AUGUSTO DE CARVALHO</dc:creator>
  <cp:keywords>www.4tons.com.br</cp:keywords>
  <dc:description>COMÉRCIO PROIBIDO.USO PESSOAL</dc:description>
  <cp:lastModifiedBy>Pr. Marcelo Carvalho</cp:lastModifiedBy>
  <cp:revision>3</cp:revision>
  <dcterms:created xsi:type="dcterms:W3CDTF">2011-04-25T11:04:51Z</dcterms:created>
  <dcterms:modified xsi:type="dcterms:W3CDTF">2019-10-28T11:19:52Z</dcterms:modified>
  <cp:category>ENCONTRO DE CASAIS</cp:category>
</cp:coreProperties>
</file>