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photoAlbum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70" autoAdjust="0"/>
  </p:normalViewPr>
  <p:slideViewPr>
    <p:cSldViewPr>
      <p:cViewPr varScale="1">
        <p:scale>
          <a:sx n="57" d="100"/>
          <a:sy n="57" d="100"/>
        </p:scale>
        <p:origin x="154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172B00F8-14CB-49F4-8376-40BD4922F7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EDC31E8-D4C8-4391-AC10-8806971F5A7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9498D241-92D9-4C06-9620-289B5F2968AF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EE524469-1134-43A8-A13B-75A5CA805F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4D379386-2053-41E9-B628-6F7FAAD4EC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2F8B79B-5B34-432A-840E-7DD0F70B91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806E8FB-FFB4-49DF-AFF3-0FB39C4796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3669CC-61E7-4F6F-9B38-C40F47C91CE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>
            <a:extLst>
              <a:ext uri="{FF2B5EF4-FFF2-40B4-BE49-F238E27FC236}">
                <a16:creationId xmlns:a16="http://schemas.microsoft.com/office/drawing/2014/main" id="{4F762D19-D715-4931-BA11-5B9A1C0B2B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>
            <a:extLst>
              <a:ext uri="{FF2B5EF4-FFF2-40B4-BE49-F238E27FC236}">
                <a16:creationId xmlns:a16="http://schemas.microsoft.com/office/drawing/2014/main" id="{295F5DA0-90CB-42CD-92F3-95F5C0EF02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pt-BR" altLang="pt-BR" b="1">
                <a:latin typeface="Trebuchet MS" panose="020B0603020202020204" pitchFamily="34" charset="0"/>
              </a:rPr>
              <a:t>www.4tons.com</a:t>
            </a:r>
          </a:p>
          <a:p>
            <a:pPr algn="ctr">
              <a:spcBef>
                <a:spcPct val="0"/>
              </a:spcBef>
            </a:pPr>
            <a:r>
              <a:rPr lang="pt-BR" altLang="pt-BR" b="1">
                <a:latin typeface="Trebuchet MS" panose="020B0603020202020204" pitchFamily="34" charset="0"/>
              </a:rPr>
              <a:t>Pr. Marcelo Augusto de Carvalho</a:t>
            </a:r>
          </a:p>
          <a:p>
            <a:pPr algn="ctr">
              <a:spcBef>
                <a:spcPct val="0"/>
              </a:spcBef>
            </a:pPr>
            <a:endParaRPr lang="pt-BR" altLang="pt-BR" b="1"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</a:pPr>
            <a:r>
              <a:rPr lang="pt-BR" altLang="pt-BR" b="1">
                <a:latin typeface="Trebuchet MS" panose="020B0603020202020204" pitchFamily="34" charset="0"/>
              </a:rPr>
              <a:t>25/12/2012</a:t>
            </a:r>
          </a:p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21508" name="Espaço Reservado para Número de Slide 3">
            <a:extLst>
              <a:ext uri="{FF2B5EF4-FFF2-40B4-BE49-F238E27FC236}">
                <a16:creationId xmlns:a16="http://schemas.microsoft.com/office/drawing/2014/main" id="{14118C26-FD28-4D9E-B718-398513BE07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75D52D1-8979-4D60-ACE6-A202472289EE}" type="slidenum">
              <a:rPr lang="pt-BR" altLang="pt-BR"/>
              <a:pPr eaLnBrk="1" hangingPunct="1"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AE0220-0160-45D4-B1E1-927989528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3F306-CD45-4F5B-87F9-13FA95084DA1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3E4BD5-343E-49B4-A489-91F86CB44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8E96A9-99ED-4D7F-BADD-8D0D84288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DC300-5FC7-4BBA-9F8B-26B20909E10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3439722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E94EF4-58BB-4D88-9504-2441F592F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911B2-D5C8-419B-8A9A-9D1BE3528D01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49B766-3003-4F47-B04D-038700012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625F9A-84DF-4FF4-BABA-8623A0D30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32E95-20CB-4B4A-B0FE-FE4163FB575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208727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C33C23-AE98-49A2-B7E9-BABC0A03E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225E5-899E-4FE0-8E2B-8A696F354F9A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D3E29E-8E22-4733-8879-97A5E061B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780499-8656-4B3E-9EA3-4C1C6EF8F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E06FF-5CD7-4F5E-A5A9-3F53083B5F6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56859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0BF447-102F-42CA-BB69-0CDBC80B7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19F07-57DA-429D-B54A-3576A2D00FFF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042424-84BB-4F51-87E3-16F79DAD0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14E4DE-306A-4B5B-96EA-D1B65608E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02AA4-220B-4EB9-8CA3-A2663E7A343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7026429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188980-A37D-43ED-8208-167736B9E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50382-4E80-49EF-ABAB-12388FFDCA41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D79D28-DA17-453D-AC81-11D79E5B4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AF26AE-074B-4B36-9A71-76EB94FB5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C4421-2ADF-47AD-8073-C24A25A28CE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7941371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0E9D3F52-B4E4-4B40-A4FC-B1F571A4C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43F0C-583C-482D-9D75-DD8E99FCD70A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2DA02914-7471-49FF-BA28-987AEDC7D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9F57AF5B-4839-40C9-9D25-BD8CAE91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0977F-32BB-4AE3-8358-FB6481AA3E4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5740796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14D43E84-20C1-4F01-9F40-204CB411C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103D5-50F7-4082-B812-E47AA8578CDD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780689DE-9C74-46FA-8584-6666ACB85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39CCB070-889F-4309-9AE1-E430E4302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444E9-742B-49C1-BE11-7E25B2A2998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54687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9433BF99-AD4D-41C8-97AB-39ADD05A4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D7D46-2EEA-4BCD-8548-2A7D8C33D0E7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8006539E-3EA6-496A-9BB8-75DE493AF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235C4FD2-71A8-463C-84B0-632A4FEC0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EF081-5150-4B1D-8B96-8CA636DD4E6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8720412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D48B8679-A2C0-444C-933A-3BD1D7FB8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BA313-D81B-4CF8-8488-8632A16C9E77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1BA7A546-7AAE-4C24-8B6F-565AA1DE6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2EB7EEDC-AAC9-479F-96DB-15ADEE3E9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A62FA-CB91-4462-BDAE-F8C81749AD9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4967639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4660DB86-179C-4974-A5B4-CDE5174DC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4705B-B8FB-4DF6-B12E-A533DCD41DCC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70E1A481-7C93-4774-AAED-5D5065C8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1814EB2-EAB6-4979-B30E-211F3549D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5870E-33C7-4662-88AE-1256B4E2DEB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5562618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5D089E77-0A6E-42A9-9ADD-144115045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2F8E3-DDD0-4934-8E31-F43ADF2B097F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34FD7CD8-00CE-4177-B419-4B73B17B3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58E5482-968B-4C56-92CD-C1F7E0E2B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C0910-30D4-48C3-9BF7-0ED58AE0588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1537704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19209FEF-2312-4C72-B80E-1FFA3DA8716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537DB10E-3FA2-4E3F-B4AE-91E6B3F26A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BA21C4-4559-462A-B265-93A8BC21D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190C5B-C134-49BE-B662-47E3197CB935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B992F3-3C97-48AF-8D23-A5396F620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7FBCBC-56A1-4AAE-BF29-89E1BCB47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2A4F2CE-A51C-4D5F-AD7B-E13F3C66F07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">
            <a:extLst>
              <a:ext uri="{FF2B5EF4-FFF2-40B4-BE49-F238E27FC236}">
                <a16:creationId xmlns:a16="http://schemas.microsoft.com/office/drawing/2014/main" id="{D42D6C33-D63C-4F58-B595-AA3B48C638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m 1">
            <a:extLst>
              <a:ext uri="{FF2B5EF4-FFF2-40B4-BE49-F238E27FC236}">
                <a16:creationId xmlns:a16="http://schemas.microsoft.com/office/drawing/2014/main" id="{891525F0-36FF-4360-A5FD-E7A9EBF0D3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m 1">
            <a:extLst>
              <a:ext uri="{FF2B5EF4-FFF2-40B4-BE49-F238E27FC236}">
                <a16:creationId xmlns:a16="http://schemas.microsoft.com/office/drawing/2014/main" id="{3DD62882-A507-412B-B8FC-587E5913C4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1">
            <a:extLst>
              <a:ext uri="{FF2B5EF4-FFF2-40B4-BE49-F238E27FC236}">
                <a16:creationId xmlns:a16="http://schemas.microsoft.com/office/drawing/2014/main" id="{AE06E5AE-8E2A-48FE-AA7D-2D697DB285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m 1">
            <a:extLst>
              <a:ext uri="{FF2B5EF4-FFF2-40B4-BE49-F238E27FC236}">
                <a16:creationId xmlns:a16="http://schemas.microsoft.com/office/drawing/2014/main" id="{03064352-D897-429D-8910-9B841AD4D6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m 1">
            <a:extLst>
              <a:ext uri="{FF2B5EF4-FFF2-40B4-BE49-F238E27FC236}">
                <a16:creationId xmlns:a16="http://schemas.microsoft.com/office/drawing/2014/main" id="{1FE152AA-D376-4A29-89D9-F3E77A3288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1">
            <a:extLst>
              <a:ext uri="{FF2B5EF4-FFF2-40B4-BE49-F238E27FC236}">
                <a16:creationId xmlns:a16="http://schemas.microsoft.com/office/drawing/2014/main" id="{4E56C5A6-AF90-4701-9231-0F68D03CB5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m 1">
            <a:extLst>
              <a:ext uri="{FF2B5EF4-FFF2-40B4-BE49-F238E27FC236}">
                <a16:creationId xmlns:a16="http://schemas.microsoft.com/office/drawing/2014/main" id="{AF525F7B-7D18-4427-853E-5C82E2D88F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1">
            <a:extLst>
              <a:ext uri="{FF2B5EF4-FFF2-40B4-BE49-F238E27FC236}">
                <a16:creationId xmlns:a16="http://schemas.microsoft.com/office/drawing/2014/main" id="{2C3A5358-0D99-4B0A-A97A-325BA6855B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m 1">
            <a:extLst>
              <a:ext uri="{FF2B5EF4-FFF2-40B4-BE49-F238E27FC236}">
                <a16:creationId xmlns:a16="http://schemas.microsoft.com/office/drawing/2014/main" id="{6619CE90-92F5-4A3B-A3F2-3696F3EE89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">
            <a:extLst>
              <a:ext uri="{FF2B5EF4-FFF2-40B4-BE49-F238E27FC236}">
                <a16:creationId xmlns:a16="http://schemas.microsoft.com/office/drawing/2014/main" id="{7CEE263F-FC6C-4151-BF7B-40232EBC34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1">
            <a:extLst>
              <a:ext uri="{FF2B5EF4-FFF2-40B4-BE49-F238E27FC236}">
                <a16:creationId xmlns:a16="http://schemas.microsoft.com/office/drawing/2014/main" id="{BAAC683B-C4B8-4E37-8EEB-6E3512A491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1">
            <a:extLst>
              <a:ext uri="{FF2B5EF4-FFF2-40B4-BE49-F238E27FC236}">
                <a16:creationId xmlns:a16="http://schemas.microsoft.com/office/drawing/2014/main" id="{85FFAA92-8509-4B04-BF70-BB1D086CB9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1">
            <a:extLst>
              <a:ext uri="{FF2B5EF4-FFF2-40B4-BE49-F238E27FC236}">
                <a16:creationId xmlns:a16="http://schemas.microsoft.com/office/drawing/2014/main" id="{9AB834A7-8A4A-4D9D-8D45-F111D69766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m 1">
            <a:extLst>
              <a:ext uri="{FF2B5EF4-FFF2-40B4-BE49-F238E27FC236}">
                <a16:creationId xmlns:a16="http://schemas.microsoft.com/office/drawing/2014/main" id="{5CE854EB-87F3-4E4E-BBFA-5C0125A334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1">
            <a:extLst>
              <a:ext uri="{FF2B5EF4-FFF2-40B4-BE49-F238E27FC236}">
                <a16:creationId xmlns:a16="http://schemas.microsoft.com/office/drawing/2014/main" id="{C65F434B-2E64-49B0-B773-39EB8931BD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1">
            <a:extLst>
              <a:ext uri="{FF2B5EF4-FFF2-40B4-BE49-F238E27FC236}">
                <a16:creationId xmlns:a16="http://schemas.microsoft.com/office/drawing/2014/main" id="{5EFC13D7-9F03-4D5F-A53C-5B65762187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1">
            <a:extLst>
              <a:ext uri="{FF2B5EF4-FFF2-40B4-BE49-F238E27FC236}">
                <a16:creationId xmlns:a16="http://schemas.microsoft.com/office/drawing/2014/main" id="{98CD7EF6-B7B6-4678-BB46-6651DB31B9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</Words>
  <Application>Microsoft Office PowerPoint</Application>
  <PresentationFormat>Apresentação na tela (4:3)</PresentationFormat>
  <Paragraphs>5</Paragraphs>
  <Slides>18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Residencial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VIDA A DOIS</dc:subject>
  <dc:creator>Pr. MARCELO AUGUSTO DE CARVALHO</dc:creator>
  <cp:keywords>www.4tons.com.br</cp:keywords>
  <dc:description>COMÉRCIO PROIBIDO.USO PESSOAL</dc:description>
  <cp:lastModifiedBy>Pr. Marcelo Carvalho</cp:lastModifiedBy>
  <cp:revision>4</cp:revision>
  <dcterms:created xsi:type="dcterms:W3CDTF">2011-04-25T11:05:59Z</dcterms:created>
  <dcterms:modified xsi:type="dcterms:W3CDTF">2019-10-28T11:24:34Z</dcterms:modified>
  <cp:category>ENCONTRO DE CASAIS</cp:category>
</cp:coreProperties>
</file>