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photoAlbum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26" autoAdjust="0"/>
  </p:normalViewPr>
  <p:slideViewPr>
    <p:cSldViewPr>
      <p:cViewPr varScale="1">
        <p:scale>
          <a:sx n="57" d="100"/>
          <a:sy n="57" d="100"/>
        </p:scale>
        <p:origin x="154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64DED14-C74D-4DC5-AB41-C1A97FA799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0DE427A-7D58-46A1-905C-E0CC033CF7B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DA2D4000-9053-406C-9090-CC935EF38D21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A6E77B48-B10D-48C7-8DAC-F1E74DEC2D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4A7F08BB-FB2C-4F37-A999-31900EF5B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AE74EDE-59B5-4203-98A0-8F107986E3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5D852A-92D7-4E10-919D-E6DFD809A2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5593BB-D933-40F1-9E8C-9BA555F9CB5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398F673A-49DB-41D7-9857-BFBFA2B04B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E9DEF34-E8B7-4CAE-B7FF-5595CC9E83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b="1">
                <a:latin typeface="Trebuchet MS" panose="020B0603020202020204" pitchFamily="34" charset="0"/>
              </a:rPr>
              <a:t>www.4tons.com</a:t>
            </a:r>
          </a:p>
          <a:p>
            <a:pPr algn="ctr">
              <a:spcBef>
                <a:spcPct val="0"/>
              </a:spcBef>
            </a:pPr>
            <a:r>
              <a:rPr lang="pt-BR" altLang="pt-BR" b="1">
                <a:latin typeface="Trebuchet MS" panose="020B0603020202020204" pitchFamily="34" charset="0"/>
              </a:rPr>
              <a:t>Pr. Marcelo Augusto de Carvalho</a:t>
            </a:r>
          </a:p>
          <a:p>
            <a:pPr algn="ctr">
              <a:spcBef>
                <a:spcPct val="0"/>
              </a:spcBef>
            </a:pPr>
            <a:endParaRPr lang="pt-BR" altLang="pt-BR" b="1">
              <a:latin typeface="Trebuchet MS" panose="020B0603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b="1">
                <a:latin typeface="Trebuchet MS" panose="020B0603020202020204" pitchFamily="34" charset="0"/>
              </a:rPr>
              <a:t>25/12/2012</a:t>
            </a:r>
          </a:p>
          <a:p>
            <a:pPr>
              <a:spcBef>
                <a:spcPct val="0"/>
              </a:spcBef>
            </a:pPr>
            <a:endParaRPr lang="pt-BR" altLang="pt-BR"/>
          </a:p>
        </p:txBody>
      </p:sp>
      <p:sp>
        <p:nvSpPr>
          <p:cNvPr id="21508" name="Espaço Reservado para Número de Slide 3">
            <a:extLst>
              <a:ext uri="{FF2B5EF4-FFF2-40B4-BE49-F238E27FC236}">
                <a16:creationId xmlns:a16="http://schemas.microsoft.com/office/drawing/2014/main" id="{7F91BAC0-AC09-4126-A5F6-601DC15CB6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222B225-B1A0-458C-9E29-81F21F855E38}" type="slidenum">
              <a:rPr lang="pt-BR" altLang="pt-BR"/>
              <a:pPr eaLnBrk="1" hangingPunct="1"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23EE231-F1DB-477C-B8DB-7E75CC99E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C655D-9E9E-471E-9250-75C34D2E75F9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AA8EFBD-3D99-4DB6-B9E6-398B33ED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AFDFAFC-DE19-4337-94B1-F930C2819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6AF6C-AB7A-4487-8E64-7C1EAA71F11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41590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ECB9F7-D671-44D5-93AE-A3CD1C4A3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AEDEF-8842-4D29-BBFD-FDE01A53AE52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92009F-A0A5-45AC-8862-E614E27DE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B0BB56-2084-47C1-89C8-460472C18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2B4D4-C767-4F25-8260-F95F1C9D57A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847547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7A251A-97C4-4D4C-89E0-B15B575A9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E887B-DB4C-4863-A995-69F1436BCB7A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B44519-76AB-4800-9F4A-DCE95103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223640-93A4-4755-8FF3-D04871E8E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B96D8-16CF-42A5-B1FA-300CF66D946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2152026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CF8878-5C20-498C-8491-C5A5CAD43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E9635-7003-446B-9B46-C5D3668B86A5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657F43-D96B-4F0A-8567-B3F2F0628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97DE82-FB2A-4A0D-850E-D345E1CB0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38F82-E53D-45D0-B569-0A5B44A3E0E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760319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CBC760-D091-4BF3-A1B4-76606BB0E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C0DD0-C87F-4E3B-8413-6200C3821018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60CDCB-D001-4238-9C93-5C5FBD1E7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CA887C-D55D-4202-8EC2-E271CA2F6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E7149-E969-4DF9-BE74-298D3EA69CB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0345865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772FA36A-807B-4B22-B0BC-47AF3F28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A37BA-DE9D-4C16-8F4F-A05D260046FD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BF3FD354-0CFC-40C9-8AC3-38A50E9CC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D583D83-D899-4252-B72F-185D2B876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432EC-A069-4833-BB57-ACFC59989B3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614615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B3D4FAE1-B40C-43D5-85F3-571E8240A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5D0BE-E86D-4F0E-B8D1-A5302DA54168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9506017C-AF9C-4AB3-94AA-DDEE95659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A3F65F61-4747-4F47-B4ED-313111FBD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1D850-B294-4AE1-A771-2AAB31C6300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060261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A388D019-FFF6-4A14-9DD1-705201035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BEC9B-B6A3-4B45-8935-0E4300D01583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75CFAD23-F478-4D14-9F89-8A339D4A3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1C3A6963-7293-4795-A87C-645D5F6C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29E29-4D1C-41EA-A247-ADB290B7748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1503445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C21B6201-3D68-43A1-AA13-070A18AF9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E8901-A02C-47CA-BA0A-EDA5FA723A53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97F4D557-BC6A-45D0-B54E-9E2789449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9797839C-7571-410D-BFC9-7EF1F750F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5F7BA-F3AA-47C6-92A3-3A752D16D6E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317743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E7BEC55-8600-4EC9-864F-1793F8565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AA872-D056-4268-A70B-85E41A55E3D7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61F7D53-AECD-4AD9-B0E7-5FDCB7CAB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B6246873-4255-4F57-8580-58E709F3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445D6-3FF8-4890-80B9-E16AA770630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543457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7992B59-8ED4-4769-881B-58F607B72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1B14D-1BCF-4B24-BFD9-760E08ABC291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E7852770-E53E-45C3-BAD2-507FA03E2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A3D0910-535D-4567-BF19-8FA8FC2A8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1CD05-3B83-477D-A7BA-966C1DE9CD7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4982936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5C728F9D-353C-4377-96E5-76448634D94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338942EB-ED2A-42EC-BC96-1193F04253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A91C4E-45EA-4306-A0E4-DFB2A94CD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A8806D-B31A-44EE-A30E-721DC524ED26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965EE1-1BE6-4418-929B-461FF00F5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EC82289-1700-40C8-AABD-01DCA2EC9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5122853-01F6-4A7C-9F32-B0C5EF0FF83C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1">
            <a:extLst>
              <a:ext uri="{FF2B5EF4-FFF2-40B4-BE49-F238E27FC236}">
                <a16:creationId xmlns:a16="http://schemas.microsoft.com/office/drawing/2014/main" id="{8A85A74F-A309-42AB-8CF8-B9CF79DE80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m 1">
            <a:extLst>
              <a:ext uri="{FF2B5EF4-FFF2-40B4-BE49-F238E27FC236}">
                <a16:creationId xmlns:a16="http://schemas.microsoft.com/office/drawing/2014/main" id="{9DF96BCD-A968-479D-BF69-5CB9C2F7EE1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m 1">
            <a:extLst>
              <a:ext uri="{FF2B5EF4-FFF2-40B4-BE49-F238E27FC236}">
                <a16:creationId xmlns:a16="http://schemas.microsoft.com/office/drawing/2014/main" id="{D70A2693-4A7A-46DF-933A-380EC59E73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1">
            <a:extLst>
              <a:ext uri="{FF2B5EF4-FFF2-40B4-BE49-F238E27FC236}">
                <a16:creationId xmlns:a16="http://schemas.microsoft.com/office/drawing/2014/main" id="{FCF0D72C-DB9F-44D3-8B5B-F450B54D97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m 1">
            <a:extLst>
              <a:ext uri="{FF2B5EF4-FFF2-40B4-BE49-F238E27FC236}">
                <a16:creationId xmlns:a16="http://schemas.microsoft.com/office/drawing/2014/main" id="{94DF9D7F-EFA4-45B6-BEE2-95842EF1C7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m 1">
            <a:extLst>
              <a:ext uri="{FF2B5EF4-FFF2-40B4-BE49-F238E27FC236}">
                <a16:creationId xmlns:a16="http://schemas.microsoft.com/office/drawing/2014/main" id="{B6C7384D-3332-449B-99F3-CD5816FF1F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Imagem 1">
            <a:extLst>
              <a:ext uri="{FF2B5EF4-FFF2-40B4-BE49-F238E27FC236}">
                <a16:creationId xmlns:a16="http://schemas.microsoft.com/office/drawing/2014/main" id="{5DAE554D-E78A-44EF-A123-6B40EC86C2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m 1">
            <a:extLst>
              <a:ext uri="{FF2B5EF4-FFF2-40B4-BE49-F238E27FC236}">
                <a16:creationId xmlns:a16="http://schemas.microsoft.com/office/drawing/2014/main" id="{C5D9A927-3087-421A-B4D4-6D42D51137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m 1">
            <a:extLst>
              <a:ext uri="{FF2B5EF4-FFF2-40B4-BE49-F238E27FC236}">
                <a16:creationId xmlns:a16="http://schemas.microsoft.com/office/drawing/2014/main" id="{7AFA066C-C502-4832-B7A8-D600A0E435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m 1">
            <a:extLst>
              <a:ext uri="{FF2B5EF4-FFF2-40B4-BE49-F238E27FC236}">
                <a16:creationId xmlns:a16="http://schemas.microsoft.com/office/drawing/2014/main" id="{D50F8E65-951F-4898-8E21-D45D00214E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m 1">
            <a:extLst>
              <a:ext uri="{FF2B5EF4-FFF2-40B4-BE49-F238E27FC236}">
                <a16:creationId xmlns:a16="http://schemas.microsoft.com/office/drawing/2014/main" id="{D7350B12-C344-4B3F-B5DA-FF99380854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1">
            <a:extLst>
              <a:ext uri="{FF2B5EF4-FFF2-40B4-BE49-F238E27FC236}">
                <a16:creationId xmlns:a16="http://schemas.microsoft.com/office/drawing/2014/main" id="{33D8460F-5A13-467A-89F2-17B0515FA0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m 1">
            <a:extLst>
              <a:ext uri="{FF2B5EF4-FFF2-40B4-BE49-F238E27FC236}">
                <a16:creationId xmlns:a16="http://schemas.microsoft.com/office/drawing/2014/main" id="{1E606626-C03D-4646-ACDE-578EDA7B58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m 1">
            <a:extLst>
              <a:ext uri="{FF2B5EF4-FFF2-40B4-BE49-F238E27FC236}">
                <a16:creationId xmlns:a16="http://schemas.microsoft.com/office/drawing/2014/main" id="{A96E7F56-2392-4B1B-8A1C-C169CD020A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m 1">
            <a:extLst>
              <a:ext uri="{FF2B5EF4-FFF2-40B4-BE49-F238E27FC236}">
                <a16:creationId xmlns:a16="http://schemas.microsoft.com/office/drawing/2014/main" id="{93969822-9837-403D-91BA-8A04D774AC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agem 1">
            <a:extLst>
              <a:ext uri="{FF2B5EF4-FFF2-40B4-BE49-F238E27FC236}">
                <a16:creationId xmlns:a16="http://schemas.microsoft.com/office/drawing/2014/main" id="{EE699A38-E4EB-4548-9D6A-99ED75A4D1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m 1">
            <a:extLst>
              <a:ext uri="{FF2B5EF4-FFF2-40B4-BE49-F238E27FC236}">
                <a16:creationId xmlns:a16="http://schemas.microsoft.com/office/drawing/2014/main" id="{DE565E9E-E83C-4456-92E1-7FC9298C20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agem 1">
            <a:extLst>
              <a:ext uri="{FF2B5EF4-FFF2-40B4-BE49-F238E27FC236}">
                <a16:creationId xmlns:a16="http://schemas.microsoft.com/office/drawing/2014/main" id="{0512EF54-B222-45AA-82FE-D20FA43981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</Words>
  <Application>Microsoft Office PowerPoint</Application>
  <PresentationFormat>Apresentação na tela (4:3)</PresentationFormat>
  <Paragraphs>5</Paragraphs>
  <Slides>18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Residencial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VIDA A DOIS</dc:subject>
  <dc:creator>Pr. MARCELO AUGUSTO DE CARVALHO</dc:creator>
  <cp:keywords>www.4tons.com.br</cp:keywords>
  <dc:description>COMÉRCIO PROIBIDO.USO PESSOAL</dc:description>
  <cp:lastModifiedBy>Pr. Marcelo Carvalho</cp:lastModifiedBy>
  <cp:revision>3</cp:revision>
  <dcterms:created xsi:type="dcterms:W3CDTF">2011-04-25T11:06:36Z</dcterms:created>
  <dcterms:modified xsi:type="dcterms:W3CDTF">2019-10-28T11:23:13Z</dcterms:modified>
  <cp:category>ENCONTRO DE CASAIS</cp:category>
</cp:coreProperties>
</file>