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4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205849F-8F01-430C-A4A5-D7E14AD5E1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361FBD-DD09-40D5-99E2-298A168FB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4959D43-CA0F-447D-AF3B-B077049629E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E0BE037-D517-4B10-A47C-46D76F05D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E519CA0-1020-43B6-8194-57D615675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5FD763-9955-4512-8412-A326DE8CE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F09E55-5B29-4725-9D0A-D23198C0F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0D4988-BEBC-4EB3-8BA8-46EAA6262D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3C2FF997-7561-44B5-BA19-67A00B7A0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56FC9271-89D0-4DE0-A1FE-A5DE90757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25/12/2012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1AEC96CE-D858-4137-95B8-8EEAA895C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69F0C4-84EA-4031-BDB2-E9C2D2DFA023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428B4-F11D-4FDF-AD72-78DE5008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720B-702A-49B4-95DD-D50C6F4BA83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1256B2-24EA-4706-8C4B-9490DF60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057AF-8256-4F5F-B3AE-5C08F6B2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67ED1-CF84-456A-BFAB-F942A91D3B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03446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C6DEE-82B2-4245-8FB5-9D8BC8BD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01EE-3EFD-4AA5-B8E9-8DB566B2F6B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387F44-21DD-431D-BA7C-C8C38895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31339-8711-4847-B79E-C2A199C7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E1E0-C7D5-42A7-AB5B-6BE99165D4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49658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66BB09-1205-4674-AE85-F4CD1BD8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6CF3-44BD-4D54-802A-92A5B7703DB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D908B-9253-4480-8035-8EE41C51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199053-16A2-48F8-8FD0-FE749B78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3ECF-0DC8-4C4E-AC48-4B3FE16F3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2986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840707-BBF5-4C48-AE93-26677204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6B49-E217-4B8C-8A0A-985ABB892AF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A18CFF-FE89-487F-81CB-4EB1007A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0CC11F-B564-49C6-AC77-584F860F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136E-40F0-4724-B029-C3D3866E71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64076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991B11-49A4-4BEA-8251-A186B493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FD85-00D3-428C-8AAF-145EF947C61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3E1A7A-468A-4275-ACD0-3D481F72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6EBB7-448C-458F-91F3-71366629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2C6CA-D474-449B-84B9-20096A399D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35925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720BC16-0BC0-47F3-ABE1-C98460DB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C7B7-CFF3-4F5E-ACCF-F36233862BF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EF21703-0B98-42CC-A9BA-C0B1D510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4A0211D-B923-4BAC-9B44-D83CECD5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829A-6861-451D-9FC5-28765C15C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2626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B97F044-7A85-4903-8AD4-483E1F60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9964-77D4-44FC-A946-AA5705559C1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CEE17B2-8EA8-411F-A077-2A8ABFB5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38F9FD2-8D01-4592-B1BD-7B8C30BD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194D-DA9A-4EDE-BDEF-C3DE771078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97539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C7AB61-AB22-45C6-B2B0-057167E2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84B-A570-4DAA-944E-40578C5FDF3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4D669EF-3A35-4542-BB1B-A98E2FED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CAEAC32-FB5D-4877-A788-6033B453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9BF97-B36C-4B93-A557-DE091C6033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9179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A3B1811-0E56-479B-B419-5CAD8140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9599-02F9-4428-AEC4-D1C8C236E69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62EB5BE-272E-4952-8E66-1BD48615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72A7D68-D4D8-4286-8FF6-7D98AC8B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D16E2-25AD-42F7-8B81-40274CE81B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19992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A9D5CC8-010B-4B13-9DCC-2FE31CA6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9F33-64E3-4344-8651-A81A93C94C3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F005FAF-154B-42B8-8455-0D10C6B8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960E168-A490-465A-BCE3-93518BDF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52B0A-AC2C-4AFC-9CA1-E9D40548A7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92013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CCF6D35-ADB5-41C3-B758-27553C59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D6E9-C886-4F5A-9071-8C43DAC801B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2B5FB9-CF44-4F17-BF45-8A63E0E0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F8921DC-CC91-491E-955B-C243F4B2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C7480-5611-4B1C-A294-6DA27BF80C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307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BE6D566-5209-49F0-A964-8AF13DF5F9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29B270F-B44E-43C5-A8D5-6169E0A42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5962E-FE9D-4A70-BDCF-A288F47EE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6D5BF-4B10-410E-AAD2-3DF3F06307D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8D79F-F9FB-4771-8F95-A0884B7EA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F17E3-2ABB-4206-865E-027000678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DEF389C-DDAC-463B-A2FE-7CA3BEE1E63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41F6009C-EF8B-4F2C-80D5-FB9C35863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644E74D2-B8BA-4CA7-84D5-BA26147C2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4CA3CBFA-7AE8-49DC-B771-B66CDC047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46654B7E-ACF3-4C28-B053-90CD6AB99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19529180-00C5-4516-B5DB-558C8403A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885C6BA2-1696-453F-9B11-CD2416A16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DC858469-2472-4921-B035-DE55E80E3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B00EC8E8-6F00-4FE3-B8F4-C5F5E7443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FBBC42D2-4BFD-423E-8C7D-24B9FDF28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53D7AFAD-C5F6-4A10-B0BF-6B93C9566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9EC0D33D-D7C5-4983-B38F-390E2F784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108825FB-699C-41AC-9192-90607735D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B076D5F5-92C7-46B1-84E9-2DB08BD6FB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AB5244E7-87B1-43B3-A539-7974336D2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4A0B1712-959E-4256-A1EA-E8EFBEEB3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5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Residencial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VIDA A DOIS</dc:subject>
  <dc:creator>Pr. MARCELO AUGUSTO DE CARVALHO</dc:creator>
  <cp:keywords>www.4tons.com.br</cp:keywords>
  <dc:description>COMÉRCIO PROIBIDO.USO PESSOAL</dc:description>
  <cp:lastModifiedBy>Pr. Marcelo Carvalho</cp:lastModifiedBy>
  <cp:revision>3</cp:revision>
  <dcterms:created xsi:type="dcterms:W3CDTF">2011-04-25T11:09:14Z</dcterms:created>
  <dcterms:modified xsi:type="dcterms:W3CDTF">2019-10-28T11:22:29Z</dcterms:modified>
  <cp:category>ENCONTRO DE CASAIS</cp:category>
</cp:coreProperties>
</file>