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photoAlbum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04" autoAdjust="0"/>
  </p:normalViewPr>
  <p:slideViewPr>
    <p:cSldViewPr>
      <p:cViewPr varScale="1">
        <p:scale>
          <a:sx n="57" d="100"/>
          <a:sy n="57" d="100"/>
        </p:scale>
        <p:origin x="154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2A45C07-35C2-4505-8369-1D98C7ED4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891F2B-75A4-4C89-9E3F-1AD92769DF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42904BD-1C22-427D-A5BA-17F7A19B5B52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20F2F3C2-7C3F-4E81-94D1-90BEDE72E8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280E9637-3188-44B2-B6AC-AECEA97389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6F09E6-C041-4FB8-8D8A-039FF05B4D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EA6E571-6C65-4896-8EAA-88952A9AB5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381059-4AE9-444F-891E-54B983D8DFB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8A6EAE80-5044-49E2-822C-716527D6FB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0A7FA4A6-6BF5-4FED-A665-C6EC7C4368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Pr. Marcelo Augusto de Carvalho</a:t>
            </a:r>
          </a:p>
          <a:p>
            <a:pPr algn="ctr">
              <a:spcBef>
                <a:spcPct val="0"/>
              </a:spcBef>
            </a:pPr>
            <a:endParaRPr lang="pt-BR" altLang="pt-BR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25/12/2012</a:t>
            </a:r>
          </a:p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id="{469B6D43-332F-43F7-98F7-6742C1C31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875827-34C6-4827-9BC7-4733796C5141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6E89FE-D745-4D5C-919E-380485634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B1FC0-ACD4-47F7-9E41-0FDB2E3F1022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93AE53-305E-4651-9764-D647A28B8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C529FD-1790-40EF-A06C-FCAEED1E4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CC98F-38F1-4D6C-AFEC-C12C4DBCAC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00649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842734-31FA-447B-82BA-51A78B743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6B0D-2ABD-43ED-B12C-B249E584611E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00FE98-B218-4EC1-A209-72750FF7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CC2B157-1F6A-46E9-89AA-82EBD4DE9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09C1D-7E8B-456B-A82A-D66B0F65D15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58795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9B4B58-C53A-46AD-B3F3-2377003D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43D7-2E66-4662-B213-59FDC0C01AD1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021ED1-0CAA-4527-B45C-8E7DB90E9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B83602-DC9D-4328-B0E1-1F6656EF6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5CC47-6E7E-4490-90F2-3277D634C36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156530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403A19-E0F9-4D7F-8AE3-BA13B5F6D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2F5AB-692B-493D-ACDE-614CE056A6AB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9A0039-5843-4F3E-A5D4-7666882F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F74519-E4D8-4840-9994-5CBD128B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2DD59-07FD-49E1-BE2F-3929788C8E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849134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996D15-D102-457C-A4AF-9903CD84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744EB-A01A-4D7B-811F-D24E651C24C7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E140D2-F15D-4232-8DF0-ED1FF4FF5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23804F-EEC3-4D1C-B6AF-9F4C22981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23F3A-0BCD-469F-8ADE-A94F62E4B4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8475045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3D35990-4661-4BEC-B978-EBA39D54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051AA-2E98-467A-8E30-ACE862B2A010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6EC96EE-7238-435E-9A4D-691973C1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5649AE8-4399-4DA4-9297-A137141F0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77A63-1CFC-4F75-8A14-605BE43350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487944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3E784ED-3198-49C1-AA52-2B1962FF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EE1C-6B97-4B98-9A3A-C55B5449972F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E5A2AAA-18E5-4B00-998E-679755847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49E198A2-D21F-4CE1-AE20-9DC95DEB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F8C1B-5378-4ADB-B61C-40C27CB549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5433038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E5D5D665-0B0B-4307-A1AE-44814BEB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5C14-BD52-4556-AB8A-C2EF3B13FD6A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1AD8781-8A7D-4991-B7E7-A81CB5D1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6F7DE6C-F190-43F0-AABF-290BB9B2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DA502-4D85-45FA-B178-19969B5B58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55266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AB0AFD9D-D570-4641-AA85-BDB77678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BD47-64BA-4AD2-9461-94DF3FBD3B6C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317AE2D9-F109-47F4-AE7E-E2DECC23C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9237CEE8-0B1B-4B50-9819-1FF4F9C19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9ED61-95DE-4A3D-A6EC-30F764E197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41899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9D343CC-A52C-430E-95E4-E4B34968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5B67-1521-42B2-8AC3-886A293D1E9C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EF2A2F2-27DE-4F86-8BEF-B138A644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58B3A34-8015-4738-996E-19CFCC07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71131B-5DAC-4073-A563-CB76D96F082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475423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CBFA3B9-7ABB-4CB9-AC27-1844BEDF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DF424-2D9C-49C2-A7FC-8D648B59CF72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D62C01C-D8E4-4D87-AD47-7C7D0601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2F69520-FCA1-440B-A282-55876235C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DE710-3C0C-4A7E-9701-E4154EAA980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963404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E43BF7AA-0330-4353-BA2D-7C4C77BF5C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CB468B52-779E-4272-84C9-E11BC3DEE9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3EC59C-6CD9-4A76-9ED5-1CEC40E66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99EE7-68AD-4273-93DB-6D068DA144DE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F962A7-BF36-4BF7-BD01-1D8EE7264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668C96-0171-4852-9B17-C76736DC8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C2A8BD0-D928-4991-93A9-43F662BC0D1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4EA246D8-ECDF-4FF1-97FF-B01786FDA5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>
            <a:extLst>
              <a:ext uri="{FF2B5EF4-FFF2-40B4-BE49-F238E27FC236}">
                <a16:creationId xmlns:a16="http://schemas.microsoft.com/office/drawing/2014/main" id="{5945F4D4-F3DC-4729-B726-F003E5B406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>
            <a:extLst>
              <a:ext uri="{FF2B5EF4-FFF2-40B4-BE49-F238E27FC236}">
                <a16:creationId xmlns:a16="http://schemas.microsoft.com/office/drawing/2014/main" id="{1FB7D04C-D717-4C92-8E16-0DE0BF1827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>
            <a:extLst>
              <a:ext uri="{FF2B5EF4-FFF2-40B4-BE49-F238E27FC236}">
                <a16:creationId xmlns:a16="http://schemas.microsoft.com/office/drawing/2014/main" id="{CACB125C-2691-48D5-A3B4-C4038C4C03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>
            <a:extLst>
              <a:ext uri="{FF2B5EF4-FFF2-40B4-BE49-F238E27FC236}">
                <a16:creationId xmlns:a16="http://schemas.microsoft.com/office/drawing/2014/main" id="{6E16F60A-A8D4-46E8-9152-7355082A92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>
            <a:extLst>
              <a:ext uri="{FF2B5EF4-FFF2-40B4-BE49-F238E27FC236}">
                <a16:creationId xmlns:a16="http://schemas.microsoft.com/office/drawing/2014/main" id="{165AA6E3-715E-423D-B946-D80BFD39D0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>
            <a:extLst>
              <a:ext uri="{FF2B5EF4-FFF2-40B4-BE49-F238E27FC236}">
                <a16:creationId xmlns:a16="http://schemas.microsoft.com/office/drawing/2014/main" id="{BB8C2526-B1CF-418D-83AB-FAB3E43E2C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>
            <a:extLst>
              <a:ext uri="{FF2B5EF4-FFF2-40B4-BE49-F238E27FC236}">
                <a16:creationId xmlns:a16="http://schemas.microsoft.com/office/drawing/2014/main" id="{0F341260-A58C-49F7-9230-37B837CA3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>
            <a:extLst>
              <a:ext uri="{FF2B5EF4-FFF2-40B4-BE49-F238E27FC236}">
                <a16:creationId xmlns:a16="http://schemas.microsoft.com/office/drawing/2014/main" id="{A77A5A96-8675-4DD0-BA60-66091C3C5C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>
            <a:extLst>
              <a:ext uri="{FF2B5EF4-FFF2-40B4-BE49-F238E27FC236}">
                <a16:creationId xmlns:a16="http://schemas.microsoft.com/office/drawing/2014/main" id="{72F9FB88-082C-4B98-96A1-E010D2DA0F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1">
            <a:extLst>
              <a:ext uri="{FF2B5EF4-FFF2-40B4-BE49-F238E27FC236}">
                <a16:creationId xmlns:a16="http://schemas.microsoft.com/office/drawing/2014/main" id="{0D08D949-8C35-40CF-9C37-774D540807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:a16="http://schemas.microsoft.com/office/drawing/2014/main" id="{AC1279DB-D12C-4D3D-BB19-52A20F391C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m 1">
            <a:extLst>
              <a:ext uri="{FF2B5EF4-FFF2-40B4-BE49-F238E27FC236}">
                <a16:creationId xmlns:a16="http://schemas.microsoft.com/office/drawing/2014/main" id="{2B8C4166-2DDD-4CB1-9C18-0F77071F1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m 1">
            <a:extLst>
              <a:ext uri="{FF2B5EF4-FFF2-40B4-BE49-F238E27FC236}">
                <a16:creationId xmlns:a16="http://schemas.microsoft.com/office/drawing/2014/main" id="{2EAB12FB-E5E3-4A9E-B780-D3DD38A515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1">
            <a:extLst>
              <a:ext uri="{FF2B5EF4-FFF2-40B4-BE49-F238E27FC236}">
                <a16:creationId xmlns:a16="http://schemas.microsoft.com/office/drawing/2014/main" id="{05C7E6A2-241D-494A-BAFA-1287F2DD6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m 1">
            <a:extLst>
              <a:ext uri="{FF2B5EF4-FFF2-40B4-BE49-F238E27FC236}">
                <a16:creationId xmlns:a16="http://schemas.microsoft.com/office/drawing/2014/main" id="{5D19565E-C9B5-482C-924E-D61E534B59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1">
            <a:extLst>
              <a:ext uri="{FF2B5EF4-FFF2-40B4-BE49-F238E27FC236}">
                <a16:creationId xmlns:a16="http://schemas.microsoft.com/office/drawing/2014/main" id="{6DF3F29C-3A08-46E5-9686-46E113B5E4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m 1">
            <a:extLst>
              <a:ext uri="{FF2B5EF4-FFF2-40B4-BE49-F238E27FC236}">
                <a16:creationId xmlns:a16="http://schemas.microsoft.com/office/drawing/2014/main" id="{480B6956-4EF9-4F25-8EEF-AEA033D1FC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m 1">
            <a:extLst>
              <a:ext uri="{FF2B5EF4-FFF2-40B4-BE49-F238E27FC236}">
                <a16:creationId xmlns:a16="http://schemas.microsoft.com/office/drawing/2014/main" id="{D8B108B6-89FC-480A-B527-2A9729AD3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>
            <a:extLst>
              <a:ext uri="{FF2B5EF4-FFF2-40B4-BE49-F238E27FC236}">
                <a16:creationId xmlns:a16="http://schemas.microsoft.com/office/drawing/2014/main" id="{4BB825B7-B475-4249-B663-E163DDC5AD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>
            <a:extLst>
              <a:ext uri="{FF2B5EF4-FFF2-40B4-BE49-F238E27FC236}">
                <a16:creationId xmlns:a16="http://schemas.microsoft.com/office/drawing/2014/main" id="{82BDBFF0-FAED-4F1F-98F3-28008F955F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>
            <a:extLst>
              <a:ext uri="{FF2B5EF4-FFF2-40B4-BE49-F238E27FC236}">
                <a16:creationId xmlns:a16="http://schemas.microsoft.com/office/drawing/2014/main" id="{282575A1-4A48-4B65-A824-D54A4D05F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>
            <a:extLst>
              <a:ext uri="{FF2B5EF4-FFF2-40B4-BE49-F238E27FC236}">
                <a16:creationId xmlns:a16="http://schemas.microsoft.com/office/drawing/2014/main" id="{4356393C-8451-47EA-923A-1F65CDA3D1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>
            <a:extLst>
              <a:ext uri="{FF2B5EF4-FFF2-40B4-BE49-F238E27FC236}">
                <a16:creationId xmlns:a16="http://schemas.microsoft.com/office/drawing/2014/main" id="{7CA6610A-63C8-490D-A709-A1A5457BD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>
            <a:extLst>
              <a:ext uri="{FF2B5EF4-FFF2-40B4-BE49-F238E27FC236}">
                <a16:creationId xmlns:a16="http://schemas.microsoft.com/office/drawing/2014/main" id="{7E12BBBE-E087-4CF3-8938-AF665EAFB3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AC673246-834B-4A3B-8DD3-D33CA45229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Apresentação na tela (4:3)</PresentationFormat>
  <Paragraphs>5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Residencial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VIDA A DOIS</dc:subject>
  <dc:creator>Pr. MARCELO AUGUSTO DE CARVALHO</dc:creator>
  <cp:keywords>www.4tons.com.br</cp:keywords>
  <dc:description>COMÉRCIO PROIBIDO.USO PESSOAL</dc:description>
  <cp:lastModifiedBy>Pr. Marcelo Carvalho</cp:lastModifiedBy>
  <cp:revision>3</cp:revision>
  <dcterms:created xsi:type="dcterms:W3CDTF">2011-04-25T11:09:46Z</dcterms:created>
  <dcterms:modified xsi:type="dcterms:W3CDTF">2019-10-28T11:22:17Z</dcterms:modified>
  <cp:category>ENCONTRO DE CASAIS</cp:category>
</cp:coreProperties>
</file>